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849" r:id="rId2"/>
    <p:sldId id="800" r:id="rId3"/>
    <p:sldId id="804" r:id="rId4"/>
    <p:sldId id="805" r:id="rId5"/>
    <p:sldId id="846" r:id="rId6"/>
    <p:sldId id="775" r:id="rId7"/>
    <p:sldId id="776" r:id="rId8"/>
    <p:sldId id="780" r:id="rId9"/>
    <p:sldId id="739" r:id="rId10"/>
    <p:sldId id="740" r:id="rId11"/>
    <p:sldId id="742" r:id="rId12"/>
    <p:sldId id="743" r:id="rId13"/>
    <p:sldId id="745" r:id="rId14"/>
    <p:sldId id="749" r:id="rId15"/>
    <p:sldId id="750" r:id="rId16"/>
    <p:sldId id="752" r:id="rId17"/>
    <p:sldId id="753" r:id="rId18"/>
    <p:sldId id="756" r:id="rId19"/>
    <p:sldId id="757" r:id="rId20"/>
    <p:sldId id="762" r:id="rId21"/>
    <p:sldId id="764" r:id="rId22"/>
    <p:sldId id="765" r:id="rId23"/>
    <p:sldId id="766" r:id="rId24"/>
    <p:sldId id="845" r:id="rId25"/>
    <p:sldId id="847" r:id="rId26"/>
    <p:sldId id="767" r:id="rId27"/>
    <p:sldId id="768" r:id="rId28"/>
    <p:sldId id="769" r:id="rId29"/>
    <p:sldId id="771" r:id="rId30"/>
    <p:sldId id="772" r:id="rId31"/>
    <p:sldId id="809" r:id="rId32"/>
    <p:sldId id="814" r:id="rId33"/>
    <p:sldId id="848" r:id="rId34"/>
    <p:sldId id="817" r:id="rId35"/>
    <p:sldId id="844"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B3B2152B-31E7-4F9C-B046-CC2BF6732DFF}">
          <p14:sldIdLst>
            <p14:sldId id="849"/>
            <p14:sldId id="800"/>
            <p14:sldId id="804"/>
            <p14:sldId id="805"/>
            <p14:sldId id="846"/>
            <p14:sldId id="775"/>
            <p14:sldId id="776"/>
            <p14:sldId id="780"/>
            <p14:sldId id="739"/>
            <p14:sldId id="740"/>
            <p14:sldId id="742"/>
            <p14:sldId id="743"/>
            <p14:sldId id="745"/>
            <p14:sldId id="749"/>
            <p14:sldId id="750"/>
            <p14:sldId id="752"/>
            <p14:sldId id="753"/>
            <p14:sldId id="756"/>
            <p14:sldId id="757"/>
            <p14:sldId id="762"/>
            <p14:sldId id="764"/>
            <p14:sldId id="765"/>
            <p14:sldId id="766"/>
            <p14:sldId id="845"/>
            <p14:sldId id="847"/>
            <p14:sldId id="767"/>
            <p14:sldId id="768"/>
            <p14:sldId id="769"/>
            <p14:sldId id="771"/>
            <p14:sldId id="772"/>
            <p14:sldId id="809"/>
            <p14:sldId id="814"/>
            <p14:sldId id="848"/>
            <p14:sldId id="817"/>
            <p14:sldId id="844"/>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10" d="100"/>
          <a:sy n="110" d="100"/>
        </p:scale>
        <p:origin x="1954" y="67"/>
      </p:cViewPr>
      <p:guideLst>
        <p:guide orient="horz" pos="1620"/>
        <p:guide pos="2880"/>
      </p:guideLst>
    </p:cSldViewPr>
  </p:slideViewPr>
  <p:outlineViewPr>
    <p:cViewPr>
      <p:scale>
        <a:sx n="33" d="100"/>
        <a:sy n="33" d="100"/>
      </p:scale>
      <p:origin x="0" y="-3456"/>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1" Type="http://schemas.openxmlformats.org/officeDocument/2006/relationships/oleObject" Target="../embeddings/oleObject7.bin"/></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8.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3AA6DE"/>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63B6-40AC-AA70-0E7818E27EF9}"/>
              </c:ext>
            </c:extLst>
          </c:dPt>
          <c:dPt>
            <c:idx val="1"/>
            <c:bubble3D val="0"/>
            <c:spPr>
              <a:solidFill>
                <a:srgbClr val="FFFFFF"/>
              </a:solidFill>
              <a:ln w="12700" cap="flat">
                <a:noFill/>
                <a:miter lim="400000"/>
              </a:ln>
              <a:effectLst/>
            </c:spPr>
            <c:extLst>
              <c:ext xmlns:c16="http://schemas.microsoft.com/office/drawing/2014/chart" uri="{C3380CC4-5D6E-409C-BE32-E72D297353CC}">
                <c16:uniqueId val="{00000003-63B6-40AC-AA70-0E7818E27EF9}"/>
              </c:ext>
            </c:extLst>
          </c:dPt>
          <c:dLbls>
            <c:dLbl>
              <c:idx val="1"/>
              <c:layout>
                <c:manualLayout>
                  <c:x val="0.19524686615233999"/>
                  <c:y val="0.15879845491574701"/>
                </c:manualLayout>
              </c:layout>
              <c:numFmt formatCode="#,##0%" sourceLinked="0"/>
              <c:spPr/>
              <c:txPr>
                <a:bodyPr/>
                <a:lstStyle/>
                <a:p>
                  <a:pPr lvl="0">
                    <a:defRPr sz="700" b="0" i="0" u="none" strike="noStrike">
                      <a:solidFill>
                        <a:srgbClr val="222A35"/>
                      </a:solidFill>
                      <a:effectLst/>
                      <a:latin typeface="Roboto Regular"/>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63B6-40AC-AA70-0E7818E27EF9}"/>
                </c:ext>
              </c:extLst>
            </c:dLbl>
            <c:numFmt formatCode="#,##0%" sourceLinked="0"/>
            <c:spPr>
              <a:noFill/>
              <a:ln>
                <a:noFill/>
              </a:ln>
              <a:effectLst/>
            </c:spPr>
            <c:txPr>
              <a:bodyPr/>
              <a:lstStyle/>
              <a:p>
                <a:pPr lvl="0">
                  <a:defRPr sz="700" b="0" i="0" u="none" strike="noStrike">
                    <a:solidFill>
                      <a:srgbClr val="FFFFFF"/>
                    </a:solidFill>
                    <a:effectLst>
                      <a:outerShdw dist="38100" dir="2700000" rotWithShape="0">
                        <a:srgbClr val="000000"/>
                      </a:outerShdw>
                    </a:effectLst>
                    <a:latin typeface="Roboto Regular"/>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Sheet1!$B$1:$C$1</c:f>
              <c:strCache>
                <c:ptCount val="4"/>
                <c:pt idx="0">
                  <c:v>June</c:v>
                </c:pt>
                <c:pt idx="1">
                  <c:v>July</c:v>
                </c:pt>
                <c:pt idx="2">
                  <c:v>August</c:v>
                </c:pt>
                <c:pt idx="3">
                  <c:v>September</c:v>
                </c:pt>
              </c:strCache>
            </c:strRef>
          </c:cat>
          <c:val>
            <c:numRef>
              <c:f>Sheet1!$B$2:$C$2</c:f>
              <c:numCache>
                <c:formatCode>General</c:formatCode>
                <c:ptCount val="2"/>
                <c:pt idx="0">
                  <c:v>55</c:v>
                </c:pt>
                <c:pt idx="1">
                  <c:v>25</c:v>
                </c:pt>
              </c:numCache>
            </c:numRef>
          </c:val>
          <c:extLst>
            <c:ext xmlns:c16="http://schemas.microsoft.com/office/drawing/2014/chart" uri="{C3380CC4-5D6E-409C-BE32-E72D297353CC}">
              <c16:uniqueId val="{00000004-63B6-40AC-AA70-0E7818E27EF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extLst>
              <c:ext xmlns:c16="http://schemas.microsoft.com/office/drawing/2014/chart" uri="{C3380CC4-5D6E-409C-BE32-E72D297353CC}">
                <c16:uniqueId val="{00000000-097A-4954-BB96-853037E05B33}"/>
              </c:ext>
            </c:extLst>
          </c:dPt>
          <c:dPt>
            <c:idx val="1"/>
            <c:bubble3D val="0"/>
            <c:spPr>
              <a:solidFill>
                <a:srgbClr val="AEB0B3"/>
              </a:solidFill>
              <a:ln w="12700" cap="flat">
                <a:noFill/>
                <a:miter lim="400000"/>
              </a:ln>
              <a:effectLst/>
            </c:spPr>
            <c:extLst>
              <c:ext xmlns:c16="http://schemas.microsoft.com/office/drawing/2014/chart" uri="{C3380CC4-5D6E-409C-BE32-E72D297353CC}">
                <c16:uniqueId val="{00000002-097A-4954-BB96-853037E05B33}"/>
              </c:ext>
            </c:extLst>
          </c:dPt>
          <c:dPt>
            <c:idx val="2"/>
            <c:bubble3D val="0"/>
            <c:spPr>
              <a:solidFill>
                <a:schemeClr val="accent2"/>
              </a:solidFill>
              <a:ln w="12700" cap="flat">
                <a:noFill/>
                <a:miter lim="400000"/>
              </a:ln>
              <a:effectLst/>
            </c:spPr>
            <c:extLst>
              <c:ext xmlns:c16="http://schemas.microsoft.com/office/drawing/2014/chart" uri="{C3380CC4-5D6E-409C-BE32-E72D297353CC}">
                <c16:uniqueId val="{00000004-097A-4954-BB96-853037E05B33}"/>
              </c:ext>
            </c:extLst>
          </c:dPt>
          <c:dPt>
            <c:idx val="3"/>
            <c:bubble3D val="0"/>
            <c:spPr>
              <a:solidFill>
                <a:srgbClr val="A6AAA9"/>
              </a:solidFill>
              <a:ln w="12700" cap="flat">
                <a:noFill/>
                <a:miter lim="400000"/>
              </a:ln>
              <a:effectLst/>
            </c:spPr>
            <c:extLst>
              <c:ext xmlns:c16="http://schemas.microsoft.com/office/drawing/2014/chart" uri="{C3380CC4-5D6E-409C-BE32-E72D297353CC}">
                <c16:uniqueId val="{00000006-097A-4954-BB96-853037E05B33}"/>
              </c:ext>
            </c:extLst>
          </c:dPt>
          <c:dLbls>
            <c:dLbl>
              <c:idx val="1"/>
              <c:numFmt formatCode="#,##0%" sourceLinked="0"/>
              <c:spPr/>
              <c:txPr>
                <a:bodyPr/>
                <a:lstStyle/>
                <a:p>
                  <a:pPr lvl="0">
                    <a:defRPr sz="700" b="0" i="0" u="none" strike="noStrike">
                      <a:solidFill>
                        <a:srgbClr val="FFFFFF"/>
                      </a:solidFill>
                      <a:effectLst>
                        <a:outerShdw dist="38100" dir="2700000" rotWithShape="0">
                          <a:srgbClr val="000000"/>
                        </a:outerShdw>
                      </a:effectLst>
                      <a:latin typeface="Roboto Regular"/>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2-097A-4954-BB96-853037E05B33}"/>
                </c:ext>
              </c:extLst>
            </c:dLbl>
            <c:dLbl>
              <c:idx val="2"/>
              <c:numFmt formatCode="#,##0%" sourceLinked="0"/>
              <c:spPr/>
              <c:txPr>
                <a:bodyPr/>
                <a:lstStyle/>
                <a:p>
                  <a:pPr lvl="0">
                    <a:defRPr sz="700" b="0" i="0" u="none" strike="noStrike">
                      <a:solidFill>
                        <a:srgbClr val="FFFFFF"/>
                      </a:solidFill>
                      <a:effectLst>
                        <a:outerShdw dist="38100" dir="2700000" rotWithShape="0">
                          <a:srgbClr val="000000"/>
                        </a:outerShdw>
                      </a:effectLst>
                      <a:latin typeface="Roboto Regular"/>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4-097A-4954-BB96-853037E05B33}"/>
                </c:ext>
              </c:extLst>
            </c:dLbl>
            <c:dLbl>
              <c:idx val="3"/>
              <c:numFmt formatCode="#,##0%" sourceLinked="0"/>
              <c:spPr/>
              <c:txPr>
                <a:bodyPr/>
                <a:lstStyle/>
                <a:p>
                  <a:pPr lvl="0">
                    <a:defRPr sz="700" b="0" i="0" u="none" strike="noStrike">
                      <a:solidFill>
                        <a:srgbClr val="FFFFFF"/>
                      </a:solidFill>
                      <a:effectLst>
                        <a:outerShdw dist="38100" dir="2700000" rotWithShape="0">
                          <a:srgbClr val="000000"/>
                        </a:outerShdw>
                      </a:effectLst>
                      <a:latin typeface="Roboto Regular"/>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6-097A-4954-BB96-853037E05B33}"/>
                </c:ext>
              </c:extLst>
            </c:dLbl>
            <c:dLbl>
              <c:idx val="4"/>
              <c:numFmt formatCode="#,##0%" sourceLinked="0"/>
              <c:spPr/>
              <c:txPr>
                <a:bodyPr/>
                <a:lstStyle/>
                <a:p>
                  <a:pPr lvl="0">
                    <a:defRPr sz="700" b="0" i="0" u="none" strike="noStrike">
                      <a:solidFill>
                        <a:srgbClr val="FFFFFF"/>
                      </a:solidFill>
                      <a:effectLst>
                        <a:outerShdw dist="38100" dir="2700000" rotWithShape="0">
                          <a:srgbClr val="000000"/>
                        </a:outerShdw>
                      </a:effectLst>
                      <a:latin typeface="Helvetica Light"/>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7-097A-4954-BB96-853037E05B33}"/>
                </c:ext>
              </c:extLst>
            </c:dLbl>
            <c:dLbl>
              <c:idx val="5"/>
              <c:numFmt formatCode="#,##0%" sourceLinked="0"/>
              <c:spPr/>
              <c:txPr>
                <a:bodyPr/>
                <a:lstStyle/>
                <a:p>
                  <a:pPr lvl="0">
                    <a:defRPr sz="700" b="0" i="0" u="none" strike="noStrike">
                      <a:solidFill>
                        <a:srgbClr val="FFFFFF"/>
                      </a:solidFill>
                      <a:effectLst>
                        <a:outerShdw dist="38100" dir="2700000" rotWithShape="0">
                          <a:srgbClr val="000000"/>
                        </a:outerShdw>
                      </a:effectLst>
                      <a:latin typeface="Helvetica Light"/>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8-097A-4954-BB96-853037E05B33}"/>
                </c:ext>
              </c:extLst>
            </c:dLbl>
            <c:numFmt formatCode="#,##0%" sourceLinked="0"/>
            <c:spPr>
              <a:noFill/>
              <a:ln>
                <a:noFill/>
              </a:ln>
              <a:effectLst/>
            </c:spPr>
            <c:txPr>
              <a:bodyPr/>
              <a:lstStyle/>
              <a:p>
                <a:pPr lvl="0">
                  <a:defRPr sz="700" b="0" i="0" u="none" strike="noStrike">
                    <a:solidFill>
                      <a:srgbClr val="222A35"/>
                    </a:solidFill>
                    <a:effectLst/>
                    <a:latin typeface="Roboto Regular"/>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Sheet1!$B$1:$D$1</c:f>
              <c:strCache>
                <c:ptCount val="6"/>
                <c:pt idx="0">
                  <c:v>April</c:v>
                </c:pt>
                <c:pt idx="1">
                  <c:v>May</c:v>
                </c:pt>
                <c:pt idx="2">
                  <c:v>June</c:v>
                </c:pt>
                <c:pt idx="3">
                  <c:v>July</c:v>
                </c:pt>
                <c:pt idx="4">
                  <c:v>August</c:v>
                </c:pt>
                <c:pt idx="5">
                  <c:v>September</c:v>
                </c:pt>
              </c:strCache>
            </c:strRef>
          </c:cat>
          <c:val>
            <c:numRef>
              <c:f>Sheet1!$B$2:$D$2</c:f>
              <c:numCache>
                <c:formatCode>General</c:formatCode>
                <c:ptCount val="4"/>
                <c:pt idx="0">
                  <c:v>91</c:v>
                </c:pt>
                <c:pt idx="2">
                  <c:v>28</c:v>
                </c:pt>
                <c:pt idx="3">
                  <c:v>26</c:v>
                </c:pt>
              </c:numCache>
            </c:numRef>
          </c:val>
          <c:extLst>
            <c:ext xmlns:c16="http://schemas.microsoft.com/office/drawing/2014/chart" uri="{C3380CC4-5D6E-409C-BE32-E72D297353CC}">
              <c16:uniqueId val="{00000009-097A-4954-BB96-853037E05B33}"/>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79BF43"/>
            </a:solidFill>
            <a:ln w="12700" cap="flat">
              <a:noFill/>
              <a:miter lim="400000"/>
            </a:ln>
            <a:effectLst/>
          </c:spPr>
          <c:dPt>
            <c:idx val="0"/>
            <c:bubble3D val="0"/>
            <c:spPr>
              <a:solidFill>
                <a:schemeClr val="accent3"/>
              </a:solidFill>
              <a:ln w="12700" cap="flat">
                <a:noFill/>
                <a:miter lim="400000"/>
              </a:ln>
              <a:effectLst/>
            </c:spPr>
            <c:extLst>
              <c:ext xmlns:c16="http://schemas.microsoft.com/office/drawing/2014/chart" uri="{C3380CC4-5D6E-409C-BE32-E72D297353CC}">
                <c16:uniqueId val="{00000001-0B50-46CC-8C72-F7D220E43399}"/>
              </c:ext>
            </c:extLst>
          </c:dPt>
          <c:dPt>
            <c:idx val="1"/>
            <c:bubble3D val="0"/>
            <c:spPr>
              <a:solidFill>
                <a:srgbClr val="FFFFFF"/>
              </a:solidFill>
              <a:ln w="12700" cap="flat">
                <a:noFill/>
                <a:miter lim="400000"/>
              </a:ln>
              <a:effectLst/>
            </c:spPr>
            <c:extLst>
              <c:ext xmlns:c16="http://schemas.microsoft.com/office/drawing/2014/chart" uri="{C3380CC4-5D6E-409C-BE32-E72D297353CC}">
                <c16:uniqueId val="{00000003-0B50-46CC-8C72-F7D220E43399}"/>
              </c:ext>
            </c:extLst>
          </c:dPt>
          <c:dPt>
            <c:idx val="2"/>
            <c:bubble3D val="0"/>
            <c:spPr>
              <a:solidFill>
                <a:schemeClr val="accent3">
                  <a:lumMod val="75000"/>
                </a:schemeClr>
              </a:solidFill>
              <a:ln w="12700" cap="flat">
                <a:noFill/>
                <a:miter lim="400000"/>
              </a:ln>
              <a:effectLst/>
            </c:spPr>
            <c:extLst>
              <c:ext xmlns:c16="http://schemas.microsoft.com/office/drawing/2014/chart" uri="{C3380CC4-5D6E-409C-BE32-E72D297353CC}">
                <c16:uniqueId val="{00000005-0B50-46CC-8C72-F7D220E43399}"/>
              </c:ext>
            </c:extLst>
          </c:dPt>
          <c:dPt>
            <c:idx val="3"/>
            <c:bubble3D val="0"/>
            <c:spPr>
              <a:solidFill>
                <a:schemeClr val="accent3">
                  <a:lumMod val="50000"/>
                </a:schemeClr>
              </a:solidFill>
              <a:ln w="12700" cap="flat">
                <a:noFill/>
                <a:miter lim="400000"/>
              </a:ln>
              <a:effectLst/>
            </c:spPr>
            <c:extLst>
              <c:ext xmlns:c16="http://schemas.microsoft.com/office/drawing/2014/chart" uri="{C3380CC4-5D6E-409C-BE32-E72D297353CC}">
                <c16:uniqueId val="{00000007-0B50-46CC-8C72-F7D220E43399}"/>
              </c:ext>
            </c:extLst>
          </c:dPt>
          <c:dLbls>
            <c:dLbl>
              <c:idx val="1"/>
              <c:numFmt formatCode="#,##0%" sourceLinked="0"/>
              <c:spPr/>
              <c:txPr>
                <a:bodyPr/>
                <a:lstStyle/>
                <a:p>
                  <a:pPr lvl="0">
                    <a:defRPr sz="700" b="0" i="0" u="none" strike="noStrike">
                      <a:solidFill>
                        <a:srgbClr val="222A35"/>
                      </a:solidFill>
                      <a:effectLst/>
                      <a:latin typeface="Roboto Regular"/>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3-0B50-46CC-8C72-F7D220E43399}"/>
                </c:ext>
              </c:extLst>
            </c:dLbl>
            <c:dLbl>
              <c:idx val="4"/>
              <c:numFmt formatCode="#,##0%" sourceLinked="0"/>
              <c:spPr/>
              <c:txPr>
                <a:bodyPr/>
                <a:lstStyle/>
                <a:p>
                  <a:pPr lvl="0">
                    <a:defRPr sz="700" b="0" i="0" u="none" strike="noStrike">
                      <a:solidFill>
                        <a:srgbClr val="FFFFFF"/>
                      </a:solidFill>
                      <a:effectLst>
                        <a:outerShdw dist="38100" dir="2700000" rotWithShape="0">
                          <a:srgbClr val="000000"/>
                        </a:outerShdw>
                      </a:effectLst>
                      <a:latin typeface="Helvetica Light"/>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8-0B50-46CC-8C72-F7D220E43399}"/>
                </c:ext>
              </c:extLst>
            </c:dLbl>
            <c:dLbl>
              <c:idx val="5"/>
              <c:numFmt formatCode="#,##0%" sourceLinked="0"/>
              <c:spPr/>
              <c:txPr>
                <a:bodyPr/>
                <a:lstStyle/>
                <a:p>
                  <a:pPr lvl="0">
                    <a:defRPr sz="700" b="0" i="0" u="none" strike="noStrike">
                      <a:solidFill>
                        <a:srgbClr val="FFFFFF"/>
                      </a:solidFill>
                      <a:effectLst>
                        <a:outerShdw dist="38100" dir="2700000" rotWithShape="0">
                          <a:srgbClr val="000000"/>
                        </a:outerShdw>
                      </a:effectLst>
                      <a:latin typeface="Helvetica Light"/>
                    </a:defRPr>
                  </a:pPr>
                  <a:endParaRPr lang="zh-CN"/>
                </a:p>
              </c:txPr>
              <c:dLblPos val="ctr"/>
              <c:showLegendKey val="0"/>
              <c:showVal val="0"/>
              <c:showCatName val="0"/>
              <c:showSerName val="0"/>
              <c:showPercent val="1"/>
              <c:showBubbleSize val="0"/>
              <c:extLst>
                <c:ext xmlns:c16="http://schemas.microsoft.com/office/drawing/2014/chart" uri="{C3380CC4-5D6E-409C-BE32-E72D297353CC}">
                  <c16:uniqueId val="{00000009-0B50-46CC-8C72-F7D220E43399}"/>
                </c:ext>
              </c:extLst>
            </c:dLbl>
            <c:numFmt formatCode="#,##0%" sourceLinked="0"/>
            <c:spPr>
              <a:noFill/>
              <a:ln>
                <a:noFill/>
              </a:ln>
              <a:effectLst/>
            </c:spPr>
            <c:txPr>
              <a:bodyPr/>
              <a:lstStyle/>
              <a:p>
                <a:pPr lvl="0">
                  <a:defRPr sz="700" b="0" i="0" u="none" strike="noStrike">
                    <a:solidFill>
                      <a:srgbClr val="FFFFFF"/>
                    </a:solidFill>
                    <a:effectLst>
                      <a:outerShdw dist="38100" dir="2700000" rotWithShape="0">
                        <a:srgbClr val="000000"/>
                      </a:outerShdw>
                    </a:effectLst>
                    <a:latin typeface="Roboto Regular"/>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Sheet1!$B$1:$E$1</c:f>
              <c:strCache>
                <c:ptCount val="6"/>
                <c:pt idx="0">
                  <c:v>April</c:v>
                </c:pt>
                <c:pt idx="1">
                  <c:v>May</c:v>
                </c:pt>
                <c:pt idx="2">
                  <c:v>June</c:v>
                </c:pt>
                <c:pt idx="3">
                  <c:v>July</c:v>
                </c:pt>
                <c:pt idx="4">
                  <c:v>August</c:v>
                </c:pt>
                <c:pt idx="5">
                  <c:v>September</c:v>
                </c:pt>
              </c:strCache>
            </c:strRef>
          </c:cat>
          <c:val>
            <c:numRef>
              <c:f>Sheet1!$B$2:$E$2</c:f>
              <c:numCache>
                <c:formatCode>General</c:formatCode>
                <c:ptCount val="4"/>
                <c:pt idx="0">
                  <c:v>50</c:v>
                </c:pt>
                <c:pt idx="1">
                  <c:v>76</c:v>
                </c:pt>
                <c:pt idx="2">
                  <c:v>28</c:v>
                </c:pt>
                <c:pt idx="3">
                  <c:v>30</c:v>
                </c:pt>
              </c:numCache>
            </c:numRef>
          </c:val>
          <c:extLst>
            <c:ext xmlns:c16="http://schemas.microsoft.com/office/drawing/2014/chart" uri="{C3380CC4-5D6E-409C-BE32-E72D297353CC}">
              <c16:uniqueId val="{0000000A-0B50-46CC-8C72-F7D220E4339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1.3613999999999999E-2"/>
          <c:y val="5.9169699999999999E-2"/>
          <c:w val="0.98638599999999999"/>
          <c:h val="0.91176299999999999"/>
        </c:manualLayout>
      </c:layout>
      <c:barChart>
        <c:barDir val="col"/>
        <c:grouping val="clustered"/>
        <c:varyColors val="0"/>
        <c:ser>
          <c:idx val="0"/>
          <c:order val="0"/>
          <c:tx>
            <c:strRef>
              <c:f>Sheet1!$A$2</c:f>
              <c:strCache>
                <c:ptCount val="1"/>
                <c:pt idx="0">
                  <c:v>Category 1</c:v>
                </c:pt>
              </c:strCache>
            </c:strRef>
          </c:tx>
          <c:spPr>
            <a:solidFill>
              <a:schemeClr val="accent1"/>
            </a:solidFill>
            <a:ln w="12700" cap="flat">
              <a:noFill/>
              <a:miter lim="400000"/>
            </a:ln>
            <a:effectLst/>
          </c:spPr>
          <c:invertIfNegative val="0"/>
          <c:cat>
            <c:strRef>
              <c:f>Sheet1!$B$1:$D$1</c:f>
              <c:strCache>
                <c:ptCount val="3"/>
                <c:pt idx="0">
                  <c:v>Series 1</c:v>
                </c:pt>
                <c:pt idx="1">
                  <c:v>Series 2</c:v>
                </c:pt>
                <c:pt idx="2">
                  <c:v>Series 3</c:v>
                </c:pt>
              </c:strCache>
            </c:strRef>
          </c:cat>
          <c:val>
            <c:numRef>
              <c:f>Sheet1!$B$2:$D$2</c:f>
              <c:numCache>
                <c:formatCode>General</c:formatCode>
                <c:ptCount val="3"/>
                <c:pt idx="0">
                  <c:v>4</c:v>
                </c:pt>
                <c:pt idx="1">
                  <c:v>2.4</c:v>
                </c:pt>
                <c:pt idx="2">
                  <c:v>2</c:v>
                </c:pt>
              </c:numCache>
            </c:numRef>
          </c:val>
          <c:extLst>
            <c:ext xmlns:c16="http://schemas.microsoft.com/office/drawing/2014/chart" uri="{C3380CC4-5D6E-409C-BE32-E72D297353CC}">
              <c16:uniqueId val="{00000000-5C05-4059-99F7-8718B48B7E96}"/>
            </c:ext>
          </c:extLst>
        </c:ser>
        <c:ser>
          <c:idx val="1"/>
          <c:order val="1"/>
          <c:tx>
            <c:strRef>
              <c:f>Sheet1!$A$3</c:f>
              <c:strCache>
                <c:ptCount val="1"/>
                <c:pt idx="0">
                  <c:v>Category 2</c:v>
                </c:pt>
              </c:strCache>
            </c:strRef>
          </c:tx>
          <c:spPr>
            <a:solidFill>
              <a:schemeClr val="accent3"/>
            </a:solidFill>
            <a:ln w="12700" cap="flat">
              <a:noFill/>
              <a:miter lim="400000"/>
            </a:ln>
            <a:effectLst/>
          </c:spPr>
          <c:invertIfNegative val="0"/>
          <c:cat>
            <c:strRef>
              <c:f>Sheet1!$B$1:$D$1</c:f>
              <c:strCache>
                <c:ptCount val="3"/>
                <c:pt idx="0">
                  <c:v>Series 1</c:v>
                </c:pt>
                <c:pt idx="1">
                  <c:v>Series 2</c:v>
                </c:pt>
                <c:pt idx="2">
                  <c:v>Series 3</c:v>
                </c:pt>
              </c:strCache>
            </c:strRef>
          </c:cat>
          <c:val>
            <c:numRef>
              <c:f>Sheet1!$B$3:$D$3</c:f>
              <c:numCache>
                <c:formatCode>General</c:formatCode>
                <c:ptCount val="3"/>
                <c:pt idx="0">
                  <c:v>2.5</c:v>
                </c:pt>
                <c:pt idx="1">
                  <c:v>4.4000000000000004</c:v>
                </c:pt>
                <c:pt idx="2">
                  <c:v>2</c:v>
                </c:pt>
              </c:numCache>
            </c:numRef>
          </c:val>
          <c:extLst>
            <c:ext xmlns:c16="http://schemas.microsoft.com/office/drawing/2014/chart" uri="{C3380CC4-5D6E-409C-BE32-E72D297353CC}">
              <c16:uniqueId val="{00000001-5C05-4059-99F7-8718B48B7E96}"/>
            </c:ext>
          </c:extLst>
        </c:ser>
        <c:ser>
          <c:idx val="2"/>
          <c:order val="2"/>
          <c:tx>
            <c:strRef>
              <c:f>Sheet1!$A$4</c:f>
              <c:strCache>
                <c:ptCount val="1"/>
                <c:pt idx="0">
                  <c:v>Category 3</c:v>
                </c:pt>
              </c:strCache>
            </c:strRef>
          </c:tx>
          <c:spPr>
            <a:solidFill>
              <a:schemeClr val="accent2"/>
            </a:solidFill>
            <a:ln w="12700" cap="flat">
              <a:noFill/>
              <a:miter lim="400000"/>
            </a:ln>
            <a:effectLst/>
          </c:spPr>
          <c:invertIfNegative val="0"/>
          <c:cat>
            <c:strRef>
              <c:f>Sheet1!$B$1:$D$1</c:f>
              <c:strCache>
                <c:ptCount val="3"/>
                <c:pt idx="0">
                  <c:v>Series 1</c:v>
                </c:pt>
                <c:pt idx="1">
                  <c:v>Series 2</c:v>
                </c:pt>
                <c:pt idx="2">
                  <c:v>Series 3</c:v>
                </c:pt>
              </c:strCache>
            </c:strRef>
          </c:cat>
          <c:val>
            <c:numRef>
              <c:f>Sheet1!$B$4:$D$4</c:f>
              <c:numCache>
                <c:formatCode>General</c:formatCode>
                <c:ptCount val="3"/>
                <c:pt idx="0">
                  <c:v>3.5</c:v>
                </c:pt>
                <c:pt idx="1">
                  <c:v>1.8</c:v>
                </c:pt>
                <c:pt idx="2">
                  <c:v>3</c:v>
                </c:pt>
              </c:numCache>
            </c:numRef>
          </c:val>
          <c:extLst>
            <c:ext xmlns:c16="http://schemas.microsoft.com/office/drawing/2014/chart" uri="{C3380CC4-5D6E-409C-BE32-E72D297353CC}">
              <c16:uniqueId val="{00000002-5C05-4059-99F7-8718B48B7E96}"/>
            </c:ext>
          </c:extLst>
        </c:ser>
        <c:ser>
          <c:idx val="3"/>
          <c:order val="3"/>
          <c:tx>
            <c:strRef>
              <c:f>Sheet1!$A$5</c:f>
            </c:strRef>
          </c:tx>
          <c:spPr>
            <a:solidFill>
              <a:srgbClr val="FFAF10"/>
            </a:solidFill>
            <a:ln w="9525" cap="flat">
              <a:solidFill>
                <a:srgbClr val="F9F9F9"/>
              </a:solidFill>
              <a:prstDash val="solid"/>
              <a:bevel/>
            </a:ln>
            <a:effectLst>
              <a:outerShdw blurRad="38100" dist="20000" dir="5400000" algn="tl">
                <a:srgbClr val="000000">
                  <a:alpha val="38000"/>
                </a:srgbClr>
              </a:outerShdw>
            </a:effectLst>
          </c:spPr>
          <c:invertIfNegative val="0"/>
          <c:cat>
            <c:strRef>
              <c:f>Sheet1!$B$1:$D$1</c:f>
              <c:strCache>
                <c:ptCount val="3"/>
                <c:pt idx="0">
                  <c:v>Series 1</c:v>
                </c:pt>
                <c:pt idx="1">
                  <c:v>Series 2</c:v>
                </c:pt>
                <c:pt idx="2">
                  <c:v>Series 3</c:v>
                </c:pt>
              </c:strCache>
            </c:strRef>
          </c:cat>
          <c:val>
            <c:numRef>
              <c:f>Sheet1!$B$5:$D$5</c:f>
            </c:numRef>
          </c:val>
          <c:extLst>
            <c:ext xmlns:c16="http://schemas.microsoft.com/office/drawing/2014/chart" uri="{C3380CC4-5D6E-409C-BE32-E72D297353CC}">
              <c16:uniqueId val="{00000003-5C05-4059-99F7-8718B48B7E96}"/>
            </c:ext>
          </c:extLst>
        </c:ser>
        <c:dLbls>
          <c:showLegendKey val="0"/>
          <c:showVal val="0"/>
          <c:showCatName val="0"/>
          <c:showSerName val="0"/>
          <c:showPercent val="0"/>
          <c:showBubbleSize val="0"/>
        </c:dLbls>
        <c:gapWidth val="150"/>
        <c:axId val="168271360"/>
        <c:axId val="50220416"/>
      </c:barChart>
      <c:catAx>
        <c:axId val="168271360"/>
        <c:scaling>
          <c:orientation val="minMax"/>
        </c:scaling>
        <c:delete val="0"/>
        <c:axPos val="b"/>
        <c:numFmt formatCode="General" sourceLinked="1"/>
        <c:majorTickMark val="none"/>
        <c:minorTickMark val="none"/>
        <c:tickLblPos val="none"/>
        <c:spPr>
          <a:ln w="12700" cap="flat">
            <a:noFill/>
            <a:prstDash val="solid"/>
            <a:miter lim="400000"/>
          </a:ln>
        </c:spPr>
        <c:txPr>
          <a:bodyPr rot="0"/>
          <a:lstStyle/>
          <a:p>
            <a:pPr lvl="0">
              <a:defRPr sz="800" b="0" i="0" u="none" strike="noStrike">
                <a:solidFill>
                  <a:srgbClr val="0A0F14"/>
                </a:solidFill>
                <a:effectLst/>
                <a:latin typeface="Lato Regular"/>
              </a:defRPr>
            </a:pPr>
            <a:endParaRPr lang="zh-CN"/>
          </a:p>
        </c:txPr>
        <c:crossAx val="50220416"/>
        <c:crosses val="autoZero"/>
        <c:auto val="1"/>
        <c:lblAlgn val="ctr"/>
        <c:lblOffset val="100"/>
        <c:noMultiLvlLbl val="1"/>
      </c:catAx>
      <c:valAx>
        <c:axId val="50220416"/>
        <c:scaling>
          <c:orientation val="minMax"/>
        </c:scaling>
        <c:delete val="0"/>
        <c:axPos val="l"/>
        <c:numFmt formatCode="0.#" sourceLinked="0"/>
        <c:majorTickMark val="none"/>
        <c:minorTickMark val="none"/>
        <c:tickLblPos val="none"/>
        <c:spPr>
          <a:ln w="12700" cap="flat">
            <a:noFill/>
            <a:prstDash val="solid"/>
            <a:miter lim="400000"/>
          </a:ln>
        </c:spPr>
        <c:txPr>
          <a:bodyPr rot="0"/>
          <a:lstStyle/>
          <a:p>
            <a:pPr lvl="0">
              <a:defRPr sz="800" b="0" i="0" u="none" strike="noStrike">
                <a:solidFill>
                  <a:srgbClr val="0A0F14"/>
                </a:solidFill>
                <a:effectLst/>
                <a:latin typeface="Lato Regular"/>
              </a:defRPr>
            </a:pPr>
            <a:endParaRPr lang="zh-CN"/>
          </a:p>
        </c:txPr>
        <c:crossAx val="168271360"/>
        <c:crosses val="autoZero"/>
        <c:crossBetween val="between"/>
        <c:majorUnit val="1.25"/>
        <c:minorUnit val="0.6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DCDEE0"/>
            </a:solidFill>
            <a:ln w="12700" cap="flat">
              <a:noFill/>
              <a:miter lim="400000"/>
            </a:ln>
            <a:effectLst/>
          </c:spPr>
          <c:dPt>
            <c:idx val="0"/>
            <c:bubble3D val="0"/>
            <c:extLst>
              <c:ext xmlns:c16="http://schemas.microsoft.com/office/drawing/2014/chart" uri="{C3380CC4-5D6E-409C-BE32-E72D297353CC}">
                <c16:uniqueId val="{00000000-5548-49A0-A3EF-D9847BEE626E}"/>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2-5548-49A0-A3EF-D9847BEE626E}"/>
              </c:ext>
            </c:extLst>
          </c:dPt>
          <c:dPt>
            <c:idx val="2"/>
            <c:bubble3D val="0"/>
            <c:spPr>
              <a:solidFill>
                <a:srgbClr val="9EF402"/>
              </a:solidFill>
              <a:ln w="12700" cap="flat">
                <a:noFill/>
                <a:miter lim="400000"/>
              </a:ln>
              <a:effectLst/>
            </c:spPr>
            <c:extLst>
              <c:ext xmlns:c16="http://schemas.microsoft.com/office/drawing/2014/chart" uri="{C3380CC4-5D6E-409C-BE32-E72D297353CC}">
                <c16:uniqueId val="{00000004-5548-49A0-A3EF-D9847BEE626E}"/>
              </c:ext>
            </c:extLst>
          </c:dPt>
          <c:dPt>
            <c:idx val="3"/>
            <c:bubble3D val="0"/>
            <c:spPr>
              <a:solidFill>
                <a:srgbClr val="3C3C3C"/>
              </a:solidFill>
              <a:ln w="12700" cap="flat">
                <a:noFill/>
                <a:miter lim="400000"/>
              </a:ln>
              <a:effectLst/>
            </c:spPr>
            <c:extLst>
              <c:ext xmlns:c16="http://schemas.microsoft.com/office/drawing/2014/chart" uri="{C3380CC4-5D6E-409C-BE32-E72D297353CC}">
                <c16:uniqueId val="{00000006-5548-49A0-A3EF-D9847BEE626E}"/>
              </c:ext>
            </c:extLst>
          </c:dPt>
          <c:cat>
            <c:strRef>
              <c:f>Sheet1!$B$1:$E$1</c:f>
              <c:strCache>
                <c:ptCount val="4"/>
                <c:pt idx="0">
                  <c:v>1st Qtr</c:v>
                </c:pt>
                <c:pt idx="1">
                  <c:v>2nd Qtr</c:v>
                </c:pt>
                <c:pt idx="2">
                  <c:v>0</c:v>
                </c:pt>
                <c:pt idx="3">
                  <c:v>0</c:v>
                </c:pt>
              </c:strCache>
            </c:strRef>
          </c:cat>
          <c:val>
            <c:numRef>
              <c:f>Sheet1!$B$2:$E$2</c:f>
              <c:numCache>
                <c:formatCode>General</c:formatCode>
                <c:ptCount val="4"/>
                <c:pt idx="0">
                  <c:v>8.1999999999999993</c:v>
                </c:pt>
                <c:pt idx="1">
                  <c:v>3.2</c:v>
                </c:pt>
                <c:pt idx="2">
                  <c:v>0</c:v>
                </c:pt>
                <c:pt idx="3">
                  <c:v>0</c:v>
                </c:pt>
              </c:numCache>
            </c:numRef>
          </c:val>
          <c:extLst>
            <c:ext xmlns:c16="http://schemas.microsoft.com/office/drawing/2014/chart" uri="{C3380CC4-5D6E-409C-BE32-E72D297353CC}">
              <c16:uniqueId val="{00000007-5548-49A0-A3EF-D9847BEE626E}"/>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02AF96"/>
            </a:solidFill>
            <a:ln w="12700" cap="flat">
              <a:noFill/>
              <a:miter lim="400000"/>
            </a:ln>
            <a:effectLst/>
          </c:spPr>
          <c:dPt>
            <c:idx val="0"/>
            <c:bubble3D val="0"/>
            <c:spPr>
              <a:solidFill>
                <a:schemeClr val="accent2"/>
              </a:solidFill>
              <a:ln w="12700" cap="flat">
                <a:noFill/>
                <a:miter lim="400000"/>
              </a:ln>
              <a:effectLst/>
            </c:spPr>
            <c:extLst>
              <c:ext xmlns:c16="http://schemas.microsoft.com/office/drawing/2014/chart" uri="{C3380CC4-5D6E-409C-BE32-E72D297353CC}">
                <c16:uniqueId val="{00000001-FD9A-41CC-A0AA-62699F53F652}"/>
              </c:ext>
            </c:extLst>
          </c:dPt>
          <c:dPt>
            <c:idx val="1"/>
            <c:bubble3D val="0"/>
            <c:spPr>
              <a:solidFill>
                <a:srgbClr val="D5D5D5"/>
              </a:solidFill>
              <a:ln w="12700" cap="flat">
                <a:noFill/>
                <a:miter lim="400000"/>
              </a:ln>
              <a:effectLst/>
            </c:spPr>
            <c:extLst>
              <c:ext xmlns:c16="http://schemas.microsoft.com/office/drawing/2014/chart" uri="{C3380CC4-5D6E-409C-BE32-E72D297353CC}">
                <c16:uniqueId val="{00000003-FD9A-41CC-A0AA-62699F53F652}"/>
              </c:ext>
            </c:extLst>
          </c:dPt>
          <c:dPt>
            <c:idx val="2"/>
            <c:bubble3D val="0"/>
            <c:spPr>
              <a:solidFill>
                <a:srgbClr val="9EF402"/>
              </a:solidFill>
              <a:ln w="12700" cap="flat">
                <a:noFill/>
                <a:miter lim="400000"/>
              </a:ln>
              <a:effectLst/>
            </c:spPr>
            <c:extLst>
              <c:ext xmlns:c16="http://schemas.microsoft.com/office/drawing/2014/chart" uri="{C3380CC4-5D6E-409C-BE32-E72D297353CC}">
                <c16:uniqueId val="{00000005-FD9A-41CC-A0AA-62699F53F652}"/>
              </c:ext>
            </c:extLst>
          </c:dPt>
          <c:dPt>
            <c:idx val="3"/>
            <c:bubble3D val="0"/>
            <c:spPr>
              <a:solidFill>
                <a:srgbClr val="3C3C3C"/>
              </a:solidFill>
              <a:ln w="12700" cap="flat">
                <a:noFill/>
                <a:miter lim="400000"/>
              </a:ln>
              <a:effectLst/>
            </c:spPr>
            <c:extLst>
              <c:ext xmlns:c16="http://schemas.microsoft.com/office/drawing/2014/chart" uri="{C3380CC4-5D6E-409C-BE32-E72D297353CC}">
                <c16:uniqueId val="{00000007-FD9A-41CC-A0AA-62699F53F652}"/>
              </c:ext>
            </c:extLst>
          </c:dPt>
          <c:cat>
            <c:strRef>
              <c:f>Sheet1!$B$1:$E$1</c:f>
              <c:strCache>
                <c:ptCount val="4"/>
                <c:pt idx="0">
                  <c:v>1st Qtr</c:v>
                </c:pt>
                <c:pt idx="1">
                  <c:v>2nd Qtr</c:v>
                </c:pt>
                <c:pt idx="2">
                  <c:v>0</c:v>
                </c:pt>
                <c:pt idx="3">
                  <c:v>0</c:v>
                </c:pt>
              </c:strCache>
            </c:strRef>
          </c:cat>
          <c:val>
            <c:numRef>
              <c:f>Sheet1!$B$2:$E$2</c:f>
              <c:numCache>
                <c:formatCode>General</c:formatCode>
                <c:ptCount val="4"/>
                <c:pt idx="0">
                  <c:v>8.1999999999999993</c:v>
                </c:pt>
                <c:pt idx="1">
                  <c:v>3.2</c:v>
                </c:pt>
                <c:pt idx="2">
                  <c:v>0</c:v>
                </c:pt>
                <c:pt idx="3">
                  <c:v>0</c:v>
                </c:pt>
              </c:numCache>
            </c:numRef>
          </c:val>
          <c:extLst>
            <c:ext xmlns:c16="http://schemas.microsoft.com/office/drawing/2014/chart" uri="{C3380CC4-5D6E-409C-BE32-E72D297353CC}">
              <c16:uniqueId val="{00000008-FD9A-41CC-A0AA-62699F53F65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D9D9D9"/>
            </a:solidFill>
            <a:ln w="12700" cap="flat">
              <a:noFill/>
              <a:miter lim="400000"/>
            </a:ln>
            <a:effectLst/>
          </c:spPr>
          <c:dPt>
            <c:idx val="0"/>
            <c:bubble3D val="0"/>
            <c:extLst>
              <c:ext xmlns:c16="http://schemas.microsoft.com/office/drawing/2014/chart" uri="{C3380CC4-5D6E-409C-BE32-E72D297353CC}">
                <c16:uniqueId val="{00000000-3F3E-46CF-936F-AE04A2CDFC0C}"/>
              </c:ext>
            </c:extLst>
          </c:dPt>
          <c:dPt>
            <c:idx val="1"/>
            <c:bubble3D val="0"/>
            <c:extLst>
              <c:ext xmlns:c16="http://schemas.microsoft.com/office/drawing/2014/chart" uri="{C3380CC4-5D6E-409C-BE32-E72D297353CC}">
                <c16:uniqueId val="{00000001-3F3E-46CF-936F-AE04A2CDFC0C}"/>
              </c:ext>
            </c:extLst>
          </c:dPt>
          <c:dPt>
            <c:idx val="2"/>
            <c:bubble3D val="0"/>
            <c:spPr>
              <a:solidFill>
                <a:schemeClr val="accent3"/>
              </a:solidFill>
              <a:ln w="12700" cap="flat">
                <a:noFill/>
                <a:miter lim="400000"/>
              </a:ln>
              <a:effectLst/>
            </c:spPr>
            <c:extLst>
              <c:ext xmlns:c16="http://schemas.microsoft.com/office/drawing/2014/chart" uri="{C3380CC4-5D6E-409C-BE32-E72D297353CC}">
                <c16:uniqueId val="{00000003-3F3E-46CF-936F-AE04A2CDFC0C}"/>
              </c:ext>
            </c:extLst>
          </c:dPt>
          <c:cat>
            <c:strRef>
              <c:f>Sheet1!$B$1:$D$1</c:f>
              <c:strCache>
                <c:ptCount val="3"/>
                <c:pt idx="0">
                  <c:v>1st Qtr</c:v>
                </c:pt>
                <c:pt idx="1">
                  <c:v>2nd Qtr</c:v>
                </c:pt>
                <c:pt idx="2">
                  <c:v>3rd Qtr</c:v>
                </c:pt>
              </c:strCache>
            </c:strRef>
          </c:cat>
          <c:val>
            <c:numRef>
              <c:f>Sheet1!$B$2:$D$2</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4-3F3E-46CF-936F-AE04A2CDFC0C}"/>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Sales</c:v>
                </c:pt>
              </c:strCache>
            </c:strRef>
          </c:tx>
          <c:spPr>
            <a:solidFill>
              <a:srgbClr val="D9D9D9"/>
            </a:solidFill>
            <a:ln w="12700" cap="flat">
              <a:noFill/>
              <a:miter lim="400000"/>
            </a:ln>
            <a:effectLst/>
          </c:spPr>
          <c:dPt>
            <c:idx val="0"/>
            <c:bubble3D val="0"/>
            <c:extLst>
              <c:ext xmlns:c16="http://schemas.microsoft.com/office/drawing/2014/chart" uri="{C3380CC4-5D6E-409C-BE32-E72D297353CC}">
                <c16:uniqueId val="{00000000-8098-4612-ABDC-130DF44AB492}"/>
              </c:ext>
            </c:extLst>
          </c:dPt>
          <c:dPt>
            <c:idx val="1"/>
            <c:bubble3D val="0"/>
            <c:extLst>
              <c:ext xmlns:c16="http://schemas.microsoft.com/office/drawing/2014/chart" uri="{C3380CC4-5D6E-409C-BE32-E72D297353CC}">
                <c16:uniqueId val="{00000001-8098-4612-ABDC-130DF44AB492}"/>
              </c:ext>
            </c:extLst>
          </c:dPt>
          <c:dPt>
            <c:idx val="2"/>
            <c:bubble3D val="0"/>
            <c:spPr>
              <a:solidFill>
                <a:schemeClr val="accent4"/>
              </a:solidFill>
              <a:ln w="12700" cap="flat">
                <a:noFill/>
                <a:miter lim="400000"/>
              </a:ln>
              <a:effectLst/>
            </c:spPr>
            <c:extLst>
              <c:ext xmlns:c16="http://schemas.microsoft.com/office/drawing/2014/chart" uri="{C3380CC4-5D6E-409C-BE32-E72D297353CC}">
                <c16:uniqueId val="{00000003-8098-4612-ABDC-130DF44AB492}"/>
              </c:ext>
            </c:extLst>
          </c:dPt>
          <c:cat>
            <c:strRef>
              <c:f>Sheet1!$B$1:$D$1</c:f>
              <c:strCache>
                <c:ptCount val="3"/>
                <c:pt idx="0">
                  <c:v>1st Qtr</c:v>
                </c:pt>
                <c:pt idx="1">
                  <c:v>2nd Qtr</c:v>
                </c:pt>
                <c:pt idx="2">
                  <c:v>3rd Qtr</c:v>
                </c:pt>
              </c:strCache>
            </c:strRef>
          </c:cat>
          <c:val>
            <c:numRef>
              <c:f>Sheet1!$B$2:$D$2</c:f>
              <c:numCache>
                <c:formatCode>General</c:formatCode>
                <c:ptCount val="3"/>
                <c:pt idx="0">
                  <c:v>3</c:v>
                </c:pt>
                <c:pt idx="1">
                  <c:v>3.2</c:v>
                </c:pt>
                <c:pt idx="2">
                  <c:v>1.4</c:v>
                </c:pt>
              </c:numCache>
            </c:numRef>
          </c:val>
          <c:extLst>
            <c:ext xmlns:c16="http://schemas.microsoft.com/office/drawing/2014/chart" uri="{C3380CC4-5D6E-409C-BE32-E72D297353CC}">
              <c16:uniqueId val="{00000004-8098-4612-ABDC-130DF44AB49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0FFC4-E6D3-4C67-9D4D-5B5D5DC0AE41}" type="datetimeFigureOut">
              <a:rPr lang="zh-CN" altLang="en-US" smtClean="0"/>
              <a:t>2017/3/15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92B54C-7161-483B-9A85-BA7C0E10DE42}" type="slidenum">
              <a:rPr lang="zh-CN" altLang="en-US" smtClean="0"/>
              <a:t>‹#›</a:t>
            </a:fld>
            <a:endParaRPr lang="zh-CN" altLang="en-US"/>
          </a:p>
        </p:txBody>
      </p:sp>
    </p:spTree>
    <p:extLst>
      <p:ext uri="{BB962C8B-B14F-4D97-AF65-F5344CB8AC3E}">
        <p14:creationId xmlns:p14="http://schemas.microsoft.com/office/powerpoint/2010/main" val="395220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amp; Subtitle">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0" y="0"/>
            <a:ext cx="9144000" cy="5143500"/>
          </a:xfrm>
          <a:prstGeom prst="rect">
            <a:avLst/>
          </a:prstGeom>
        </p:spPr>
        <p:txBody>
          <a:bodyPr vert="horz" anchor="ctr"/>
          <a:lstStyle>
            <a:lvl1pPr algn="ctr">
              <a:defRPr sz="8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07876744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48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4862415" y="1125859"/>
            <a:ext cx="2721852" cy="2704441"/>
          </a:xfrm>
          <a:prstGeom prst="plaque">
            <a:avLst>
              <a:gd name="adj" fmla="val 26000"/>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206255737"/>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50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2884668" y="1581490"/>
            <a:ext cx="1989591" cy="1976864"/>
          </a:xfrm>
          <a:prstGeom prst="plaque">
            <a:avLst>
              <a:gd name="adj" fmla="val 26000"/>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816609996"/>
      </p:ext>
    </p:extLst>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51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1022973" y="1017685"/>
            <a:ext cx="1808719" cy="1797149"/>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2" name="Picture Placeholder 4"/>
          <p:cNvSpPr>
            <a:spLocks noGrp="1"/>
          </p:cNvSpPr>
          <p:nvPr>
            <p:ph type="pic" sz="quarter" idx="27" hasCustomPrompt="1"/>
          </p:nvPr>
        </p:nvSpPr>
        <p:spPr>
          <a:xfrm>
            <a:off x="6243960" y="2908123"/>
            <a:ext cx="1808719" cy="1797149"/>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824317995"/>
      </p:ext>
    </p:extLst>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62_Title &amp; Subtitle">
    <p:spTree>
      <p:nvGrpSpPr>
        <p:cNvPr id="1" name=""/>
        <p:cNvGrpSpPr/>
        <p:nvPr/>
      </p:nvGrpSpPr>
      <p:grpSpPr>
        <a:xfrm>
          <a:off x="0" y="0"/>
          <a:ext cx="0" cy="0"/>
          <a:chOff x="0" y="0"/>
          <a:chExt cx="0" cy="0"/>
        </a:xfrm>
      </p:grpSpPr>
      <p:sp>
        <p:nvSpPr>
          <p:cNvPr id="36" name="Picture Placeholder 4"/>
          <p:cNvSpPr>
            <a:spLocks noGrp="1"/>
          </p:cNvSpPr>
          <p:nvPr>
            <p:ph type="pic" sz="quarter" idx="30" hasCustomPrompt="1"/>
          </p:nvPr>
        </p:nvSpPr>
        <p:spPr>
          <a:xfrm>
            <a:off x="792356" y="1712081"/>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5" name="Picture Placeholder 4"/>
          <p:cNvSpPr>
            <a:spLocks noGrp="1"/>
          </p:cNvSpPr>
          <p:nvPr>
            <p:ph type="pic" sz="quarter" idx="31" hasCustomPrompt="1"/>
          </p:nvPr>
        </p:nvSpPr>
        <p:spPr>
          <a:xfrm>
            <a:off x="2462363" y="1712081"/>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7" name="Picture Placeholder 4"/>
          <p:cNvSpPr>
            <a:spLocks noGrp="1"/>
          </p:cNvSpPr>
          <p:nvPr>
            <p:ph type="pic" sz="quarter" idx="32" hasCustomPrompt="1"/>
          </p:nvPr>
        </p:nvSpPr>
        <p:spPr>
          <a:xfrm>
            <a:off x="792356" y="3046847"/>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8" name="Picture Placeholder 4"/>
          <p:cNvSpPr>
            <a:spLocks noGrp="1"/>
          </p:cNvSpPr>
          <p:nvPr>
            <p:ph type="pic" sz="quarter" idx="33" hasCustomPrompt="1"/>
          </p:nvPr>
        </p:nvSpPr>
        <p:spPr>
          <a:xfrm>
            <a:off x="2462363" y="3046847"/>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187986567"/>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63_Title &amp; Subtitle">
    <p:spTree>
      <p:nvGrpSpPr>
        <p:cNvPr id="1" name=""/>
        <p:cNvGrpSpPr/>
        <p:nvPr/>
      </p:nvGrpSpPr>
      <p:grpSpPr>
        <a:xfrm>
          <a:off x="0" y="0"/>
          <a:ext cx="0" cy="0"/>
          <a:chOff x="0" y="0"/>
          <a:chExt cx="0" cy="0"/>
        </a:xfrm>
      </p:grpSpPr>
      <p:sp>
        <p:nvSpPr>
          <p:cNvPr id="36" name="Picture Placeholder 4"/>
          <p:cNvSpPr>
            <a:spLocks noGrp="1"/>
          </p:cNvSpPr>
          <p:nvPr>
            <p:ph type="pic" sz="quarter" idx="30" hasCustomPrompt="1"/>
          </p:nvPr>
        </p:nvSpPr>
        <p:spPr>
          <a:xfrm>
            <a:off x="702315" y="1409294"/>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4" name="Picture Placeholder 4"/>
          <p:cNvSpPr>
            <a:spLocks noGrp="1"/>
          </p:cNvSpPr>
          <p:nvPr>
            <p:ph type="pic" sz="quarter" idx="31" hasCustomPrompt="1"/>
          </p:nvPr>
        </p:nvSpPr>
        <p:spPr>
          <a:xfrm>
            <a:off x="2712290" y="1409294"/>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9" name="Picture Placeholder 4"/>
          <p:cNvSpPr>
            <a:spLocks noGrp="1"/>
          </p:cNvSpPr>
          <p:nvPr>
            <p:ph type="pic" sz="quarter" idx="32" hasCustomPrompt="1"/>
          </p:nvPr>
        </p:nvSpPr>
        <p:spPr>
          <a:xfrm>
            <a:off x="4722265" y="1409294"/>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40" name="Picture Placeholder 4"/>
          <p:cNvSpPr>
            <a:spLocks noGrp="1"/>
          </p:cNvSpPr>
          <p:nvPr>
            <p:ph type="pic" sz="quarter" idx="33" hasCustomPrompt="1"/>
          </p:nvPr>
        </p:nvSpPr>
        <p:spPr>
          <a:xfrm>
            <a:off x="6732240" y="1409294"/>
            <a:ext cx="1664711" cy="133264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636620209"/>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64_Title &amp; Subtitle">
    <p:spTree>
      <p:nvGrpSpPr>
        <p:cNvPr id="1" name=""/>
        <p:cNvGrpSpPr/>
        <p:nvPr/>
      </p:nvGrpSpPr>
      <p:grpSpPr>
        <a:xfrm>
          <a:off x="0" y="0"/>
          <a:ext cx="0" cy="0"/>
          <a:chOff x="0" y="0"/>
          <a:chExt cx="0" cy="0"/>
        </a:xfrm>
      </p:grpSpPr>
      <p:sp>
        <p:nvSpPr>
          <p:cNvPr id="36" name="Picture Placeholder 4"/>
          <p:cNvSpPr>
            <a:spLocks noGrp="1"/>
          </p:cNvSpPr>
          <p:nvPr>
            <p:ph type="pic" sz="quarter" idx="30" hasCustomPrompt="1"/>
          </p:nvPr>
        </p:nvSpPr>
        <p:spPr>
          <a:xfrm>
            <a:off x="-1" y="1210881"/>
            <a:ext cx="3332089" cy="3310771"/>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557638291"/>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74_Responsive Device">
    <p:spTree>
      <p:nvGrpSpPr>
        <p:cNvPr id="1" name=""/>
        <p:cNvGrpSpPr/>
        <p:nvPr/>
      </p:nvGrpSpPr>
      <p:grpSpPr>
        <a:xfrm>
          <a:off x="0" y="0"/>
          <a:ext cx="0" cy="0"/>
          <a:chOff x="0" y="0"/>
          <a:chExt cx="0" cy="0"/>
        </a:xfrm>
      </p:grpSpPr>
      <p:sp>
        <p:nvSpPr>
          <p:cNvPr id="31" name="Picture Placeholder 4"/>
          <p:cNvSpPr>
            <a:spLocks noGrp="1"/>
          </p:cNvSpPr>
          <p:nvPr>
            <p:ph type="pic" sz="quarter" idx="34" hasCustomPrompt="1"/>
          </p:nvPr>
        </p:nvSpPr>
        <p:spPr>
          <a:xfrm>
            <a:off x="3202315" y="1420763"/>
            <a:ext cx="2624177" cy="1646042"/>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252791279"/>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75_Responsive Device">
    <p:spTree>
      <p:nvGrpSpPr>
        <p:cNvPr id="1" name=""/>
        <p:cNvGrpSpPr/>
        <p:nvPr/>
      </p:nvGrpSpPr>
      <p:grpSpPr>
        <a:xfrm>
          <a:off x="0" y="0"/>
          <a:ext cx="0" cy="0"/>
          <a:chOff x="0" y="0"/>
          <a:chExt cx="0" cy="0"/>
        </a:xfrm>
      </p:grpSpPr>
      <p:sp>
        <p:nvSpPr>
          <p:cNvPr id="31" name="Picture Placeholder 4"/>
          <p:cNvSpPr>
            <a:spLocks noGrp="1"/>
          </p:cNvSpPr>
          <p:nvPr>
            <p:ph type="pic" sz="quarter" idx="34" hasCustomPrompt="1"/>
          </p:nvPr>
        </p:nvSpPr>
        <p:spPr>
          <a:xfrm>
            <a:off x="783033" y="1249649"/>
            <a:ext cx="3142834" cy="1980534"/>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288172058"/>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78_Responsive Device">
    <p:spTree>
      <p:nvGrpSpPr>
        <p:cNvPr id="1" name=""/>
        <p:cNvGrpSpPr/>
        <p:nvPr/>
      </p:nvGrpSpPr>
      <p:grpSpPr>
        <a:xfrm>
          <a:off x="0" y="0"/>
          <a:ext cx="0" cy="0"/>
          <a:chOff x="0" y="0"/>
          <a:chExt cx="0" cy="0"/>
        </a:xfrm>
      </p:grpSpPr>
      <p:sp>
        <p:nvSpPr>
          <p:cNvPr id="100" name="Picture Placeholder 4"/>
          <p:cNvSpPr>
            <a:spLocks noGrp="1"/>
          </p:cNvSpPr>
          <p:nvPr>
            <p:ph type="pic" sz="quarter" idx="35" hasCustomPrompt="1"/>
          </p:nvPr>
        </p:nvSpPr>
        <p:spPr>
          <a:xfrm>
            <a:off x="3631044" y="1136052"/>
            <a:ext cx="1712737" cy="988414"/>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3" name="Picture Placeholder 4"/>
          <p:cNvSpPr>
            <a:spLocks noGrp="1"/>
          </p:cNvSpPr>
          <p:nvPr>
            <p:ph type="pic" sz="quarter" idx="30" hasCustomPrompt="1"/>
          </p:nvPr>
        </p:nvSpPr>
        <p:spPr>
          <a:xfrm>
            <a:off x="3695264" y="1593716"/>
            <a:ext cx="415958" cy="413296"/>
          </a:xfrm>
          <a:prstGeom prst="ellipse">
            <a:avLst/>
          </a:prstGeom>
        </p:spPr>
        <p:txBody>
          <a:bodyPr vert="horz" anchor="ctr"/>
          <a:lstStyle>
            <a:lvl1pPr algn="ctr">
              <a:defRPr sz="4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282934430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71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1" y="1386609"/>
            <a:ext cx="2287575" cy="1665269"/>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7" name="Picture Placeholder 4"/>
          <p:cNvSpPr>
            <a:spLocks noGrp="1"/>
          </p:cNvSpPr>
          <p:nvPr>
            <p:ph type="pic" sz="quarter" idx="34" hasCustomPrompt="1"/>
          </p:nvPr>
        </p:nvSpPr>
        <p:spPr>
          <a:xfrm>
            <a:off x="2299296" y="1386609"/>
            <a:ext cx="2287575" cy="1665269"/>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8" name="Picture Placeholder 4"/>
          <p:cNvSpPr>
            <a:spLocks noGrp="1"/>
          </p:cNvSpPr>
          <p:nvPr>
            <p:ph type="pic" sz="quarter" idx="35" hasCustomPrompt="1"/>
          </p:nvPr>
        </p:nvSpPr>
        <p:spPr>
          <a:xfrm>
            <a:off x="4600625" y="1386609"/>
            <a:ext cx="2287575" cy="1665269"/>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9" name="Picture Placeholder 4"/>
          <p:cNvSpPr>
            <a:spLocks noGrp="1"/>
          </p:cNvSpPr>
          <p:nvPr>
            <p:ph type="pic" sz="quarter" idx="36" hasCustomPrompt="1"/>
          </p:nvPr>
        </p:nvSpPr>
        <p:spPr>
          <a:xfrm>
            <a:off x="6892032" y="1386609"/>
            <a:ext cx="2287575" cy="1665269"/>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2345090683"/>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029851"/>
      </p:ext>
    </p:extLst>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72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586024" y="1125610"/>
            <a:ext cx="1884015" cy="1884015"/>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3" name="Picture Placeholder 4"/>
          <p:cNvSpPr>
            <a:spLocks noGrp="1"/>
          </p:cNvSpPr>
          <p:nvPr>
            <p:ph type="pic" sz="quarter" idx="34" hasCustomPrompt="1"/>
          </p:nvPr>
        </p:nvSpPr>
        <p:spPr>
          <a:xfrm>
            <a:off x="3612232" y="1125610"/>
            <a:ext cx="1884015" cy="1884015"/>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5" name="Picture Placeholder 4"/>
          <p:cNvSpPr>
            <a:spLocks noGrp="1"/>
          </p:cNvSpPr>
          <p:nvPr>
            <p:ph type="pic" sz="quarter" idx="35" hasCustomPrompt="1"/>
          </p:nvPr>
        </p:nvSpPr>
        <p:spPr>
          <a:xfrm>
            <a:off x="6660232" y="1125610"/>
            <a:ext cx="1884015" cy="1884015"/>
          </a:xfrm>
          <a:prstGeom prst="ellipse">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2367185082"/>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03_Responsive Device">
    <p:spTree>
      <p:nvGrpSpPr>
        <p:cNvPr id="1" name=""/>
        <p:cNvGrpSpPr/>
        <p:nvPr/>
      </p:nvGrpSpPr>
      <p:grpSpPr>
        <a:xfrm>
          <a:off x="0" y="0"/>
          <a:ext cx="0" cy="0"/>
          <a:chOff x="0" y="0"/>
          <a:chExt cx="0" cy="0"/>
        </a:xfrm>
      </p:grpSpPr>
      <p:sp>
        <p:nvSpPr>
          <p:cNvPr id="30" name="Shape 11"/>
          <p:cNvSpPr/>
          <p:nvPr userDrawn="1"/>
        </p:nvSpPr>
        <p:spPr>
          <a:xfrm>
            <a:off x="0" y="0"/>
            <a:ext cx="9144000" cy="5143500"/>
          </a:xfrm>
          <a:prstGeom prst="roundRect">
            <a:avLst>
              <a:gd name="adj" fmla="val 0"/>
            </a:avLst>
          </a:prstGeom>
          <a:noFill/>
          <a:ln w="12700">
            <a:miter lim="400000"/>
          </a:ln>
        </p:spPr>
        <p:txBody>
          <a:bodyPr lIns="0" tIns="0" rIns="0" bIns="0" anchor="ctr"/>
          <a:lstStyle/>
          <a:p>
            <a:pPr lvl="0">
              <a:defRPr sz="3200">
                <a:solidFill>
                  <a:srgbClr val="FFFFFF"/>
                </a:solidFill>
              </a:defRPr>
            </a:pPr>
            <a:endParaRPr/>
          </a:p>
        </p:txBody>
      </p:sp>
      <p:sp>
        <p:nvSpPr>
          <p:cNvPr id="100" name="Picture Placeholder 4"/>
          <p:cNvSpPr>
            <a:spLocks noGrp="1"/>
          </p:cNvSpPr>
          <p:nvPr>
            <p:ph type="pic" sz="quarter" idx="35" hasCustomPrompt="1"/>
          </p:nvPr>
        </p:nvSpPr>
        <p:spPr>
          <a:xfrm>
            <a:off x="0" y="0"/>
            <a:ext cx="9144000" cy="2747666"/>
          </a:xfrm>
          <a:prstGeom prst="rect">
            <a:avLst/>
          </a:prstGeom>
          <a:noFill/>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930340295"/>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46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0" y="993449"/>
            <a:ext cx="4903143" cy="3276776"/>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617299791"/>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69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0" y="1148234"/>
            <a:ext cx="4573699" cy="2024063"/>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2" name="Picture Placeholder 4"/>
          <p:cNvSpPr>
            <a:spLocks noGrp="1"/>
          </p:cNvSpPr>
          <p:nvPr>
            <p:ph type="pic" sz="quarter" idx="34" hasCustomPrompt="1"/>
          </p:nvPr>
        </p:nvSpPr>
        <p:spPr>
          <a:xfrm>
            <a:off x="4586760" y="1148234"/>
            <a:ext cx="4573699" cy="2024063"/>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214103229"/>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54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625216" y="568397"/>
            <a:ext cx="1989591" cy="1976864"/>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2" name="Picture Placeholder 4"/>
          <p:cNvSpPr>
            <a:spLocks noGrp="1"/>
          </p:cNvSpPr>
          <p:nvPr>
            <p:ph type="pic" sz="quarter" idx="27" hasCustomPrompt="1"/>
          </p:nvPr>
        </p:nvSpPr>
        <p:spPr>
          <a:xfrm>
            <a:off x="6237410" y="2672792"/>
            <a:ext cx="1989591" cy="1976864"/>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72236638"/>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7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0" y="0"/>
            <a:ext cx="9151188" cy="2571781"/>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656673875"/>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41_Title &amp; Subtitle">
    <p:spTree>
      <p:nvGrpSpPr>
        <p:cNvPr id="1" name=""/>
        <p:cNvGrpSpPr/>
        <p:nvPr/>
      </p:nvGrpSpPr>
      <p:grpSpPr>
        <a:xfrm>
          <a:off x="0" y="0"/>
          <a:ext cx="0" cy="0"/>
          <a:chOff x="0" y="0"/>
          <a:chExt cx="0" cy="0"/>
        </a:xfrm>
      </p:grpSpPr>
      <p:sp>
        <p:nvSpPr>
          <p:cNvPr id="61" name="Picture Placeholder 4"/>
          <p:cNvSpPr>
            <a:spLocks noGrp="1"/>
          </p:cNvSpPr>
          <p:nvPr>
            <p:ph type="pic" sz="quarter" idx="33" hasCustomPrompt="1"/>
          </p:nvPr>
        </p:nvSpPr>
        <p:spPr>
          <a:xfrm rot="21235575">
            <a:off x="4829740" y="2463916"/>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59" name="Picture Placeholder 4"/>
          <p:cNvSpPr>
            <a:spLocks noGrp="1"/>
          </p:cNvSpPr>
          <p:nvPr>
            <p:ph type="pic" sz="quarter" idx="31" hasCustomPrompt="1"/>
          </p:nvPr>
        </p:nvSpPr>
        <p:spPr>
          <a:xfrm rot="2516975">
            <a:off x="5270439" y="166957"/>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58" name="Picture Placeholder 4"/>
          <p:cNvSpPr>
            <a:spLocks noGrp="1"/>
          </p:cNvSpPr>
          <p:nvPr>
            <p:ph type="pic" sz="quarter" idx="30" hasCustomPrompt="1"/>
          </p:nvPr>
        </p:nvSpPr>
        <p:spPr>
          <a:xfrm rot="2589052">
            <a:off x="7414859" y="-193051"/>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55" name="Picture Placeholder 4"/>
          <p:cNvSpPr>
            <a:spLocks noGrp="1"/>
          </p:cNvSpPr>
          <p:nvPr>
            <p:ph type="pic" sz="quarter" idx="27" hasCustomPrompt="1"/>
          </p:nvPr>
        </p:nvSpPr>
        <p:spPr>
          <a:xfrm rot="679473">
            <a:off x="7064117" y="943395"/>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grpSp>
        <p:nvGrpSpPr>
          <p:cNvPr id="6" name="Group 16"/>
          <p:cNvGrpSpPr/>
          <p:nvPr userDrawn="1"/>
        </p:nvGrpSpPr>
        <p:grpSpPr>
          <a:xfrm>
            <a:off x="8643060" y="4893039"/>
            <a:ext cx="391750" cy="178035"/>
            <a:chOff x="0" y="0"/>
            <a:chExt cx="1044665" cy="474758"/>
          </a:xfrm>
        </p:grpSpPr>
        <p:sp>
          <p:nvSpPr>
            <p:cNvPr id="7" name="Shape 12"/>
            <p:cNvSpPr/>
            <p:nvPr/>
          </p:nvSpPr>
          <p:spPr>
            <a:xfrm>
              <a:off x="571544" y="2270"/>
              <a:ext cx="473122" cy="4724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flat">
              <a:solidFill>
                <a:srgbClr val="B3B3B3"/>
              </a:solidFill>
              <a:prstDash val="solid"/>
              <a:miter lim="800000"/>
            </a:ln>
            <a:effectLst/>
          </p:spPr>
          <p:txBody>
            <a:bodyPr wrap="square" lIns="45719" tIns="45719" rIns="45719" bIns="45719" numCol="1" anchor="t">
              <a:noAutofit/>
            </a:bodyPr>
            <a:lstStyle/>
            <a:p>
              <a:pPr lvl="0" defTabSz="342900">
                <a:defRPr sz="2100">
                  <a:latin typeface="Gill Sans"/>
                  <a:ea typeface="Gill Sans"/>
                  <a:cs typeface="Gill Sans"/>
                  <a:sym typeface="Gill Sans"/>
                </a:defRPr>
              </a:pPr>
              <a:endParaRPr/>
            </a:p>
          </p:txBody>
        </p:sp>
        <p:sp>
          <p:nvSpPr>
            <p:cNvPr id="8" name="Shape 13">
              <a:hlinkClick r:id="" action="ppaction://hlinkshowjump?jump=nextslide"/>
            </p:cNvPr>
            <p:cNvSpPr/>
            <p:nvPr/>
          </p:nvSpPr>
          <p:spPr>
            <a:xfrm rot="5400000">
              <a:off x="719555" y="156632"/>
              <a:ext cx="240786" cy="154674"/>
            </a:xfrm>
            <a:prstGeom prst="triangle">
              <a:avLst/>
            </a:prstGeom>
            <a:solidFill>
              <a:srgbClr val="CDCDCD"/>
            </a:solidFill>
            <a:ln w="12700" cap="flat">
              <a:noFill/>
              <a:miter lim="400000"/>
            </a:ln>
            <a:effectLst/>
          </p:spPr>
          <p:txBody>
            <a:bodyPr wrap="square" lIns="45719" tIns="45719" rIns="45719" bIns="45719" numCol="1" anchor="t">
              <a:noAutofit/>
            </a:bodyPr>
            <a:lstStyle/>
            <a:p>
              <a:pPr lvl="0" defTabSz="342900">
                <a:defRPr sz="2100">
                  <a:latin typeface="Gill Sans"/>
                  <a:ea typeface="Gill Sans"/>
                  <a:cs typeface="Gill Sans"/>
                  <a:sym typeface="Gill Sans"/>
                </a:defRPr>
              </a:pPr>
              <a:endParaRPr/>
            </a:p>
          </p:txBody>
        </p:sp>
        <p:sp>
          <p:nvSpPr>
            <p:cNvPr id="9" name="Shape 14"/>
            <p:cNvSpPr/>
            <p:nvPr/>
          </p:nvSpPr>
          <p:spPr>
            <a:xfrm rot="10800000">
              <a:off x="-1" y="0"/>
              <a:ext cx="473123" cy="4747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flat">
              <a:solidFill>
                <a:srgbClr val="B3B3B3"/>
              </a:solidFill>
              <a:prstDash val="solid"/>
              <a:miter lim="800000"/>
            </a:ln>
            <a:effectLst/>
          </p:spPr>
          <p:txBody>
            <a:bodyPr wrap="square" lIns="45719" tIns="45719" rIns="45719" bIns="45719" numCol="1" anchor="t">
              <a:noAutofit/>
            </a:bodyPr>
            <a:lstStyle/>
            <a:p>
              <a:pPr lvl="0" defTabSz="342900">
                <a:defRPr sz="2100">
                  <a:latin typeface="Gill Sans"/>
                  <a:ea typeface="Gill Sans"/>
                  <a:cs typeface="Gill Sans"/>
                  <a:sym typeface="Gill Sans"/>
                </a:defRPr>
              </a:pPr>
              <a:endParaRPr/>
            </a:p>
          </p:txBody>
        </p:sp>
        <p:sp>
          <p:nvSpPr>
            <p:cNvPr id="10" name="Shape 15">
              <a:hlinkClick r:id="" action="ppaction://hlinkshowjump?jump=previousslide"/>
            </p:cNvPr>
            <p:cNvSpPr/>
            <p:nvPr/>
          </p:nvSpPr>
          <p:spPr>
            <a:xfrm rot="16200000">
              <a:off x="83746" y="164604"/>
              <a:ext cx="241943" cy="154675"/>
            </a:xfrm>
            <a:prstGeom prst="triangle">
              <a:avLst/>
            </a:prstGeom>
            <a:solidFill>
              <a:srgbClr val="CDCDCD"/>
            </a:solidFill>
            <a:ln w="12700" cap="flat">
              <a:noFill/>
              <a:miter lim="400000"/>
            </a:ln>
            <a:effectLst/>
          </p:spPr>
          <p:txBody>
            <a:bodyPr wrap="square" lIns="45719" tIns="45719" rIns="45719" bIns="45719" numCol="1" anchor="t">
              <a:noAutofit/>
            </a:bodyPr>
            <a:lstStyle/>
            <a:p>
              <a:pPr lvl="0" defTabSz="342900">
                <a:defRPr sz="2100">
                  <a:latin typeface="Gill Sans"/>
                  <a:ea typeface="Gill Sans"/>
                  <a:cs typeface="Gill Sans"/>
                  <a:sym typeface="Gill Sans"/>
                </a:defRPr>
              </a:pPr>
              <a:endParaRPr/>
            </a:p>
          </p:txBody>
        </p:sp>
      </p:grpSp>
      <p:sp>
        <p:nvSpPr>
          <p:cNvPr id="56" name="Picture Placeholder 4"/>
          <p:cNvSpPr>
            <a:spLocks noGrp="1"/>
          </p:cNvSpPr>
          <p:nvPr>
            <p:ph type="pic" sz="quarter" idx="28" hasCustomPrompt="1"/>
          </p:nvPr>
        </p:nvSpPr>
        <p:spPr>
          <a:xfrm rot="918214">
            <a:off x="7120329" y="1940911"/>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60" name="Picture Placeholder 4"/>
          <p:cNvSpPr>
            <a:spLocks noGrp="1"/>
          </p:cNvSpPr>
          <p:nvPr>
            <p:ph type="pic" sz="quarter" idx="32" hasCustomPrompt="1"/>
          </p:nvPr>
        </p:nvSpPr>
        <p:spPr>
          <a:xfrm rot="176989">
            <a:off x="5591586" y="1090154"/>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57" name="Picture Placeholder 4"/>
          <p:cNvSpPr>
            <a:spLocks noGrp="1"/>
          </p:cNvSpPr>
          <p:nvPr>
            <p:ph type="pic" sz="quarter" idx="29" hasCustomPrompt="1"/>
          </p:nvPr>
        </p:nvSpPr>
        <p:spPr>
          <a:xfrm rot="1974599">
            <a:off x="6530028" y="1430586"/>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9" name="Picture Placeholder 4"/>
          <p:cNvSpPr>
            <a:spLocks noGrp="1"/>
          </p:cNvSpPr>
          <p:nvPr>
            <p:ph type="pic" sz="quarter" idx="26" hasCustomPrompt="1"/>
          </p:nvPr>
        </p:nvSpPr>
        <p:spPr>
          <a:xfrm rot="423942">
            <a:off x="4148208" y="909059"/>
            <a:ext cx="2017738" cy="2037536"/>
          </a:xfrm>
          <a:prstGeom prst="diamond">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14913217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42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0" y="-1963"/>
            <a:ext cx="9144000" cy="1294116"/>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170834170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44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0" y="1241425"/>
            <a:ext cx="9144000" cy="1992686"/>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540333160"/>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45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610652" y="1450337"/>
            <a:ext cx="7818742" cy="1863078"/>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732672724"/>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47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698558" y="1187149"/>
            <a:ext cx="4731049" cy="1142836"/>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
        <p:nvSpPr>
          <p:cNvPr id="32" name="Picture Placeholder 4"/>
          <p:cNvSpPr>
            <a:spLocks noGrp="1"/>
          </p:cNvSpPr>
          <p:nvPr>
            <p:ph type="pic" sz="quarter" idx="27" hasCustomPrompt="1"/>
          </p:nvPr>
        </p:nvSpPr>
        <p:spPr>
          <a:xfrm>
            <a:off x="6093162" y="1187149"/>
            <a:ext cx="2281671" cy="3147016"/>
          </a:xfrm>
          <a:prstGeom prst="rect">
            <a:avLst/>
          </a:prstGeom>
        </p:spPr>
        <p:txBody>
          <a:bodyPr vert="horz" anchor="ctr"/>
          <a:lstStyle>
            <a:lvl1pPr algn="ctr">
              <a:defRPr sz="1000" baseline="0">
                <a:latin typeface="Roboto Regular"/>
                <a:cs typeface="Roboto Regular"/>
              </a:defRPr>
            </a:lvl1pPr>
          </a:lstStyle>
          <a:p>
            <a:r>
              <a:rPr lang="zh-CN" altLang="en-US" dirty="0"/>
              <a:t>点击替换图片</a:t>
            </a:r>
            <a:endParaRPr lang="en-US" dirty="0"/>
          </a:p>
        </p:txBody>
      </p:sp>
    </p:spTree>
    <p:extLst>
      <p:ext uri="{BB962C8B-B14F-4D97-AF65-F5344CB8AC3E}">
        <p14:creationId xmlns:p14="http://schemas.microsoft.com/office/powerpoint/2010/main" val="3487537950"/>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249265"/>
      </p:ext>
    </p:extLst>
  </p:cSld>
  <p:clrMap bg1="lt1" tx1="dk1" bg2="lt2" tx2="dk2" accent1="accent1" accent2="accent2" accent3="accent3" accent4="accent4" accent5="accent5" accent6="accent6" hlink="hlink" folHlink="folHlink"/>
  <p:sldLayoutIdLst>
    <p:sldLayoutId id="2147483660" r:id="rId1"/>
    <p:sldLayoutId id="2147483666" r:id="rId2"/>
    <p:sldLayoutId id="2147483714" r:id="rId3"/>
    <p:sldLayoutId id="2147483728" r:id="rId4"/>
    <p:sldLayoutId id="2147483774" r:id="rId5"/>
    <p:sldLayoutId id="2147483775" r:id="rId6"/>
    <p:sldLayoutId id="2147483777" r:id="rId7"/>
    <p:sldLayoutId id="2147483778" r:id="rId8"/>
    <p:sldLayoutId id="2147483780" r:id="rId9"/>
    <p:sldLayoutId id="2147483781" r:id="rId10"/>
    <p:sldLayoutId id="2147483783" r:id="rId11"/>
    <p:sldLayoutId id="2147483784" r:id="rId12"/>
    <p:sldLayoutId id="2147483787" r:id="rId13"/>
    <p:sldLayoutId id="2147483788" r:id="rId14"/>
    <p:sldLayoutId id="2147483789" r:id="rId15"/>
    <p:sldLayoutId id="2147483790" r:id="rId16"/>
    <p:sldLayoutId id="2147483791" r:id="rId17"/>
    <p:sldLayoutId id="2147483794" r:id="rId18"/>
    <p:sldLayoutId id="2147483807" r:id="rId19"/>
    <p:sldLayoutId id="2147483808" r:id="rId20"/>
    <p:sldLayoutId id="2147483809" r:id="rId21"/>
    <p:sldLayoutId id="2147483810" r:id="rId22"/>
    <p:sldLayoutId id="2147483811" r:id="rId2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17.jpg"/><Relationship Id="rId1" Type="http://schemas.openxmlformats.org/officeDocument/2006/relationships/slideLayout" Target="../slideLayouts/slideLayout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g"/><Relationship Id="rId9" Type="http://schemas.openxmlformats.org/officeDocument/2006/relationships/image" Target="../media/image24.jpeg"/></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6.jpg"/><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5" Type="http://schemas.openxmlformats.org/officeDocument/2006/relationships/image" Target="../media/image39.jp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4.xml"/><Relationship Id="rId5" Type="http://schemas.openxmlformats.org/officeDocument/2006/relationships/image" Target="../media/image43.jpe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4.jp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chart" Target="../charts/chart4.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9.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8.png"/><Relationship Id="rId1" Type="http://schemas.openxmlformats.org/officeDocument/2006/relationships/slideLayout" Target="../slideLayouts/slideLayout23.xml"/><Relationship Id="rId5" Type="http://schemas.microsoft.com/office/2007/relationships/hdphoto" Target="../media/hdphoto3.wdp"/><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0.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a:srcRect t="391" b="391"/>
          <a:stretch>
            <a:fillRect/>
          </a:stretch>
        </p:blipFill>
        <p:spPr>
          <a:prstGeom prst="rect">
            <a:avLst/>
          </a:prstGeom>
        </p:spPr>
      </p:pic>
      <p:sp>
        <p:nvSpPr>
          <p:cNvPr id="14909" name="Shape 14909"/>
          <p:cNvSpPr/>
          <p:nvPr/>
        </p:nvSpPr>
        <p:spPr>
          <a:xfrm>
            <a:off x="-1547" y="1739205"/>
            <a:ext cx="9144000" cy="1639186"/>
          </a:xfrm>
          <a:prstGeom prst="roundRect">
            <a:avLst>
              <a:gd name="adj" fmla="val 0"/>
            </a:avLst>
          </a:prstGeom>
          <a:gradFill>
            <a:gsLst>
              <a:gs pos="0">
                <a:schemeClr val="accent3">
                  <a:alpha val="31000"/>
                </a:schemeClr>
              </a:gs>
              <a:gs pos="100000">
                <a:schemeClr val="accent2">
                  <a:alpha val="85000"/>
                </a:schemeClr>
              </a:gs>
            </a:gsLst>
            <a:lin ang="6252796"/>
          </a:gradFill>
          <a:ln w="12700">
            <a:miter lim="400000"/>
          </a:ln>
          <a:extLst>
            <a:ext uri="{C572A759-6A51-4108-AA02-DFA0A04FC94B}">
              <ma14:wrappingTextBoxFlag xmlns:ma14="http://schemas.microsoft.com/office/mac/drawingml/2011/main" xmlns="" val="1"/>
            </a:ext>
          </a:extLst>
        </p:spPr>
        <p:txBody>
          <a:bodyPr lIns="0" tIns="0" rIns="0" bIns="0" anchor="ctr"/>
          <a:lstStyle>
            <a:lvl1pPr>
              <a:defRPr sz="3200">
                <a:solidFill>
                  <a:srgbClr val="FFFFFF"/>
                </a:solidFill>
              </a:defRPr>
            </a:lvl1pPr>
          </a:lstStyle>
          <a:p>
            <a:pPr lvl="0">
              <a:defRPr sz="1800">
                <a:solidFill>
                  <a:srgbClr val="000000"/>
                </a:solidFill>
              </a:defRPr>
            </a:pPr>
            <a:r>
              <a:rPr sz="1200"/>
              <a:t>ç</a:t>
            </a:r>
          </a:p>
        </p:txBody>
      </p:sp>
      <p:grpSp>
        <p:nvGrpSpPr>
          <p:cNvPr id="14915" name="Group 14915"/>
          <p:cNvGrpSpPr/>
          <p:nvPr/>
        </p:nvGrpSpPr>
        <p:grpSpPr>
          <a:xfrm>
            <a:off x="2630554" y="665870"/>
            <a:ext cx="3813654" cy="3706080"/>
            <a:chOff x="-127217" y="96516"/>
            <a:chExt cx="9715275" cy="9441231"/>
          </a:xfrm>
        </p:grpSpPr>
        <p:sp>
          <p:nvSpPr>
            <p:cNvPr id="14910" name="Shape 14910"/>
            <p:cNvSpPr/>
            <p:nvPr/>
          </p:nvSpPr>
          <p:spPr>
            <a:xfrm>
              <a:off x="8230103" y="8179792"/>
              <a:ext cx="1357955" cy="13579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11" name="Shape 14911"/>
            <p:cNvSpPr/>
            <p:nvPr/>
          </p:nvSpPr>
          <p:spPr>
            <a:xfrm>
              <a:off x="0" y="274778"/>
              <a:ext cx="9250488" cy="92504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80000"/>
              </a:srgbClr>
            </a:solidFill>
            <a:ln w="12700" cap="flat">
              <a:noFill/>
              <a:miter lim="400000"/>
            </a:ln>
            <a:effectLst>
              <a:outerShdw blurRad="685800" rotWithShape="0">
                <a:srgbClr val="000000">
                  <a:alpha val="49849"/>
                </a:srgbClr>
              </a:outerShdw>
            </a:effectLst>
          </p:spPr>
          <p:txBody>
            <a:bodyPr wrap="square" lIns="0" tIns="0" rIns="0" bIns="0" numCol="1" anchor="ctr">
              <a:noAutofit/>
            </a:bodyPr>
            <a:lstStyle/>
            <a:p>
              <a:pPr lvl="0">
                <a:defRPr sz="3200">
                  <a:solidFill>
                    <a:srgbClr val="FFFFFF"/>
                  </a:solidFill>
                </a:defRPr>
              </a:pPr>
              <a:endParaRPr/>
            </a:p>
          </p:txBody>
        </p:sp>
        <p:sp>
          <p:nvSpPr>
            <p:cNvPr id="14912" name="Shape 14912"/>
            <p:cNvSpPr/>
            <p:nvPr/>
          </p:nvSpPr>
          <p:spPr>
            <a:xfrm>
              <a:off x="-127218" y="1519061"/>
              <a:ext cx="621876" cy="6218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13" name="Shape 14913"/>
            <p:cNvSpPr/>
            <p:nvPr/>
          </p:nvSpPr>
          <p:spPr>
            <a:xfrm>
              <a:off x="777547" y="96516"/>
              <a:ext cx="2777706" cy="27777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alpha val="67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14" name="Shape 14914"/>
            <p:cNvSpPr/>
            <p:nvPr/>
          </p:nvSpPr>
          <p:spPr>
            <a:xfrm>
              <a:off x="308608" y="583386"/>
              <a:ext cx="8633272" cy="86332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rnd">
              <a:solidFill>
                <a:schemeClr val="bg1">
                  <a:lumMod val="50000"/>
                </a:schemeClr>
              </a:solidFill>
              <a:custDash>
                <a:ds d="100000" sp="200000"/>
              </a:custDash>
              <a:round/>
            </a:ln>
            <a:effectLst>
              <a:outerShdw blurRad="685800" rotWithShape="0">
                <a:srgbClr val="000000">
                  <a:alpha val="49849"/>
                </a:srgbClr>
              </a:outerShdw>
            </a:effectLst>
          </p:spPr>
          <p:txBody>
            <a:bodyPr wrap="square" lIns="0" tIns="0" rIns="0" bIns="0" numCol="1" anchor="ctr">
              <a:noAutofit/>
            </a:bodyPr>
            <a:lstStyle/>
            <a:p>
              <a:pPr lvl="0">
                <a:defRPr sz="3200">
                  <a:solidFill>
                    <a:srgbClr val="FFFFFF"/>
                  </a:solidFill>
                </a:defRPr>
              </a:pPr>
              <a:endParaRPr/>
            </a:p>
          </p:txBody>
        </p:sp>
      </p:grpSp>
      <p:sp>
        <p:nvSpPr>
          <p:cNvPr id="14916" name="Shape 14916"/>
          <p:cNvSpPr/>
          <p:nvPr/>
        </p:nvSpPr>
        <p:spPr>
          <a:xfrm>
            <a:off x="3482633" y="2921872"/>
            <a:ext cx="2184675" cy="33461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spcBef>
                <a:spcPts val="600"/>
              </a:spcBef>
              <a:defRPr sz="2000" spc="0">
                <a:solidFill>
                  <a:srgbClr val="C3C7CC"/>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a:solidFill>
                  <a:schemeClr val="bg1">
                    <a:lumMod val="50000"/>
                  </a:schemeClr>
                </a:solidFill>
              </a:rPr>
              <a:t>Adipiscing elit, sed  diam </a:t>
            </a:r>
            <a:r>
              <a:rPr sz="800" dirty="0">
                <a:solidFill>
                  <a:schemeClr val="bg1">
                    <a:lumMod val="50000"/>
                  </a:schemeClr>
                </a:solidFill>
                <a:latin typeface="+mn-ea"/>
                <a:ea typeface="+mn-ea"/>
              </a:rPr>
              <a:t>nonummy</a:t>
            </a:r>
            <a:r>
              <a:rPr sz="800" dirty="0">
                <a:solidFill>
                  <a:schemeClr val="bg1">
                    <a:lumMod val="50000"/>
                  </a:schemeClr>
                </a:solidFill>
              </a:rPr>
              <a:t> nibh euismod tincidunt ut laoreet dolore</a:t>
            </a:r>
          </a:p>
        </p:txBody>
      </p:sp>
      <p:grpSp>
        <p:nvGrpSpPr>
          <p:cNvPr id="14924" name="Group 14924"/>
          <p:cNvGrpSpPr/>
          <p:nvPr/>
        </p:nvGrpSpPr>
        <p:grpSpPr>
          <a:xfrm>
            <a:off x="4139952" y="3618208"/>
            <a:ext cx="548940" cy="46552"/>
            <a:chOff x="0" y="0"/>
            <a:chExt cx="1463838" cy="124137"/>
          </a:xfrm>
        </p:grpSpPr>
        <p:sp>
          <p:nvSpPr>
            <p:cNvPr id="14918" name="Shape 14918"/>
            <p:cNvSpPr/>
            <p:nvPr/>
          </p:nvSpPr>
          <p:spPr>
            <a:xfrm>
              <a:off x="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19" name="Shape 14919"/>
            <p:cNvSpPr/>
            <p:nvPr/>
          </p:nvSpPr>
          <p:spPr>
            <a:xfrm>
              <a:off x="26794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20" name="Shape 14920"/>
            <p:cNvSpPr/>
            <p:nvPr/>
          </p:nvSpPr>
          <p:spPr>
            <a:xfrm>
              <a:off x="53588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21" name="Shape 14921"/>
            <p:cNvSpPr/>
            <p:nvPr/>
          </p:nvSpPr>
          <p:spPr>
            <a:xfrm>
              <a:off x="80382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22" name="Shape 14922"/>
            <p:cNvSpPr/>
            <p:nvPr/>
          </p:nvSpPr>
          <p:spPr>
            <a:xfrm>
              <a:off x="107176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4923" name="Shape 14923"/>
            <p:cNvSpPr/>
            <p:nvPr/>
          </p:nvSpPr>
          <p:spPr>
            <a:xfrm>
              <a:off x="133970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0" name="Shape 5035"/>
          <p:cNvSpPr/>
          <p:nvPr/>
        </p:nvSpPr>
        <p:spPr>
          <a:xfrm flipV="1">
            <a:off x="3965703" y="-45903"/>
            <a:ext cx="4943164" cy="5271567"/>
          </a:xfrm>
          <a:prstGeom prst="line">
            <a:avLst/>
          </a:prstGeom>
          <a:ln w="12700">
            <a:solidFill>
              <a:schemeClr val="accent3"/>
            </a:solidFill>
            <a:miter lim="400000"/>
          </a:ln>
        </p:spPr>
        <p:txBody>
          <a:bodyPr lIns="19050" tIns="19050" rIns="19050" bIns="19050" anchor="ctr"/>
          <a:lstStyle/>
          <a:p>
            <a:pPr lvl="0">
              <a:defRPr sz="3200"/>
            </a:pPr>
            <a:endParaRPr/>
          </a:p>
        </p:txBody>
      </p:sp>
      <p:sp>
        <p:nvSpPr>
          <p:cNvPr id="22" name="Shape 5040"/>
          <p:cNvSpPr/>
          <p:nvPr/>
        </p:nvSpPr>
        <p:spPr>
          <a:xfrm flipV="1">
            <a:off x="1103790" y="1780675"/>
            <a:ext cx="2649428" cy="2778823"/>
          </a:xfrm>
          <a:prstGeom prst="line">
            <a:avLst/>
          </a:prstGeom>
          <a:noFill/>
          <a:ln w="38100" cap="flat" cmpd="sng">
            <a:solidFill>
              <a:srgbClr val="FFFFFF"/>
            </a:solidFill>
            <a:prstDash val="solid"/>
            <a:miter lim="400000"/>
          </a:ln>
          <a:effectLst/>
        </p:spPr>
        <p:txBody>
          <a:bodyPr wrap="square" lIns="0" tIns="0" rIns="0" bIns="0" numCol="1" anchor="ctr">
            <a:noAutofit/>
          </a:bodyPr>
          <a:lstStyle/>
          <a:p>
            <a:pPr lvl="0">
              <a:defRPr sz="3200"/>
            </a:pPr>
            <a:endParaRPr/>
          </a:p>
        </p:txBody>
      </p:sp>
      <p:sp>
        <p:nvSpPr>
          <p:cNvPr id="23" name="Shape 5041"/>
          <p:cNvSpPr/>
          <p:nvPr/>
        </p:nvSpPr>
        <p:spPr>
          <a:xfrm flipV="1">
            <a:off x="1335315" y="1425661"/>
            <a:ext cx="2649428" cy="2778823"/>
          </a:xfrm>
          <a:prstGeom prst="line">
            <a:avLst/>
          </a:prstGeom>
          <a:noFill/>
          <a:ln w="38100" cap="flat" cmpd="sng">
            <a:solidFill>
              <a:schemeClr val="accent2">
                <a:alpha val="26000"/>
              </a:schemeClr>
            </a:solidFill>
            <a:prstDash val="solid"/>
            <a:miter lim="400000"/>
          </a:ln>
          <a:effectLst/>
        </p:spPr>
        <p:txBody>
          <a:bodyPr wrap="square" lIns="0" tIns="0" rIns="0" bIns="0" numCol="1" anchor="ctr">
            <a:noAutofit/>
          </a:bodyPr>
          <a:lstStyle/>
          <a:p>
            <a:pPr lvl="0">
              <a:defRPr sz="3200"/>
            </a:pPr>
            <a:endParaRPr/>
          </a:p>
        </p:txBody>
      </p:sp>
      <p:sp>
        <p:nvSpPr>
          <p:cNvPr id="14917" name="Shape 14917"/>
          <p:cNvSpPr/>
          <p:nvPr/>
        </p:nvSpPr>
        <p:spPr>
          <a:xfrm>
            <a:off x="2357087" y="2355726"/>
            <a:ext cx="4231137" cy="369332"/>
          </a:xfrm>
          <a:prstGeom prst="rect">
            <a:avLst/>
          </a:prstGeom>
          <a:ln w="12700">
            <a:miter lim="400000"/>
          </a:ln>
          <a:effectLst>
            <a:outerShdw blurRad="50800" dist="38100" dir="8100000" algn="tr" rotWithShape="0">
              <a:prstClr val="black">
                <a:alpha val="40000"/>
              </a:prstClr>
            </a:outerShdw>
          </a:effectLst>
          <a:extLst>
            <a:ext uri="{C572A759-6A51-4108-AA02-DFA0A04FC94B}">
              <ma14:wrappingTextBoxFlag xmlns:ma14="http://schemas.microsoft.com/office/mac/drawingml/2011/main" xmlns="" val="1"/>
            </a:ext>
          </a:extLst>
        </p:spPr>
        <p:txBody>
          <a:bodyPr wrap="square" lIns="0" tIns="0" rIns="0" bIns="0" anchor="ctr">
            <a:spAutoFit/>
          </a:bodyPr>
          <a:lstStyle/>
          <a:p>
            <a:pPr algn="ctr" defTabSz="395288">
              <a:lnSpc>
                <a:spcPct val="60000"/>
              </a:lnSpc>
              <a:spcBef>
                <a:spcPts val="225"/>
              </a:spcBef>
              <a:defRPr sz="1800"/>
            </a:pPr>
            <a:r>
              <a:rPr lang="zh-CN" altLang="en-US" sz="6000" b="1" cap="all" spc="300" baseline="-7000" dirty="0">
                <a:solidFill>
                  <a:schemeClr val="accent2"/>
                </a:solidFill>
                <a:latin typeface="+mj-ea"/>
                <a:ea typeface="+mj-ea"/>
                <a:cs typeface="BebasNeueBold"/>
                <a:sym typeface="BebasNeueBold"/>
              </a:rPr>
              <a:t>模板演示模板</a:t>
            </a:r>
            <a:endParaRPr sz="6000" cap="all" spc="300" baseline="-7000" dirty="0">
              <a:solidFill>
                <a:srgbClr val="A6AAA9"/>
              </a:solidFill>
              <a:latin typeface="+mj-ea"/>
              <a:ea typeface="+mj-ea"/>
              <a:cs typeface="BebasNeueLight"/>
              <a:sym typeface="BebasNeueLight"/>
            </a:endParaRPr>
          </a:p>
        </p:txBody>
      </p:sp>
    </p:spTree>
    <p:extLst>
      <p:ext uri="{BB962C8B-B14F-4D97-AF65-F5344CB8AC3E}">
        <p14:creationId xmlns:p14="http://schemas.microsoft.com/office/powerpoint/2010/main" val="39843988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iterate>
                                    <p:tmAbs val="0"/>
                                  </p:iterate>
                                  <p:childTnLst>
                                    <p:set>
                                      <p:cBhvr>
                                        <p:cTn id="6" fill="hold"/>
                                        <p:tgtEl>
                                          <p:spTgt spid="20"/>
                                        </p:tgtEl>
                                        <p:attrNameLst>
                                          <p:attrName>style.visibility</p:attrName>
                                        </p:attrNameLst>
                                      </p:cBhvr>
                                      <p:to>
                                        <p:strVal val="visible"/>
                                      </p:to>
                                    </p:set>
                                    <p:animEffect transition="in" filter="strips(upRight)">
                                      <p:cBhvr>
                                        <p:cTn id="7" dur="499"/>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5" name="Shape 2645"/>
          <p:cNvSpPr>
            <a:spLocks noGrp="1"/>
          </p:cNvSpPr>
          <p:nvPr>
            <p:ph type="sldNum" sz="quarter" idx="4294967295"/>
          </p:nvPr>
        </p:nvSpPr>
        <p:spPr>
          <a:xfrm>
            <a:off x="8836039" y="12886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10</a:t>
            </a:fld>
            <a:endParaRPr>
              <a:solidFill>
                <a:srgbClr val="FFFFFF"/>
              </a:solidFill>
            </a:endParaRPr>
          </a:p>
        </p:txBody>
      </p:sp>
      <p:sp>
        <p:nvSpPr>
          <p:cNvPr id="2646" name="Shape 2646"/>
          <p:cNvSpPr/>
          <p:nvPr/>
        </p:nvSpPr>
        <p:spPr>
          <a:xfrm>
            <a:off x="0" y="0"/>
            <a:ext cx="9144000" cy="5143500"/>
          </a:xfrm>
          <a:prstGeom prst="rect">
            <a:avLst/>
          </a:prstGeom>
          <a:ln w="25400">
            <a:solidFill>
              <a:srgbClr val="85888D"/>
            </a:solidFill>
            <a:miter lim="400000"/>
          </a:ln>
        </p:spPr>
        <p:txBody>
          <a:bodyPr lIns="19050" tIns="19050" rIns="19050" bIns="19050" anchor="ctr"/>
          <a:lstStyle/>
          <a:p>
            <a:pPr lvl="0">
              <a:defRPr sz="3200"/>
            </a:pPr>
            <a:endParaRPr/>
          </a:p>
        </p:txBody>
      </p:sp>
      <p:grpSp>
        <p:nvGrpSpPr>
          <p:cNvPr id="2652" name="Group 2652"/>
          <p:cNvGrpSpPr/>
          <p:nvPr/>
        </p:nvGrpSpPr>
        <p:grpSpPr>
          <a:xfrm>
            <a:off x="3512908" y="260350"/>
            <a:ext cx="2118185" cy="556812"/>
            <a:chOff x="1911473" y="-91800"/>
            <a:chExt cx="5648492" cy="1484829"/>
          </a:xfrm>
        </p:grpSpPr>
        <p:sp>
          <p:nvSpPr>
            <p:cNvPr id="2647" name="Shape 2647"/>
            <p:cNvSpPr/>
            <p:nvPr/>
          </p:nvSpPr>
          <p:spPr>
            <a:xfrm>
              <a:off x="2387108" y="-91800"/>
              <a:ext cx="5032279" cy="9848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defRPr sz="1800"/>
              </a:pPr>
              <a:r>
                <a:rPr lang="zh-CN" altLang="en-US" sz="2600" baseline="8571" dirty="0">
                  <a:solidFill>
                    <a:srgbClr val="A6AAA9"/>
                  </a:solidFill>
                  <a:latin typeface="+mj-ea"/>
                  <a:ea typeface="+mj-ea"/>
                  <a:cs typeface="Roboto Light"/>
                  <a:sym typeface="Roboto Light"/>
                </a:rPr>
                <a:t>标题项目</a:t>
              </a:r>
              <a:endParaRPr lang="en-US" altLang="zh-CN" sz="2600" baseline="8571" dirty="0">
                <a:solidFill>
                  <a:schemeClr val="accent4"/>
                </a:solidFill>
                <a:latin typeface="+mj-ea"/>
                <a:ea typeface="+mj-ea"/>
                <a:cs typeface="Roboto Light"/>
                <a:sym typeface="Roboto Light"/>
              </a:endParaRPr>
            </a:p>
          </p:txBody>
        </p:sp>
        <p:sp>
          <p:nvSpPr>
            <p:cNvPr id="2648" name="Shape 2648"/>
            <p:cNvSpPr/>
            <p:nvPr/>
          </p:nvSpPr>
          <p:spPr>
            <a:xfrm>
              <a:off x="1911473" y="778118"/>
              <a:ext cx="5648492" cy="4620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5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2651" name="Group 2651"/>
            <p:cNvGrpSpPr/>
            <p:nvPr/>
          </p:nvGrpSpPr>
          <p:grpSpPr>
            <a:xfrm>
              <a:off x="2830716" y="1329528"/>
              <a:ext cx="3810001" cy="63501"/>
              <a:chOff x="0" y="0"/>
              <a:chExt cx="3810000" cy="63500"/>
            </a:xfrm>
          </p:grpSpPr>
          <p:sp>
            <p:nvSpPr>
              <p:cNvPr id="2649" name="Shape 2649"/>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650" name="Shape 2650"/>
              <p:cNvSpPr/>
              <p:nvPr/>
            </p:nvSpPr>
            <p:spPr>
              <a:xfrm>
                <a:off x="1270000" y="0"/>
                <a:ext cx="1270000" cy="63500"/>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
        <p:nvSpPr>
          <p:cNvPr id="2653" name="Shape 2653"/>
          <p:cNvSpPr/>
          <p:nvPr/>
        </p:nvSpPr>
        <p:spPr>
          <a:xfrm>
            <a:off x="6817896" y="1694667"/>
            <a:ext cx="1584881" cy="53707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300" dirty="0">
                <a:solidFill>
                  <a:schemeClr val="accent1"/>
                </a:solidFill>
                <a:latin typeface="+mn-ea"/>
                <a:cs typeface="Roboto Bold"/>
                <a:sym typeface="Roboto Bold"/>
              </a:rPr>
              <a:t>Weaknesses</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54" name="Shape 2654"/>
          <p:cNvSpPr/>
          <p:nvPr/>
        </p:nvSpPr>
        <p:spPr>
          <a:xfrm>
            <a:off x="6817896" y="3070377"/>
            <a:ext cx="1584881" cy="53707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400" dirty="0">
                <a:solidFill>
                  <a:schemeClr val="accent3"/>
                </a:solidFill>
                <a:latin typeface="+mn-ea"/>
                <a:cs typeface="Roboto Bold"/>
                <a:sym typeface="Roboto Bold"/>
              </a:rPr>
              <a:t>Threats</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55" name="Shape 2655"/>
          <p:cNvSpPr/>
          <p:nvPr/>
        </p:nvSpPr>
        <p:spPr>
          <a:xfrm>
            <a:off x="1392681" y="1694667"/>
            <a:ext cx="1584881" cy="53707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300" dirty="0">
                <a:solidFill>
                  <a:srgbClr val="222A35"/>
                </a:solidFill>
                <a:latin typeface="+mn-ea"/>
                <a:cs typeface="Roboto Bold"/>
                <a:sym typeface="Roboto Bold"/>
              </a:rPr>
              <a:t>Strengths</a:t>
            </a:r>
          </a:p>
          <a:p>
            <a:pPr algn="l">
              <a:lnSpc>
                <a:spcPts val="1088"/>
              </a:lnSpc>
              <a:spcBef>
                <a:spcPts val="225"/>
              </a:spcBef>
              <a:defRPr sz="1800"/>
            </a:pPr>
            <a:r>
              <a:rPr sz="800" dirty="0" err="1">
                <a:solidFill>
                  <a:srgbClr val="53585F"/>
                </a:solidFill>
                <a:latin typeface="+mn-ea"/>
                <a:cs typeface="Roboto Regular"/>
                <a:sym typeface="Roboto Regular"/>
              </a:rPr>
              <a:t>adipiscing</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elit</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sed</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diam</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nonmmy</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dolore</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magana</a:t>
            </a:r>
            <a:r>
              <a:rPr sz="800" dirty="0">
                <a:solidFill>
                  <a:srgbClr val="53585F"/>
                </a:solidFill>
                <a:latin typeface="+mn-ea"/>
                <a:cs typeface="Roboto Regular"/>
                <a:sym typeface="Roboto Regular"/>
              </a:rPr>
              <a:t> </a:t>
            </a:r>
            <a:r>
              <a:rPr sz="800" dirty="0" err="1">
                <a:solidFill>
                  <a:srgbClr val="53585F"/>
                </a:solidFill>
                <a:latin typeface="+mn-ea"/>
                <a:cs typeface="Roboto Regular"/>
                <a:sym typeface="Roboto Regular"/>
              </a:rPr>
              <a:t>aliquam</a:t>
            </a:r>
            <a:r>
              <a:rPr sz="800" dirty="0">
                <a:solidFill>
                  <a:srgbClr val="53585F"/>
                </a:solidFill>
                <a:latin typeface="+mn-ea"/>
                <a:cs typeface="Roboto Regular"/>
                <a:sym typeface="Roboto Regular"/>
              </a:rPr>
              <a:t>.</a:t>
            </a:r>
          </a:p>
        </p:txBody>
      </p:sp>
      <p:sp>
        <p:nvSpPr>
          <p:cNvPr id="2656" name="Shape 2656"/>
          <p:cNvSpPr/>
          <p:nvPr/>
        </p:nvSpPr>
        <p:spPr>
          <a:xfrm>
            <a:off x="1379626" y="3070377"/>
            <a:ext cx="1584881" cy="53707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300" dirty="0">
                <a:solidFill>
                  <a:schemeClr val="accent4"/>
                </a:solidFill>
                <a:latin typeface="+mn-ea"/>
                <a:cs typeface="Roboto Bold"/>
                <a:sym typeface="Roboto Bold"/>
              </a:rPr>
              <a:t>Opportunities</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57" name="Shape 2657"/>
          <p:cNvSpPr/>
          <p:nvPr/>
        </p:nvSpPr>
        <p:spPr>
          <a:xfrm>
            <a:off x="6078196" y="3131761"/>
            <a:ext cx="498301" cy="414303"/>
          </a:xfrm>
          <a:custGeom>
            <a:avLst/>
            <a:gdLst/>
            <a:ahLst/>
            <a:cxnLst>
              <a:cxn ang="0">
                <a:pos x="wd2" y="hd2"/>
              </a:cxn>
              <a:cxn ang="5400000">
                <a:pos x="wd2" y="hd2"/>
              </a:cxn>
              <a:cxn ang="10800000">
                <a:pos x="wd2" y="hd2"/>
              </a:cxn>
              <a:cxn ang="16200000">
                <a:pos x="wd2" y="hd2"/>
              </a:cxn>
            </a:cxnLst>
            <a:rect l="0" t="0" r="r" b="b"/>
            <a:pathLst>
              <a:path w="21600" h="21342" extrusionOk="0">
                <a:moveTo>
                  <a:pt x="3554" y="7297"/>
                </a:moveTo>
                <a:cubicBezTo>
                  <a:pt x="3955" y="7332"/>
                  <a:pt x="4453" y="7290"/>
                  <a:pt x="5005" y="7054"/>
                </a:cubicBezTo>
                <a:cubicBezTo>
                  <a:pt x="6349" y="6477"/>
                  <a:pt x="7491" y="4996"/>
                  <a:pt x="8406" y="2649"/>
                </a:cubicBezTo>
                <a:lnTo>
                  <a:pt x="8422" y="2598"/>
                </a:lnTo>
                <a:cubicBezTo>
                  <a:pt x="8426" y="2583"/>
                  <a:pt x="8908" y="945"/>
                  <a:pt x="9828" y="944"/>
                </a:cubicBezTo>
                <a:cubicBezTo>
                  <a:pt x="9832" y="945"/>
                  <a:pt x="10275" y="958"/>
                  <a:pt x="10499" y="1412"/>
                </a:cubicBezTo>
                <a:cubicBezTo>
                  <a:pt x="10721" y="1863"/>
                  <a:pt x="10884" y="3062"/>
                  <a:pt x="9482" y="6033"/>
                </a:cubicBezTo>
                <a:lnTo>
                  <a:pt x="9306" y="6404"/>
                </a:lnTo>
                <a:lnTo>
                  <a:pt x="9598" y="6649"/>
                </a:lnTo>
                <a:cubicBezTo>
                  <a:pt x="9651" y="6694"/>
                  <a:pt x="10140" y="7078"/>
                  <a:pt x="11176" y="7078"/>
                </a:cubicBezTo>
                <a:lnTo>
                  <a:pt x="19661" y="7078"/>
                </a:lnTo>
                <a:cubicBezTo>
                  <a:pt x="20292" y="7078"/>
                  <a:pt x="20807" y="7690"/>
                  <a:pt x="20807" y="8438"/>
                </a:cubicBezTo>
                <a:cubicBezTo>
                  <a:pt x="20807" y="9188"/>
                  <a:pt x="20292" y="9800"/>
                  <a:pt x="19661" y="9800"/>
                </a:cubicBezTo>
                <a:lnTo>
                  <a:pt x="15506" y="9800"/>
                </a:lnTo>
                <a:cubicBezTo>
                  <a:pt x="15473" y="9789"/>
                  <a:pt x="15438" y="9779"/>
                  <a:pt x="15402" y="9779"/>
                </a:cubicBezTo>
                <a:lnTo>
                  <a:pt x="13395" y="9779"/>
                </a:lnTo>
                <a:cubicBezTo>
                  <a:pt x="13176" y="9779"/>
                  <a:pt x="12999" y="9991"/>
                  <a:pt x="12999" y="10252"/>
                </a:cubicBezTo>
                <a:cubicBezTo>
                  <a:pt x="12999" y="10512"/>
                  <a:pt x="13176" y="10724"/>
                  <a:pt x="13395" y="10724"/>
                </a:cubicBezTo>
                <a:lnTo>
                  <a:pt x="13566" y="10724"/>
                </a:lnTo>
                <a:lnTo>
                  <a:pt x="13566" y="10741"/>
                </a:lnTo>
                <a:cubicBezTo>
                  <a:pt x="13566" y="10741"/>
                  <a:pt x="13617" y="10741"/>
                  <a:pt x="13708" y="10741"/>
                </a:cubicBezTo>
                <a:cubicBezTo>
                  <a:pt x="13716" y="10751"/>
                  <a:pt x="13722" y="10761"/>
                  <a:pt x="13730" y="10770"/>
                </a:cubicBezTo>
                <a:cubicBezTo>
                  <a:pt x="14809" y="11852"/>
                  <a:pt x="14221" y="13736"/>
                  <a:pt x="14216" y="13754"/>
                </a:cubicBezTo>
                <a:cubicBezTo>
                  <a:pt x="14208" y="13775"/>
                  <a:pt x="14204" y="13798"/>
                  <a:pt x="14200" y="13821"/>
                </a:cubicBezTo>
                <a:cubicBezTo>
                  <a:pt x="14163" y="13904"/>
                  <a:pt x="14146" y="14001"/>
                  <a:pt x="14158" y="14103"/>
                </a:cubicBezTo>
                <a:cubicBezTo>
                  <a:pt x="14167" y="14177"/>
                  <a:pt x="14347" y="15914"/>
                  <a:pt x="13175" y="17322"/>
                </a:cubicBezTo>
                <a:lnTo>
                  <a:pt x="13147" y="17362"/>
                </a:lnTo>
                <a:cubicBezTo>
                  <a:pt x="12922" y="17699"/>
                  <a:pt x="12843" y="18132"/>
                  <a:pt x="12766" y="18550"/>
                </a:cubicBezTo>
                <a:cubicBezTo>
                  <a:pt x="12616" y="19370"/>
                  <a:pt x="12486" y="20076"/>
                  <a:pt x="11404" y="20328"/>
                </a:cubicBezTo>
                <a:cubicBezTo>
                  <a:pt x="11143" y="20352"/>
                  <a:pt x="8273" y="20612"/>
                  <a:pt x="6707" y="19928"/>
                </a:cubicBezTo>
                <a:cubicBezTo>
                  <a:pt x="6099" y="19662"/>
                  <a:pt x="5761" y="19430"/>
                  <a:pt x="5463" y="19226"/>
                </a:cubicBezTo>
                <a:cubicBezTo>
                  <a:pt x="4927" y="18857"/>
                  <a:pt x="4547" y="18629"/>
                  <a:pt x="3554" y="18535"/>
                </a:cubicBezTo>
                <a:cubicBezTo>
                  <a:pt x="3554" y="18535"/>
                  <a:pt x="3554" y="7297"/>
                  <a:pt x="3554" y="7297"/>
                </a:cubicBezTo>
                <a:close/>
                <a:moveTo>
                  <a:pt x="0" y="19645"/>
                </a:moveTo>
                <a:cubicBezTo>
                  <a:pt x="0" y="20163"/>
                  <a:pt x="354" y="20584"/>
                  <a:pt x="790" y="20584"/>
                </a:cubicBezTo>
                <a:lnTo>
                  <a:pt x="2765" y="20584"/>
                </a:lnTo>
                <a:cubicBezTo>
                  <a:pt x="3200" y="20584"/>
                  <a:pt x="3554" y="20163"/>
                  <a:pt x="3554" y="19645"/>
                </a:cubicBezTo>
                <a:lnTo>
                  <a:pt x="3554" y="19481"/>
                </a:lnTo>
                <a:cubicBezTo>
                  <a:pt x="4371" y="19567"/>
                  <a:pt x="4648" y="19755"/>
                  <a:pt x="5065" y="20043"/>
                </a:cubicBezTo>
                <a:cubicBezTo>
                  <a:pt x="5375" y="20254"/>
                  <a:pt x="5760" y="20521"/>
                  <a:pt x="6434" y="20814"/>
                </a:cubicBezTo>
                <a:cubicBezTo>
                  <a:pt x="8235" y="21600"/>
                  <a:pt x="11361" y="21279"/>
                  <a:pt x="11492" y="21265"/>
                </a:cubicBezTo>
                <a:lnTo>
                  <a:pt x="11532" y="21258"/>
                </a:lnTo>
                <a:cubicBezTo>
                  <a:pt x="13149" y="20897"/>
                  <a:pt x="13386" y="19607"/>
                  <a:pt x="13541" y="18751"/>
                </a:cubicBezTo>
                <a:cubicBezTo>
                  <a:pt x="13600" y="18434"/>
                  <a:pt x="13655" y="18136"/>
                  <a:pt x="13758" y="17963"/>
                </a:cubicBezTo>
                <a:cubicBezTo>
                  <a:pt x="14449" y="17122"/>
                  <a:pt x="14752" y="16187"/>
                  <a:pt x="14879" y="15434"/>
                </a:cubicBezTo>
                <a:cubicBezTo>
                  <a:pt x="14877" y="14948"/>
                  <a:pt x="14916" y="14446"/>
                  <a:pt x="15005" y="13919"/>
                </a:cubicBezTo>
                <a:cubicBezTo>
                  <a:pt x="15132" y="13426"/>
                  <a:pt x="15414" y="11967"/>
                  <a:pt x="14751" y="10739"/>
                </a:cubicBezTo>
                <a:cubicBezTo>
                  <a:pt x="16494" y="10734"/>
                  <a:pt x="19586" y="10727"/>
                  <a:pt x="19966" y="10727"/>
                </a:cubicBezTo>
                <a:cubicBezTo>
                  <a:pt x="20619" y="10727"/>
                  <a:pt x="21223" y="9800"/>
                  <a:pt x="21223" y="9800"/>
                </a:cubicBezTo>
                <a:cubicBezTo>
                  <a:pt x="21458" y="9416"/>
                  <a:pt x="21600" y="8949"/>
                  <a:pt x="21600" y="8438"/>
                </a:cubicBezTo>
                <a:cubicBezTo>
                  <a:pt x="21600" y="7169"/>
                  <a:pt x="20731" y="6135"/>
                  <a:pt x="19661" y="6135"/>
                </a:cubicBezTo>
                <a:lnTo>
                  <a:pt x="11176" y="6135"/>
                </a:lnTo>
                <a:cubicBezTo>
                  <a:pt x="10831" y="6135"/>
                  <a:pt x="10571" y="6085"/>
                  <a:pt x="10389" y="6028"/>
                </a:cubicBezTo>
                <a:cubicBezTo>
                  <a:pt x="11429" y="3689"/>
                  <a:pt x="11698" y="1978"/>
                  <a:pt x="11184" y="934"/>
                </a:cubicBezTo>
                <a:cubicBezTo>
                  <a:pt x="10729" y="12"/>
                  <a:pt x="9865" y="0"/>
                  <a:pt x="9828" y="0"/>
                </a:cubicBezTo>
                <a:cubicBezTo>
                  <a:pt x="8399" y="0"/>
                  <a:pt x="7758" y="1999"/>
                  <a:pt x="7676" y="2274"/>
                </a:cubicBezTo>
                <a:cubicBezTo>
                  <a:pt x="6199" y="6057"/>
                  <a:pt x="4465" y="6459"/>
                  <a:pt x="3554" y="6357"/>
                </a:cubicBezTo>
                <a:lnTo>
                  <a:pt x="3554" y="6193"/>
                </a:lnTo>
                <a:cubicBezTo>
                  <a:pt x="3554" y="5675"/>
                  <a:pt x="3200" y="5255"/>
                  <a:pt x="2765" y="5255"/>
                </a:cubicBezTo>
                <a:lnTo>
                  <a:pt x="790" y="5255"/>
                </a:lnTo>
                <a:cubicBezTo>
                  <a:pt x="354" y="5255"/>
                  <a:pt x="0" y="5675"/>
                  <a:pt x="0" y="6193"/>
                </a:cubicBezTo>
                <a:cubicBezTo>
                  <a:pt x="0" y="6193"/>
                  <a:pt x="0" y="19645"/>
                  <a:pt x="0" y="19645"/>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58" name="Shape 2658"/>
          <p:cNvSpPr/>
          <p:nvPr/>
        </p:nvSpPr>
        <p:spPr>
          <a:xfrm>
            <a:off x="678712" y="1694667"/>
            <a:ext cx="498301" cy="537071"/>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688" y="0"/>
                  <a:pt x="8788" y="893"/>
                  <a:pt x="8771" y="2003"/>
                </a:cubicBezTo>
                <a:cubicBezTo>
                  <a:pt x="8758" y="3361"/>
                  <a:pt x="8341" y="5710"/>
                  <a:pt x="6078" y="6903"/>
                </a:cubicBezTo>
                <a:cubicBezTo>
                  <a:pt x="5913" y="6989"/>
                  <a:pt x="5440" y="7223"/>
                  <a:pt x="5371" y="7256"/>
                </a:cubicBezTo>
                <a:cubicBezTo>
                  <a:pt x="5021" y="6964"/>
                  <a:pt x="4545" y="6751"/>
                  <a:pt x="4057" y="6751"/>
                </a:cubicBezTo>
                <a:lnTo>
                  <a:pt x="2020" y="6751"/>
                </a:lnTo>
                <a:cubicBezTo>
                  <a:pt x="906" y="6751"/>
                  <a:pt x="0" y="7658"/>
                  <a:pt x="0" y="8771"/>
                </a:cubicBezTo>
                <a:lnTo>
                  <a:pt x="0" y="19563"/>
                </a:lnTo>
                <a:cubicBezTo>
                  <a:pt x="0" y="20679"/>
                  <a:pt x="906" y="21600"/>
                  <a:pt x="2020" y="21600"/>
                </a:cubicBezTo>
                <a:lnTo>
                  <a:pt x="4057" y="21600"/>
                </a:lnTo>
                <a:cubicBezTo>
                  <a:pt x="4861" y="21600"/>
                  <a:pt x="5515" y="21100"/>
                  <a:pt x="5842" y="20422"/>
                </a:cubicBezTo>
                <a:cubicBezTo>
                  <a:pt x="5852" y="20424"/>
                  <a:pt x="5866" y="20438"/>
                  <a:pt x="5876" y="20438"/>
                </a:cubicBezTo>
                <a:cubicBezTo>
                  <a:pt x="5918" y="20452"/>
                  <a:pt x="5978" y="20455"/>
                  <a:pt x="6044" y="20472"/>
                </a:cubicBezTo>
                <a:cubicBezTo>
                  <a:pt x="6053" y="20475"/>
                  <a:pt x="6064" y="20482"/>
                  <a:pt x="6078" y="20489"/>
                </a:cubicBezTo>
                <a:cubicBezTo>
                  <a:pt x="6467" y="20584"/>
                  <a:pt x="7204" y="20759"/>
                  <a:pt x="8805" y="21129"/>
                </a:cubicBezTo>
                <a:cubicBezTo>
                  <a:pt x="9148" y="21204"/>
                  <a:pt x="10968" y="21600"/>
                  <a:pt x="12846" y="21600"/>
                </a:cubicBezTo>
                <a:lnTo>
                  <a:pt x="16533" y="21600"/>
                </a:lnTo>
                <a:cubicBezTo>
                  <a:pt x="17659" y="21600"/>
                  <a:pt x="18459" y="21154"/>
                  <a:pt x="18940" y="20287"/>
                </a:cubicBezTo>
                <a:cubicBezTo>
                  <a:pt x="18947" y="20273"/>
                  <a:pt x="19114" y="19974"/>
                  <a:pt x="19243" y="19563"/>
                </a:cubicBezTo>
                <a:cubicBezTo>
                  <a:pt x="19335" y="19257"/>
                  <a:pt x="19359" y="18825"/>
                  <a:pt x="19243" y="18384"/>
                </a:cubicBezTo>
                <a:cubicBezTo>
                  <a:pt x="19968" y="17887"/>
                  <a:pt x="20203" y="17121"/>
                  <a:pt x="20354" y="16634"/>
                </a:cubicBezTo>
                <a:cubicBezTo>
                  <a:pt x="20609" y="15830"/>
                  <a:pt x="20545" y="15230"/>
                  <a:pt x="20371" y="14798"/>
                </a:cubicBezTo>
                <a:cubicBezTo>
                  <a:pt x="20776" y="14413"/>
                  <a:pt x="21119" y="13823"/>
                  <a:pt x="21263" y="12930"/>
                </a:cubicBezTo>
                <a:cubicBezTo>
                  <a:pt x="21356" y="12373"/>
                  <a:pt x="21248" y="11804"/>
                  <a:pt x="20994" y="11330"/>
                </a:cubicBezTo>
                <a:cubicBezTo>
                  <a:pt x="21373" y="10901"/>
                  <a:pt x="21547" y="10368"/>
                  <a:pt x="21566" y="9866"/>
                </a:cubicBezTo>
                <a:lnTo>
                  <a:pt x="21583" y="9714"/>
                </a:lnTo>
                <a:cubicBezTo>
                  <a:pt x="21586" y="9628"/>
                  <a:pt x="21600" y="9572"/>
                  <a:pt x="21600" y="9377"/>
                </a:cubicBezTo>
                <a:cubicBezTo>
                  <a:pt x="21600" y="8524"/>
                  <a:pt x="21002" y="7446"/>
                  <a:pt x="19681" y="7071"/>
                </a:cubicBezTo>
                <a:cubicBezTo>
                  <a:pt x="18837" y="6846"/>
                  <a:pt x="16860" y="6844"/>
                  <a:pt x="13957" y="6768"/>
                </a:cubicBezTo>
                <a:cubicBezTo>
                  <a:pt x="14095" y="6136"/>
                  <a:pt x="14125" y="5562"/>
                  <a:pt x="14125" y="4546"/>
                </a:cubicBezTo>
                <a:cubicBezTo>
                  <a:pt x="14125" y="2124"/>
                  <a:pt x="12350" y="0"/>
                  <a:pt x="10792" y="0"/>
                </a:cubicBezTo>
                <a:close/>
                <a:moveTo>
                  <a:pt x="10792" y="1347"/>
                </a:moveTo>
                <a:cubicBezTo>
                  <a:pt x="11503" y="1347"/>
                  <a:pt x="12778" y="2774"/>
                  <a:pt x="12778" y="4546"/>
                </a:cubicBezTo>
                <a:cubicBezTo>
                  <a:pt x="12778" y="6147"/>
                  <a:pt x="12699" y="6430"/>
                  <a:pt x="12138" y="8098"/>
                </a:cubicBezTo>
                <a:cubicBezTo>
                  <a:pt x="18886" y="8098"/>
                  <a:pt x="18848" y="8196"/>
                  <a:pt x="19445" y="8350"/>
                </a:cubicBezTo>
                <a:cubicBezTo>
                  <a:pt x="20183" y="8564"/>
                  <a:pt x="20236" y="9167"/>
                  <a:pt x="20236" y="9377"/>
                </a:cubicBezTo>
                <a:cubicBezTo>
                  <a:pt x="20236" y="9608"/>
                  <a:pt x="20229" y="9587"/>
                  <a:pt x="20219" y="9815"/>
                </a:cubicBezTo>
                <a:cubicBezTo>
                  <a:pt x="20206" y="10147"/>
                  <a:pt x="20072" y="10792"/>
                  <a:pt x="18889" y="10792"/>
                </a:cubicBezTo>
                <a:lnTo>
                  <a:pt x="17543" y="10792"/>
                </a:lnTo>
                <a:cubicBezTo>
                  <a:pt x="17355" y="10792"/>
                  <a:pt x="17206" y="10944"/>
                  <a:pt x="17206" y="11128"/>
                </a:cubicBezTo>
                <a:cubicBezTo>
                  <a:pt x="17206" y="11317"/>
                  <a:pt x="17355" y="11482"/>
                  <a:pt x="17543" y="11482"/>
                </a:cubicBezTo>
                <a:lnTo>
                  <a:pt x="18856" y="11482"/>
                </a:lnTo>
                <a:cubicBezTo>
                  <a:pt x="19867" y="11482"/>
                  <a:pt x="19999" y="12305"/>
                  <a:pt x="19933" y="12711"/>
                </a:cubicBezTo>
                <a:cubicBezTo>
                  <a:pt x="19851" y="13215"/>
                  <a:pt x="19609" y="14176"/>
                  <a:pt x="18469" y="14176"/>
                </a:cubicBezTo>
                <a:lnTo>
                  <a:pt x="16869" y="14176"/>
                </a:lnTo>
                <a:cubicBezTo>
                  <a:pt x="16681" y="14176"/>
                  <a:pt x="16532" y="14324"/>
                  <a:pt x="16533" y="14512"/>
                </a:cubicBezTo>
                <a:cubicBezTo>
                  <a:pt x="16533" y="14700"/>
                  <a:pt x="16681" y="14849"/>
                  <a:pt x="16869" y="14849"/>
                </a:cubicBezTo>
                <a:lnTo>
                  <a:pt x="18199" y="14849"/>
                </a:lnTo>
                <a:cubicBezTo>
                  <a:pt x="19339" y="14849"/>
                  <a:pt x="19236" y="15712"/>
                  <a:pt x="19075" y="16229"/>
                </a:cubicBezTo>
                <a:cubicBezTo>
                  <a:pt x="18860" y="16911"/>
                  <a:pt x="18727" y="17543"/>
                  <a:pt x="17290" y="17543"/>
                </a:cubicBezTo>
                <a:lnTo>
                  <a:pt x="16196" y="17543"/>
                </a:lnTo>
                <a:cubicBezTo>
                  <a:pt x="16008" y="17543"/>
                  <a:pt x="15859" y="17691"/>
                  <a:pt x="15859" y="17879"/>
                </a:cubicBezTo>
                <a:cubicBezTo>
                  <a:pt x="15859" y="18066"/>
                  <a:pt x="16008" y="18216"/>
                  <a:pt x="16196" y="18216"/>
                </a:cubicBezTo>
                <a:lnTo>
                  <a:pt x="17256" y="18216"/>
                </a:lnTo>
                <a:cubicBezTo>
                  <a:pt x="17994" y="18216"/>
                  <a:pt x="18026" y="18926"/>
                  <a:pt x="17947" y="19176"/>
                </a:cubicBezTo>
                <a:cubicBezTo>
                  <a:pt x="17864" y="19450"/>
                  <a:pt x="17765" y="19638"/>
                  <a:pt x="17761" y="19647"/>
                </a:cubicBezTo>
                <a:cubicBezTo>
                  <a:pt x="17557" y="20016"/>
                  <a:pt x="17231" y="20236"/>
                  <a:pt x="16533" y="20236"/>
                </a:cubicBezTo>
                <a:lnTo>
                  <a:pt x="12846" y="20236"/>
                </a:lnTo>
                <a:cubicBezTo>
                  <a:pt x="10990" y="20236"/>
                  <a:pt x="9154" y="19825"/>
                  <a:pt x="9108" y="19815"/>
                </a:cubicBezTo>
                <a:cubicBezTo>
                  <a:pt x="6304" y="19170"/>
                  <a:pt x="6155" y="19124"/>
                  <a:pt x="5977" y="19075"/>
                </a:cubicBezTo>
                <a:cubicBezTo>
                  <a:pt x="5977" y="19075"/>
                  <a:pt x="5404" y="18969"/>
                  <a:pt x="5404" y="18469"/>
                </a:cubicBezTo>
                <a:lnTo>
                  <a:pt x="5404" y="9159"/>
                </a:lnTo>
                <a:cubicBezTo>
                  <a:pt x="5404" y="8842"/>
                  <a:pt x="5593" y="8554"/>
                  <a:pt x="5926" y="8451"/>
                </a:cubicBezTo>
                <a:cubicBezTo>
                  <a:pt x="5969" y="8434"/>
                  <a:pt x="6038" y="8418"/>
                  <a:pt x="6078" y="8401"/>
                </a:cubicBezTo>
                <a:cubicBezTo>
                  <a:pt x="9162" y="7123"/>
                  <a:pt x="10092" y="4320"/>
                  <a:pt x="10118" y="2020"/>
                </a:cubicBezTo>
                <a:cubicBezTo>
                  <a:pt x="10122" y="1697"/>
                  <a:pt x="10370" y="1347"/>
                  <a:pt x="10792" y="1347"/>
                </a:cubicBezTo>
                <a:close/>
                <a:moveTo>
                  <a:pt x="2020" y="8098"/>
                </a:moveTo>
                <a:lnTo>
                  <a:pt x="4057" y="8098"/>
                </a:lnTo>
                <a:cubicBezTo>
                  <a:pt x="4430" y="8098"/>
                  <a:pt x="4731" y="8399"/>
                  <a:pt x="4731" y="8771"/>
                </a:cubicBezTo>
                <a:cubicBezTo>
                  <a:pt x="4731" y="8771"/>
                  <a:pt x="4731" y="19563"/>
                  <a:pt x="4731" y="19563"/>
                </a:cubicBezTo>
                <a:cubicBezTo>
                  <a:pt x="4731" y="19935"/>
                  <a:pt x="4430" y="20236"/>
                  <a:pt x="4057" y="20236"/>
                </a:cubicBezTo>
                <a:lnTo>
                  <a:pt x="2020" y="20236"/>
                </a:lnTo>
                <a:cubicBezTo>
                  <a:pt x="1648" y="20236"/>
                  <a:pt x="1347" y="19935"/>
                  <a:pt x="1347" y="19563"/>
                </a:cubicBezTo>
                <a:lnTo>
                  <a:pt x="1347" y="8771"/>
                </a:lnTo>
                <a:cubicBezTo>
                  <a:pt x="1347" y="8399"/>
                  <a:pt x="1648" y="8098"/>
                  <a:pt x="2020" y="8098"/>
                </a:cubicBezTo>
                <a:close/>
                <a:moveTo>
                  <a:pt x="3165" y="17778"/>
                </a:moveTo>
                <a:cubicBezTo>
                  <a:pt x="2605" y="17778"/>
                  <a:pt x="2155" y="18228"/>
                  <a:pt x="2155" y="18788"/>
                </a:cubicBezTo>
                <a:cubicBezTo>
                  <a:pt x="2155" y="19349"/>
                  <a:pt x="2605" y="19799"/>
                  <a:pt x="3165" y="19799"/>
                </a:cubicBezTo>
                <a:cubicBezTo>
                  <a:pt x="3722" y="19799"/>
                  <a:pt x="4175" y="19349"/>
                  <a:pt x="4175" y="18788"/>
                </a:cubicBezTo>
                <a:cubicBezTo>
                  <a:pt x="4175" y="18228"/>
                  <a:pt x="3722" y="17778"/>
                  <a:pt x="3165" y="17778"/>
                </a:cubicBezTo>
                <a:close/>
                <a:moveTo>
                  <a:pt x="3165" y="18452"/>
                </a:moveTo>
                <a:cubicBezTo>
                  <a:pt x="3349" y="18452"/>
                  <a:pt x="3502" y="18604"/>
                  <a:pt x="3502" y="18788"/>
                </a:cubicBezTo>
                <a:cubicBezTo>
                  <a:pt x="3502" y="18972"/>
                  <a:pt x="3349" y="19125"/>
                  <a:pt x="3165" y="19125"/>
                </a:cubicBezTo>
                <a:cubicBezTo>
                  <a:pt x="2977" y="19125"/>
                  <a:pt x="2828" y="18972"/>
                  <a:pt x="2828" y="18788"/>
                </a:cubicBezTo>
                <a:cubicBezTo>
                  <a:pt x="2828" y="18604"/>
                  <a:pt x="2977" y="18452"/>
                  <a:pt x="3165" y="18452"/>
                </a:cubicBezTo>
                <a:close/>
              </a:path>
            </a:pathLst>
          </a:custGeom>
          <a:solidFill>
            <a:srgbClr val="222A3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59" name="Shape 2659"/>
          <p:cNvSpPr/>
          <p:nvPr/>
        </p:nvSpPr>
        <p:spPr>
          <a:xfrm>
            <a:off x="6078196" y="1724206"/>
            <a:ext cx="498301" cy="456404"/>
          </a:xfrm>
          <a:custGeom>
            <a:avLst/>
            <a:gdLst/>
            <a:ahLst/>
            <a:cxnLst>
              <a:cxn ang="0">
                <a:pos x="wd2" y="hd2"/>
              </a:cxn>
              <a:cxn ang="5400000">
                <a:pos x="wd2" y="hd2"/>
              </a:cxn>
              <a:cxn ang="10800000">
                <a:pos x="wd2" y="hd2"/>
              </a:cxn>
              <a:cxn ang="16200000">
                <a:pos x="wd2" y="hd2"/>
              </a:cxn>
            </a:cxnLst>
            <a:rect l="0" t="0" r="r" b="b"/>
            <a:pathLst>
              <a:path w="21600" h="21600" extrusionOk="0">
                <a:moveTo>
                  <a:pt x="6393" y="0"/>
                </a:moveTo>
                <a:cubicBezTo>
                  <a:pt x="5869" y="0"/>
                  <a:pt x="5424" y="459"/>
                  <a:pt x="5424" y="1031"/>
                </a:cubicBezTo>
                <a:cubicBezTo>
                  <a:pt x="5424" y="1395"/>
                  <a:pt x="5601" y="1718"/>
                  <a:pt x="5860" y="1904"/>
                </a:cubicBezTo>
                <a:lnTo>
                  <a:pt x="5860" y="2802"/>
                </a:lnTo>
                <a:cubicBezTo>
                  <a:pt x="5931" y="2799"/>
                  <a:pt x="6006" y="2802"/>
                  <a:pt x="6078" y="2802"/>
                </a:cubicBezTo>
                <a:lnTo>
                  <a:pt x="7095" y="2802"/>
                </a:lnTo>
                <a:lnTo>
                  <a:pt x="7095" y="2062"/>
                </a:lnTo>
                <a:lnTo>
                  <a:pt x="19929" y="2062"/>
                </a:lnTo>
                <a:lnTo>
                  <a:pt x="19929" y="11078"/>
                </a:lnTo>
                <a:lnTo>
                  <a:pt x="11333" y="11078"/>
                </a:lnTo>
                <a:cubicBezTo>
                  <a:pt x="11268" y="11211"/>
                  <a:pt x="11181" y="11355"/>
                  <a:pt x="11091" y="11474"/>
                </a:cubicBezTo>
                <a:cubicBezTo>
                  <a:pt x="11047" y="11603"/>
                  <a:pt x="10998" y="11717"/>
                  <a:pt x="10945" y="11844"/>
                </a:cubicBezTo>
                <a:cubicBezTo>
                  <a:pt x="10878" y="12034"/>
                  <a:pt x="10813" y="12236"/>
                  <a:pt x="10727" y="12426"/>
                </a:cubicBezTo>
                <a:lnTo>
                  <a:pt x="20559" y="12426"/>
                </a:lnTo>
                <a:cubicBezTo>
                  <a:pt x="20897" y="12426"/>
                  <a:pt x="21164" y="12134"/>
                  <a:pt x="21164" y="11765"/>
                </a:cubicBezTo>
                <a:lnTo>
                  <a:pt x="21164" y="1904"/>
                </a:lnTo>
                <a:cubicBezTo>
                  <a:pt x="21424" y="1718"/>
                  <a:pt x="21600" y="1395"/>
                  <a:pt x="21600" y="1031"/>
                </a:cubicBezTo>
                <a:cubicBezTo>
                  <a:pt x="21600" y="459"/>
                  <a:pt x="21179" y="0"/>
                  <a:pt x="20656" y="0"/>
                </a:cubicBezTo>
                <a:lnTo>
                  <a:pt x="6393" y="0"/>
                </a:lnTo>
                <a:close/>
                <a:moveTo>
                  <a:pt x="6417" y="3384"/>
                </a:moveTo>
                <a:cubicBezTo>
                  <a:pt x="4772" y="3384"/>
                  <a:pt x="3439" y="4839"/>
                  <a:pt x="3439" y="6636"/>
                </a:cubicBezTo>
                <a:lnTo>
                  <a:pt x="3439" y="7667"/>
                </a:lnTo>
                <a:cubicBezTo>
                  <a:pt x="3327" y="7837"/>
                  <a:pt x="3269" y="8040"/>
                  <a:pt x="3269" y="8249"/>
                </a:cubicBezTo>
                <a:lnTo>
                  <a:pt x="3269" y="8963"/>
                </a:lnTo>
                <a:cubicBezTo>
                  <a:pt x="3269" y="9260"/>
                  <a:pt x="3377" y="9540"/>
                  <a:pt x="3584" y="9729"/>
                </a:cubicBezTo>
                <a:cubicBezTo>
                  <a:pt x="3638" y="9912"/>
                  <a:pt x="3702" y="10099"/>
                  <a:pt x="3778" y="10284"/>
                </a:cubicBezTo>
                <a:cubicBezTo>
                  <a:pt x="3931" y="10724"/>
                  <a:pt x="4164" y="11185"/>
                  <a:pt x="4431" y="11606"/>
                </a:cubicBezTo>
                <a:cubicBezTo>
                  <a:pt x="4544" y="11785"/>
                  <a:pt x="4691" y="12001"/>
                  <a:pt x="4867" y="12214"/>
                </a:cubicBezTo>
                <a:cubicBezTo>
                  <a:pt x="4708" y="12338"/>
                  <a:pt x="4580" y="12494"/>
                  <a:pt x="4528" y="12664"/>
                </a:cubicBezTo>
                <a:lnTo>
                  <a:pt x="2422" y="13351"/>
                </a:lnTo>
                <a:cubicBezTo>
                  <a:pt x="924" y="13821"/>
                  <a:pt x="24" y="20886"/>
                  <a:pt x="24" y="20886"/>
                </a:cubicBezTo>
                <a:cubicBezTo>
                  <a:pt x="20" y="20918"/>
                  <a:pt x="0" y="20960"/>
                  <a:pt x="0" y="20992"/>
                </a:cubicBezTo>
                <a:cubicBezTo>
                  <a:pt x="0" y="21333"/>
                  <a:pt x="269" y="21600"/>
                  <a:pt x="581" y="21600"/>
                </a:cubicBezTo>
                <a:lnTo>
                  <a:pt x="13222" y="21600"/>
                </a:lnTo>
                <a:cubicBezTo>
                  <a:pt x="13533" y="21600"/>
                  <a:pt x="13803" y="21333"/>
                  <a:pt x="13803" y="20992"/>
                </a:cubicBezTo>
                <a:cubicBezTo>
                  <a:pt x="13803" y="20697"/>
                  <a:pt x="12879" y="13821"/>
                  <a:pt x="11381" y="13351"/>
                </a:cubicBezTo>
                <a:lnTo>
                  <a:pt x="9274" y="12664"/>
                </a:lnTo>
                <a:cubicBezTo>
                  <a:pt x="9224" y="12494"/>
                  <a:pt x="9094" y="12338"/>
                  <a:pt x="8935" y="12214"/>
                </a:cubicBezTo>
                <a:cubicBezTo>
                  <a:pt x="9110" y="12001"/>
                  <a:pt x="9258" y="11784"/>
                  <a:pt x="9371" y="11606"/>
                </a:cubicBezTo>
                <a:cubicBezTo>
                  <a:pt x="9638" y="11183"/>
                  <a:pt x="9871" y="10724"/>
                  <a:pt x="10025" y="10284"/>
                </a:cubicBezTo>
                <a:cubicBezTo>
                  <a:pt x="10101" y="10099"/>
                  <a:pt x="10167" y="9912"/>
                  <a:pt x="10219" y="9729"/>
                </a:cubicBezTo>
                <a:cubicBezTo>
                  <a:pt x="10426" y="9540"/>
                  <a:pt x="10534" y="9260"/>
                  <a:pt x="10534" y="8963"/>
                </a:cubicBezTo>
                <a:lnTo>
                  <a:pt x="10534" y="8249"/>
                </a:lnTo>
                <a:cubicBezTo>
                  <a:pt x="10534" y="8040"/>
                  <a:pt x="10475" y="7837"/>
                  <a:pt x="10364" y="7667"/>
                </a:cubicBezTo>
                <a:lnTo>
                  <a:pt x="10364" y="6636"/>
                </a:lnTo>
                <a:cubicBezTo>
                  <a:pt x="10364" y="4839"/>
                  <a:pt x="9031" y="3384"/>
                  <a:pt x="7386" y="3384"/>
                </a:cubicBezTo>
                <a:lnTo>
                  <a:pt x="6417" y="3384"/>
                </a:lnTo>
                <a:close/>
                <a:moveTo>
                  <a:pt x="16709" y="3384"/>
                </a:moveTo>
                <a:lnTo>
                  <a:pt x="14335" y="3754"/>
                </a:lnTo>
                <a:cubicBezTo>
                  <a:pt x="14029" y="3802"/>
                  <a:pt x="13832" y="4107"/>
                  <a:pt x="13875" y="4442"/>
                </a:cubicBezTo>
                <a:cubicBezTo>
                  <a:pt x="13920" y="4776"/>
                  <a:pt x="14198" y="5019"/>
                  <a:pt x="14505" y="4970"/>
                </a:cubicBezTo>
                <a:lnTo>
                  <a:pt x="15570" y="4785"/>
                </a:lnTo>
                <a:lnTo>
                  <a:pt x="14093" y="6980"/>
                </a:lnTo>
                <a:cubicBezTo>
                  <a:pt x="14093" y="6980"/>
                  <a:pt x="11333" y="5684"/>
                  <a:pt x="11333" y="5684"/>
                </a:cubicBezTo>
                <a:cubicBezTo>
                  <a:pt x="11175" y="5609"/>
                  <a:pt x="10994" y="5603"/>
                  <a:pt x="10848" y="5684"/>
                </a:cubicBezTo>
                <a:cubicBezTo>
                  <a:pt x="10995" y="6144"/>
                  <a:pt x="11081" y="6652"/>
                  <a:pt x="11091" y="7165"/>
                </a:cubicBezTo>
                <a:lnTo>
                  <a:pt x="11260" y="6980"/>
                </a:lnTo>
                <a:lnTo>
                  <a:pt x="14045" y="8302"/>
                </a:lnTo>
                <a:cubicBezTo>
                  <a:pt x="14284" y="8416"/>
                  <a:pt x="14568" y="8347"/>
                  <a:pt x="14723" y="8117"/>
                </a:cubicBezTo>
                <a:lnTo>
                  <a:pt x="16442" y="5578"/>
                </a:lnTo>
                <a:lnTo>
                  <a:pt x="16587" y="6662"/>
                </a:lnTo>
                <a:cubicBezTo>
                  <a:pt x="16628" y="6968"/>
                  <a:pt x="16870" y="7191"/>
                  <a:pt x="17144" y="7191"/>
                </a:cubicBezTo>
                <a:cubicBezTo>
                  <a:pt x="17172" y="7191"/>
                  <a:pt x="17191" y="7194"/>
                  <a:pt x="17217" y="7191"/>
                </a:cubicBezTo>
                <a:cubicBezTo>
                  <a:pt x="17524" y="7143"/>
                  <a:pt x="17744" y="6812"/>
                  <a:pt x="17701" y="6477"/>
                </a:cubicBezTo>
                <a:lnTo>
                  <a:pt x="17338" y="3886"/>
                </a:lnTo>
                <a:cubicBezTo>
                  <a:pt x="17295" y="3551"/>
                  <a:pt x="17013" y="3337"/>
                  <a:pt x="16709" y="3384"/>
                </a:cubicBezTo>
                <a:close/>
                <a:moveTo>
                  <a:pt x="5981" y="7350"/>
                </a:moveTo>
                <a:cubicBezTo>
                  <a:pt x="6413" y="7350"/>
                  <a:pt x="6772" y="7491"/>
                  <a:pt x="7047" y="7799"/>
                </a:cubicBezTo>
                <a:cubicBezTo>
                  <a:pt x="7388" y="8186"/>
                  <a:pt x="7799" y="8381"/>
                  <a:pt x="8233" y="8381"/>
                </a:cubicBezTo>
                <a:cubicBezTo>
                  <a:pt x="8480" y="8381"/>
                  <a:pt x="8728" y="8320"/>
                  <a:pt x="8984" y="8196"/>
                </a:cubicBezTo>
                <a:cubicBezTo>
                  <a:pt x="9042" y="8167"/>
                  <a:pt x="9100" y="8184"/>
                  <a:pt x="9153" y="8222"/>
                </a:cubicBezTo>
                <a:cubicBezTo>
                  <a:pt x="9179" y="8240"/>
                  <a:pt x="9212" y="8247"/>
                  <a:pt x="9226" y="8275"/>
                </a:cubicBezTo>
                <a:lnTo>
                  <a:pt x="9323" y="8275"/>
                </a:lnTo>
                <a:cubicBezTo>
                  <a:pt x="9429" y="8275"/>
                  <a:pt x="9517" y="8371"/>
                  <a:pt x="9517" y="8487"/>
                </a:cubicBezTo>
                <a:lnTo>
                  <a:pt x="9517" y="8830"/>
                </a:lnTo>
                <a:cubicBezTo>
                  <a:pt x="9517" y="8901"/>
                  <a:pt x="9473" y="8977"/>
                  <a:pt x="9420" y="9015"/>
                </a:cubicBezTo>
                <a:lnTo>
                  <a:pt x="9250" y="9148"/>
                </a:lnTo>
                <a:lnTo>
                  <a:pt x="9226" y="9227"/>
                </a:lnTo>
                <a:cubicBezTo>
                  <a:pt x="9166" y="9726"/>
                  <a:pt x="8917" y="10362"/>
                  <a:pt x="8548" y="10945"/>
                </a:cubicBezTo>
                <a:cubicBezTo>
                  <a:pt x="8080" y="11686"/>
                  <a:pt x="7637" y="12029"/>
                  <a:pt x="7410" y="12029"/>
                </a:cubicBezTo>
                <a:lnTo>
                  <a:pt x="6393" y="12029"/>
                </a:lnTo>
                <a:cubicBezTo>
                  <a:pt x="6167" y="12029"/>
                  <a:pt x="5723" y="11686"/>
                  <a:pt x="5255" y="10945"/>
                </a:cubicBezTo>
                <a:cubicBezTo>
                  <a:pt x="4887" y="10362"/>
                  <a:pt x="4637" y="9726"/>
                  <a:pt x="4577" y="9227"/>
                </a:cubicBezTo>
                <a:lnTo>
                  <a:pt x="4552" y="9148"/>
                </a:lnTo>
                <a:lnTo>
                  <a:pt x="4383" y="9015"/>
                </a:lnTo>
                <a:cubicBezTo>
                  <a:pt x="4327" y="8977"/>
                  <a:pt x="4286" y="8901"/>
                  <a:pt x="4286" y="8830"/>
                </a:cubicBezTo>
                <a:lnTo>
                  <a:pt x="4286" y="8487"/>
                </a:lnTo>
                <a:cubicBezTo>
                  <a:pt x="4286" y="8371"/>
                  <a:pt x="4374" y="8275"/>
                  <a:pt x="4480" y="8275"/>
                </a:cubicBezTo>
                <a:lnTo>
                  <a:pt x="4552" y="8275"/>
                </a:lnTo>
                <a:lnTo>
                  <a:pt x="4552" y="7905"/>
                </a:lnTo>
                <a:cubicBezTo>
                  <a:pt x="4552" y="7826"/>
                  <a:pt x="4585" y="7755"/>
                  <a:pt x="4649" y="7720"/>
                </a:cubicBezTo>
                <a:cubicBezTo>
                  <a:pt x="4913" y="7577"/>
                  <a:pt x="5441" y="7350"/>
                  <a:pt x="5981" y="7350"/>
                </a:cubicBezTo>
                <a:close/>
                <a:moveTo>
                  <a:pt x="5497" y="12955"/>
                </a:moveTo>
                <a:cubicBezTo>
                  <a:pt x="5555" y="12917"/>
                  <a:pt x="5631" y="12919"/>
                  <a:pt x="5691" y="12955"/>
                </a:cubicBezTo>
                <a:cubicBezTo>
                  <a:pt x="5846" y="13045"/>
                  <a:pt x="6000" y="13111"/>
                  <a:pt x="6151" y="13140"/>
                </a:cubicBezTo>
                <a:cubicBezTo>
                  <a:pt x="6241" y="13158"/>
                  <a:pt x="6320" y="13248"/>
                  <a:pt x="6320" y="13351"/>
                </a:cubicBezTo>
                <a:lnTo>
                  <a:pt x="6320" y="13854"/>
                </a:lnTo>
                <a:cubicBezTo>
                  <a:pt x="6348" y="13866"/>
                  <a:pt x="6372" y="13882"/>
                  <a:pt x="6393" y="13906"/>
                </a:cubicBezTo>
                <a:cubicBezTo>
                  <a:pt x="6429" y="13950"/>
                  <a:pt x="6447" y="14007"/>
                  <a:pt x="6441" y="14065"/>
                </a:cubicBezTo>
                <a:cubicBezTo>
                  <a:pt x="6441" y="14065"/>
                  <a:pt x="6320" y="15176"/>
                  <a:pt x="6320" y="15176"/>
                </a:cubicBezTo>
                <a:cubicBezTo>
                  <a:pt x="6312" y="15261"/>
                  <a:pt x="6275" y="15337"/>
                  <a:pt x="6199" y="15361"/>
                </a:cubicBezTo>
                <a:cubicBezTo>
                  <a:pt x="6181" y="15366"/>
                  <a:pt x="6144" y="15361"/>
                  <a:pt x="6126" y="15361"/>
                </a:cubicBezTo>
                <a:cubicBezTo>
                  <a:pt x="6068" y="15361"/>
                  <a:pt x="6018" y="15335"/>
                  <a:pt x="5981" y="15281"/>
                </a:cubicBezTo>
                <a:lnTo>
                  <a:pt x="5448" y="14515"/>
                </a:lnTo>
                <a:cubicBezTo>
                  <a:pt x="5423" y="14477"/>
                  <a:pt x="5400" y="14427"/>
                  <a:pt x="5400" y="14382"/>
                </a:cubicBezTo>
                <a:lnTo>
                  <a:pt x="5400" y="13140"/>
                </a:lnTo>
                <a:cubicBezTo>
                  <a:pt x="5400" y="13066"/>
                  <a:pt x="5439" y="12992"/>
                  <a:pt x="5497" y="12955"/>
                </a:cubicBezTo>
                <a:close/>
                <a:moveTo>
                  <a:pt x="8112" y="12955"/>
                </a:moveTo>
                <a:cubicBezTo>
                  <a:pt x="8172" y="12920"/>
                  <a:pt x="8249" y="12917"/>
                  <a:pt x="8306" y="12955"/>
                </a:cubicBezTo>
                <a:cubicBezTo>
                  <a:pt x="8363" y="12992"/>
                  <a:pt x="8403" y="13067"/>
                  <a:pt x="8403" y="13140"/>
                </a:cubicBezTo>
                <a:lnTo>
                  <a:pt x="8403" y="14382"/>
                </a:lnTo>
                <a:cubicBezTo>
                  <a:pt x="8403" y="14427"/>
                  <a:pt x="8379" y="14477"/>
                  <a:pt x="8354" y="14515"/>
                </a:cubicBezTo>
                <a:lnTo>
                  <a:pt x="7822" y="15281"/>
                </a:lnTo>
                <a:cubicBezTo>
                  <a:pt x="7784" y="15335"/>
                  <a:pt x="7711" y="15361"/>
                  <a:pt x="7652" y="15361"/>
                </a:cubicBezTo>
                <a:cubicBezTo>
                  <a:pt x="7635" y="15361"/>
                  <a:pt x="7622" y="15366"/>
                  <a:pt x="7604" y="15361"/>
                </a:cubicBezTo>
                <a:cubicBezTo>
                  <a:pt x="7528" y="15337"/>
                  <a:pt x="7491" y="15261"/>
                  <a:pt x="7483" y="15176"/>
                </a:cubicBezTo>
                <a:lnTo>
                  <a:pt x="7361" y="14065"/>
                </a:lnTo>
                <a:cubicBezTo>
                  <a:pt x="7356" y="14007"/>
                  <a:pt x="7373" y="13950"/>
                  <a:pt x="7410" y="13906"/>
                </a:cubicBezTo>
                <a:cubicBezTo>
                  <a:pt x="7430" y="13882"/>
                  <a:pt x="7455" y="13866"/>
                  <a:pt x="7483" y="13854"/>
                </a:cubicBezTo>
                <a:lnTo>
                  <a:pt x="7483" y="13351"/>
                </a:lnTo>
                <a:cubicBezTo>
                  <a:pt x="7483" y="13248"/>
                  <a:pt x="7561" y="13158"/>
                  <a:pt x="7652" y="13140"/>
                </a:cubicBezTo>
                <a:cubicBezTo>
                  <a:pt x="7803" y="13111"/>
                  <a:pt x="7955" y="13045"/>
                  <a:pt x="8112" y="12955"/>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60" name="Shape 2660"/>
          <p:cNvSpPr/>
          <p:nvPr/>
        </p:nvSpPr>
        <p:spPr>
          <a:xfrm>
            <a:off x="678712" y="3070377"/>
            <a:ext cx="498301" cy="478238"/>
          </a:xfrm>
          <a:custGeom>
            <a:avLst/>
            <a:gdLst/>
            <a:ahLst/>
            <a:cxnLst>
              <a:cxn ang="0">
                <a:pos x="wd2" y="hd2"/>
              </a:cxn>
              <a:cxn ang="5400000">
                <a:pos x="wd2" y="hd2"/>
              </a:cxn>
              <a:cxn ang="10800000">
                <a:pos x="wd2" y="hd2"/>
              </a:cxn>
              <a:cxn ang="16200000">
                <a:pos x="wd2" y="hd2"/>
              </a:cxn>
            </a:cxnLst>
            <a:rect l="0" t="0" r="r" b="b"/>
            <a:pathLst>
              <a:path w="21600" h="21600" extrusionOk="0">
                <a:moveTo>
                  <a:pt x="10832" y="0"/>
                </a:moveTo>
                <a:cubicBezTo>
                  <a:pt x="9591" y="0"/>
                  <a:pt x="8602" y="1031"/>
                  <a:pt x="8602" y="2323"/>
                </a:cubicBezTo>
                <a:lnTo>
                  <a:pt x="8602" y="11368"/>
                </a:lnTo>
                <a:lnTo>
                  <a:pt x="9994" y="10858"/>
                </a:lnTo>
                <a:lnTo>
                  <a:pt x="9994" y="2323"/>
                </a:lnTo>
                <a:cubicBezTo>
                  <a:pt x="9994" y="1856"/>
                  <a:pt x="10384" y="1450"/>
                  <a:pt x="10832" y="1450"/>
                </a:cubicBezTo>
                <a:lnTo>
                  <a:pt x="19370" y="1450"/>
                </a:lnTo>
                <a:cubicBezTo>
                  <a:pt x="19819" y="1450"/>
                  <a:pt x="20208" y="1856"/>
                  <a:pt x="20208" y="2323"/>
                </a:cubicBezTo>
                <a:lnTo>
                  <a:pt x="20208" y="19277"/>
                </a:lnTo>
                <a:cubicBezTo>
                  <a:pt x="20208" y="19741"/>
                  <a:pt x="19819" y="20150"/>
                  <a:pt x="19370" y="20150"/>
                </a:cubicBezTo>
                <a:lnTo>
                  <a:pt x="10879" y="20150"/>
                </a:lnTo>
                <a:cubicBezTo>
                  <a:pt x="10434" y="20150"/>
                  <a:pt x="10041" y="19741"/>
                  <a:pt x="10041" y="19277"/>
                </a:cubicBezTo>
                <a:lnTo>
                  <a:pt x="10041" y="18305"/>
                </a:lnTo>
                <a:lnTo>
                  <a:pt x="8649" y="18816"/>
                </a:lnTo>
                <a:lnTo>
                  <a:pt x="8649" y="19277"/>
                </a:lnTo>
                <a:cubicBezTo>
                  <a:pt x="8649" y="20569"/>
                  <a:pt x="9639" y="21600"/>
                  <a:pt x="10879" y="21600"/>
                </a:cubicBezTo>
                <a:lnTo>
                  <a:pt x="19370" y="21600"/>
                </a:lnTo>
                <a:cubicBezTo>
                  <a:pt x="20611" y="21600"/>
                  <a:pt x="21600" y="20569"/>
                  <a:pt x="21600" y="19277"/>
                </a:cubicBezTo>
                <a:lnTo>
                  <a:pt x="21600" y="2323"/>
                </a:lnTo>
                <a:cubicBezTo>
                  <a:pt x="21549" y="1031"/>
                  <a:pt x="20563" y="0"/>
                  <a:pt x="19323" y="0"/>
                </a:cubicBezTo>
                <a:lnTo>
                  <a:pt x="10832" y="0"/>
                </a:lnTo>
                <a:close/>
                <a:moveTo>
                  <a:pt x="12239" y="3163"/>
                </a:moveTo>
                <a:cubicBezTo>
                  <a:pt x="11942" y="3163"/>
                  <a:pt x="11638" y="3426"/>
                  <a:pt x="11638" y="3789"/>
                </a:cubicBezTo>
                <a:lnTo>
                  <a:pt x="11638" y="7876"/>
                </a:lnTo>
                <a:cubicBezTo>
                  <a:pt x="11638" y="8183"/>
                  <a:pt x="11891" y="8485"/>
                  <a:pt x="12239" y="8485"/>
                </a:cubicBezTo>
                <a:lnTo>
                  <a:pt x="15212" y="8485"/>
                </a:lnTo>
                <a:cubicBezTo>
                  <a:pt x="15507" y="8485"/>
                  <a:pt x="15797" y="8236"/>
                  <a:pt x="15797" y="7876"/>
                </a:cubicBezTo>
                <a:lnTo>
                  <a:pt x="15797" y="3789"/>
                </a:lnTo>
                <a:cubicBezTo>
                  <a:pt x="15797" y="3426"/>
                  <a:pt x="15507" y="3163"/>
                  <a:pt x="15212" y="3163"/>
                </a:cubicBezTo>
                <a:lnTo>
                  <a:pt x="12239" y="3163"/>
                </a:lnTo>
                <a:close/>
                <a:moveTo>
                  <a:pt x="5946" y="6854"/>
                </a:moveTo>
                <a:cubicBezTo>
                  <a:pt x="5748" y="6854"/>
                  <a:pt x="5558" y="6899"/>
                  <a:pt x="5408" y="7002"/>
                </a:cubicBezTo>
                <a:lnTo>
                  <a:pt x="1091" y="10067"/>
                </a:lnTo>
                <a:cubicBezTo>
                  <a:pt x="396" y="10531"/>
                  <a:pt x="0" y="11348"/>
                  <a:pt x="0" y="12176"/>
                </a:cubicBezTo>
                <a:lnTo>
                  <a:pt x="0" y="16838"/>
                </a:lnTo>
                <a:cubicBezTo>
                  <a:pt x="0" y="18078"/>
                  <a:pt x="898" y="19151"/>
                  <a:pt x="2087" y="19359"/>
                </a:cubicBezTo>
                <a:lnTo>
                  <a:pt x="4111" y="19722"/>
                </a:lnTo>
                <a:cubicBezTo>
                  <a:pt x="4260" y="19722"/>
                  <a:pt x="4422" y="19771"/>
                  <a:pt x="4570" y="19771"/>
                </a:cubicBezTo>
                <a:cubicBezTo>
                  <a:pt x="5563" y="19771"/>
                  <a:pt x="6497" y="19105"/>
                  <a:pt x="6894" y="18124"/>
                </a:cubicBezTo>
                <a:lnTo>
                  <a:pt x="7147" y="17399"/>
                </a:lnTo>
                <a:lnTo>
                  <a:pt x="12255" y="15438"/>
                </a:lnTo>
                <a:cubicBezTo>
                  <a:pt x="12700" y="15335"/>
                  <a:pt x="13148" y="14918"/>
                  <a:pt x="13346" y="14400"/>
                </a:cubicBezTo>
                <a:cubicBezTo>
                  <a:pt x="13545" y="13886"/>
                  <a:pt x="13592" y="13319"/>
                  <a:pt x="13393" y="12802"/>
                </a:cubicBezTo>
                <a:cubicBezTo>
                  <a:pt x="13095" y="12027"/>
                  <a:pt x="12354" y="11500"/>
                  <a:pt x="11559" y="11500"/>
                </a:cubicBezTo>
                <a:cubicBezTo>
                  <a:pt x="11309" y="11500"/>
                  <a:pt x="11113" y="11565"/>
                  <a:pt x="10863" y="11616"/>
                </a:cubicBezTo>
                <a:lnTo>
                  <a:pt x="6942" y="13115"/>
                </a:lnTo>
                <a:lnTo>
                  <a:pt x="6942" y="7892"/>
                </a:lnTo>
                <a:cubicBezTo>
                  <a:pt x="6942" y="7528"/>
                  <a:pt x="6750" y="7160"/>
                  <a:pt x="6404" y="6953"/>
                </a:cubicBezTo>
                <a:cubicBezTo>
                  <a:pt x="6254" y="6850"/>
                  <a:pt x="6094" y="6854"/>
                  <a:pt x="5946" y="6854"/>
                </a:cubicBezTo>
                <a:close/>
                <a:moveTo>
                  <a:pt x="12650" y="10545"/>
                </a:moveTo>
                <a:cubicBezTo>
                  <a:pt x="13345" y="10803"/>
                  <a:pt x="13992" y="11323"/>
                  <a:pt x="14389" y="11995"/>
                </a:cubicBezTo>
                <a:lnTo>
                  <a:pt x="18453" y="11995"/>
                </a:lnTo>
                <a:cubicBezTo>
                  <a:pt x="18848" y="11995"/>
                  <a:pt x="19149" y="11681"/>
                  <a:pt x="19149" y="11270"/>
                </a:cubicBezTo>
                <a:cubicBezTo>
                  <a:pt x="19149" y="10856"/>
                  <a:pt x="18848" y="10545"/>
                  <a:pt x="18453" y="10545"/>
                </a:cubicBezTo>
                <a:lnTo>
                  <a:pt x="12650" y="10545"/>
                </a:lnTo>
                <a:close/>
                <a:moveTo>
                  <a:pt x="14816" y="13181"/>
                </a:moveTo>
                <a:cubicBezTo>
                  <a:pt x="14865" y="13645"/>
                  <a:pt x="14821" y="14167"/>
                  <a:pt x="14674" y="14631"/>
                </a:cubicBezTo>
                <a:lnTo>
                  <a:pt x="18390" y="14631"/>
                </a:lnTo>
                <a:cubicBezTo>
                  <a:pt x="18785" y="14631"/>
                  <a:pt x="19086" y="14317"/>
                  <a:pt x="19086" y="13906"/>
                </a:cubicBezTo>
                <a:cubicBezTo>
                  <a:pt x="19086" y="13543"/>
                  <a:pt x="18785" y="13181"/>
                  <a:pt x="18390" y="13181"/>
                </a:cubicBezTo>
                <a:lnTo>
                  <a:pt x="14816" y="13181"/>
                </a:lnTo>
                <a:close/>
                <a:moveTo>
                  <a:pt x="14010" y="16344"/>
                </a:moveTo>
                <a:cubicBezTo>
                  <a:pt x="13664" y="16705"/>
                  <a:pt x="13270" y="16962"/>
                  <a:pt x="12824" y="17119"/>
                </a:cubicBezTo>
                <a:lnTo>
                  <a:pt x="11132" y="17745"/>
                </a:lnTo>
                <a:lnTo>
                  <a:pt x="18580" y="17745"/>
                </a:lnTo>
                <a:cubicBezTo>
                  <a:pt x="18975" y="17745"/>
                  <a:pt x="19260" y="17433"/>
                  <a:pt x="19260" y="17020"/>
                </a:cubicBezTo>
                <a:cubicBezTo>
                  <a:pt x="19260" y="16606"/>
                  <a:pt x="18975" y="16344"/>
                  <a:pt x="18580" y="16344"/>
                </a:cubicBezTo>
                <a:lnTo>
                  <a:pt x="14010" y="16344"/>
                </a:ln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61" name="Shape 2661"/>
          <p:cNvSpPr/>
          <p:nvPr/>
        </p:nvSpPr>
        <p:spPr>
          <a:xfrm>
            <a:off x="4589693" y="1455758"/>
            <a:ext cx="1144842" cy="1144906"/>
          </a:xfrm>
          <a:custGeom>
            <a:avLst/>
            <a:gdLst/>
            <a:ahLst/>
            <a:cxnLst>
              <a:cxn ang="0">
                <a:pos x="wd2" y="hd2"/>
              </a:cxn>
              <a:cxn ang="5400000">
                <a:pos x="wd2" y="hd2"/>
              </a:cxn>
              <a:cxn ang="10800000">
                <a:pos x="wd2" y="hd2"/>
              </a:cxn>
              <a:cxn ang="16200000">
                <a:pos x="wd2" y="hd2"/>
              </a:cxn>
            </a:cxnLst>
            <a:rect l="0" t="0" r="r" b="b"/>
            <a:pathLst>
              <a:path w="20304" h="21429" extrusionOk="0">
                <a:moveTo>
                  <a:pt x="10246" y="24"/>
                </a:moveTo>
                <a:cubicBezTo>
                  <a:pt x="13131" y="-171"/>
                  <a:pt x="15759" y="817"/>
                  <a:pt x="17645" y="2808"/>
                </a:cubicBezTo>
                <a:cubicBezTo>
                  <a:pt x="21600" y="6982"/>
                  <a:pt x="21083" y="14318"/>
                  <a:pt x="16494" y="19162"/>
                </a:cubicBezTo>
                <a:lnTo>
                  <a:pt x="14345" y="21429"/>
                </a:lnTo>
                <a:lnTo>
                  <a:pt x="0" y="21429"/>
                </a:lnTo>
                <a:lnTo>
                  <a:pt x="0" y="6290"/>
                </a:lnTo>
                <a:lnTo>
                  <a:pt x="2148" y="4023"/>
                </a:lnTo>
                <a:cubicBezTo>
                  <a:pt x="4401" y="1646"/>
                  <a:pt x="7277" y="226"/>
                  <a:pt x="10246" y="24"/>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62" name="Shape 2662"/>
          <p:cNvSpPr/>
          <p:nvPr/>
        </p:nvSpPr>
        <p:spPr>
          <a:xfrm>
            <a:off x="3286777" y="1455791"/>
            <a:ext cx="1144904" cy="1144841"/>
          </a:xfrm>
          <a:custGeom>
            <a:avLst/>
            <a:gdLst/>
            <a:ahLst/>
            <a:cxnLst>
              <a:cxn ang="0">
                <a:pos x="wd2" y="hd2"/>
              </a:cxn>
              <a:cxn ang="5400000">
                <a:pos x="wd2" y="hd2"/>
              </a:cxn>
              <a:cxn ang="10800000">
                <a:pos x="wd2" y="hd2"/>
              </a:cxn>
              <a:cxn ang="16200000">
                <a:pos x="wd2" y="hd2"/>
              </a:cxn>
            </a:cxnLst>
            <a:rect l="0" t="0" r="r" b="b"/>
            <a:pathLst>
              <a:path w="21429" h="20304" extrusionOk="0">
                <a:moveTo>
                  <a:pt x="2808" y="2659"/>
                </a:moveTo>
                <a:cubicBezTo>
                  <a:pt x="6981" y="-1296"/>
                  <a:pt x="14318" y="-779"/>
                  <a:pt x="19162" y="3810"/>
                </a:cubicBezTo>
                <a:lnTo>
                  <a:pt x="21429" y="5959"/>
                </a:lnTo>
                <a:lnTo>
                  <a:pt x="21429" y="20304"/>
                </a:lnTo>
                <a:lnTo>
                  <a:pt x="6290" y="20304"/>
                </a:lnTo>
                <a:lnTo>
                  <a:pt x="4023" y="18156"/>
                </a:lnTo>
                <a:cubicBezTo>
                  <a:pt x="1646" y="15903"/>
                  <a:pt x="225" y="13027"/>
                  <a:pt x="24" y="10058"/>
                </a:cubicBezTo>
                <a:cubicBezTo>
                  <a:pt x="-171" y="7173"/>
                  <a:pt x="817" y="4545"/>
                  <a:pt x="2808" y="2659"/>
                </a:cubicBezTo>
                <a:close/>
              </a:path>
            </a:pathLst>
          </a:custGeom>
          <a:solidFill>
            <a:srgbClr val="222A3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663" name="Shape 2663"/>
          <p:cNvSpPr/>
          <p:nvPr/>
        </p:nvSpPr>
        <p:spPr>
          <a:xfrm>
            <a:off x="4589693" y="2739977"/>
            <a:ext cx="1144842" cy="1144896"/>
          </a:xfrm>
          <a:custGeom>
            <a:avLst/>
            <a:gdLst/>
            <a:ahLst/>
            <a:cxnLst>
              <a:cxn ang="0">
                <a:pos x="wd2" y="hd2"/>
              </a:cxn>
              <a:cxn ang="5400000">
                <a:pos x="wd2" y="hd2"/>
              </a:cxn>
              <a:cxn ang="10800000">
                <a:pos x="wd2" y="hd2"/>
              </a:cxn>
              <a:cxn ang="16200000">
                <a:pos x="wd2" y="hd2"/>
              </a:cxn>
            </a:cxnLst>
            <a:rect l="0" t="0" r="r" b="b"/>
            <a:pathLst>
              <a:path w="20304" h="21430" extrusionOk="0">
                <a:moveTo>
                  <a:pt x="17645" y="18622"/>
                </a:moveTo>
                <a:cubicBezTo>
                  <a:pt x="15759" y="20612"/>
                  <a:pt x="13131" y="21600"/>
                  <a:pt x="10246" y="21405"/>
                </a:cubicBezTo>
                <a:cubicBezTo>
                  <a:pt x="7277" y="21204"/>
                  <a:pt x="4401" y="19784"/>
                  <a:pt x="2148" y="17407"/>
                </a:cubicBezTo>
                <a:lnTo>
                  <a:pt x="0" y="15140"/>
                </a:lnTo>
                <a:lnTo>
                  <a:pt x="0" y="0"/>
                </a:lnTo>
                <a:lnTo>
                  <a:pt x="14345" y="0"/>
                </a:lnTo>
                <a:lnTo>
                  <a:pt x="16494" y="2268"/>
                </a:lnTo>
                <a:cubicBezTo>
                  <a:pt x="21083" y="7112"/>
                  <a:pt x="21600" y="14448"/>
                  <a:pt x="17645" y="18622"/>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64" name="Shape 2664"/>
          <p:cNvSpPr/>
          <p:nvPr/>
        </p:nvSpPr>
        <p:spPr>
          <a:xfrm>
            <a:off x="3286996" y="2740008"/>
            <a:ext cx="1144833" cy="1144834"/>
          </a:xfrm>
          <a:custGeom>
            <a:avLst/>
            <a:gdLst/>
            <a:ahLst/>
            <a:cxnLst>
              <a:cxn ang="0">
                <a:pos x="wd2" y="hd2"/>
              </a:cxn>
              <a:cxn ang="5400000">
                <a:pos x="wd2" y="hd2"/>
              </a:cxn>
              <a:cxn ang="10800000">
                <a:pos x="wd2" y="hd2"/>
              </a:cxn>
              <a:cxn ang="16200000">
                <a:pos x="wd2" y="hd2"/>
              </a:cxn>
            </a:cxnLst>
            <a:rect l="0" t="0" r="r" b="b"/>
            <a:pathLst>
              <a:path w="20304" h="20304" extrusionOk="0">
                <a:moveTo>
                  <a:pt x="2659" y="17645"/>
                </a:moveTo>
                <a:cubicBezTo>
                  <a:pt x="-1296" y="13690"/>
                  <a:pt x="-779" y="6738"/>
                  <a:pt x="3810" y="2149"/>
                </a:cubicBezTo>
                <a:lnTo>
                  <a:pt x="5959" y="0"/>
                </a:lnTo>
                <a:lnTo>
                  <a:pt x="20304" y="0"/>
                </a:lnTo>
                <a:lnTo>
                  <a:pt x="20304" y="14346"/>
                </a:lnTo>
                <a:lnTo>
                  <a:pt x="18156" y="16494"/>
                </a:lnTo>
                <a:cubicBezTo>
                  <a:pt x="13566" y="21084"/>
                  <a:pt x="6614" y="21600"/>
                  <a:pt x="2659" y="17645"/>
                </a:cubicBez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nvGrpSpPr>
          <p:cNvPr id="2669" name="Group 2669"/>
          <p:cNvGrpSpPr/>
          <p:nvPr/>
        </p:nvGrpSpPr>
        <p:grpSpPr>
          <a:xfrm>
            <a:off x="3625863" y="1783604"/>
            <a:ext cx="1769870" cy="1773432"/>
            <a:chOff x="0" y="0"/>
            <a:chExt cx="4719653" cy="4729151"/>
          </a:xfrm>
        </p:grpSpPr>
        <p:sp>
          <p:nvSpPr>
            <p:cNvPr id="2665" name="Shape 2665"/>
            <p:cNvSpPr/>
            <p:nvPr/>
          </p:nvSpPr>
          <p:spPr>
            <a:xfrm>
              <a:off x="2570315" y="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164F86">
                <a:alpha val="15000"/>
              </a:srgb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666" name="Shape 2666"/>
            <p:cNvSpPr/>
            <p:nvPr/>
          </p:nvSpPr>
          <p:spPr>
            <a:xfrm flipH="1">
              <a:off x="0" y="0"/>
              <a:ext cx="2149338"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000000">
                <a:alpha val="15000"/>
              </a:srgb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667" name="Shape 2667"/>
            <p:cNvSpPr/>
            <p:nvPr/>
          </p:nvSpPr>
          <p:spPr>
            <a:xfrm rot="10800000" flipH="1">
              <a:off x="2570314" y="2550330"/>
              <a:ext cx="2149339"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668" name="Shape 2668"/>
            <p:cNvSpPr/>
            <p:nvPr/>
          </p:nvSpPr>
          <p:spPr>
            <a:xfrm rot="10800000">
              <a:off x="0" y="255033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2670" name="Shape 2670"/>
          <p:cNvSpPr/>
          <p:nvPr/>
        </p:nvSpPr>
        <p:spPr>
          <a:xfrm>
            <a:off x="3485402" y="1929127"/>
            <a:ext cx="835194" cy="39318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ts val="7000"/>
              </a:lnSpc>
              <a:defRPr sz="6500" cap="all" spc="-390" baseline="9230">
                <a:solidFill>
                  <a:srgbClr val="FFFFFF"/>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400" spc="-146">
                <a:solidFill>
                  <a:schemeClr val="bg1"/>
                </a:solidFill>
                <a:latin typeface="+mn-ea"/>
                <a:ea typeface="+mn-ea"/>
              </a:rPr>
              <a:t>75%</a:t>
            </a:r>
          </a:p>
        </p:txBody>
      </p:sp>
      <p:sp>
        <p:nvSpPr>
          <p:cNvPr id="2671" name="Shape 2671"/>
          <p:cNvSpPr/>
          <p:nvPr/>
        </p:nvSpPr>
        <p:spPr>
          <a:xfrm>
            <a:off x="3462335" y="3076351"/>
            <a:ext cx="792324" cy="39318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ts val="7000"/>
              </a:lnSpc>
              <a:defRPr sz="6500" cap="all" spc="-390" baseline="9230">
                <a:solidFill>
                  <a:srgbClr val="FFFFFF"/>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400" spc="-146" dirty="0">
                <a:solidFill>
                  <a:schemeClr val="bg1"/>
                </a:solidFill>
                <a:latin typeface="+mn-ea"/>
                <a:ea typeface="+mn-ea"/>
              </a:rPr>
              <a:t>100%</a:t>
            </a:r>
          </a:p>
        </p:txBody>
      </p:sp>
      <p:sp>
        <p:nvSpPr>
          <p:cNvPr id="2672" name="Shape 2672"/>
          <p:cNvSpPr/>
          <p:nvPr/>
        </p:nvSpPr>
        <p:spPr>
          <a:xfrm>
            <a:off x="4740897" y="1929127"/>
            <a:ext cx="759091" cy="39318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ts val="7000"/>
              </a:lnSpc>
              <a:defRPr sz="6500" cap="all" spc="-390" baseline="9230">
                <a:solidFill>
                  <a:srgbClr val="FFFFFF"/>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400" spc="-146" dirty="0">
                <a:solidFill>
                  <a:schemeClr val="bg1"/>
                </a:solidFill>
                <a:latin typeface="+mn-ea"/>
                <a:ea typeface="+mn-ea"/>
              </a:rPr>
              <a:t>25%</a:t>
            </a:r>
          </a:p>
        </p:txBody>
      </p:sp>
      <p:sp>
        <p:nvSpPr>
          <p:cNvPr id="2673" name="Shape 2673"/>
          <p:cNvSpPr/>
          <p:nvPr/>
        </p:nvSpPr>
        <p:spPr>
          <a:xfrm>
            <a:off x="4852951" y="3076351"/>
            <a:ext cx="618325" cy="39318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ts val="7000"/>
              </a:lnSpc>
              <a:defRPr sz="6500" cap="all" spc="-390" baseline="9230">
                <a:solidFill>
                  <a:srgbClr val="FFFFFF"/>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400" spc="-146">
                <a:solidFill>
                  <a:schemeClr val="bg1"/>
                </a:solidFill>
                <a:latin typeface="+mn-ea"/>
                <a:ea typeface="+mn-ea"/>
              </a:rPr>
              <a:t>65%</a:t>
            </a:r>
          </a:p>
        </p:txBody>
      </p:sp>
      <p:sp>
        <p:nvSpPr>
          <p:cNvPr id="2674" name="Shape 2674"/>
          <p:cNvSpPr/>
          <p:nvPr/>
        </p:nvSpPr>
        <p:spPr>
          <a:xfrm flipV="1">
            <a:off x="6068678" y="2670316"/>
            <a:ext cx="2396611" cy="0"/>
          </a:xfrm>
          <a:prstGeom prst="line">
            <a:avLst/>
          </a:prstGeom>
          <a:ln w="12700" cap="rnd" cmpd="sng">
            <a:solidFill>
              <a:schemeClr val="bg1">
                <a:lumMod val="65000"/>
              </a:schemeClr>
            </a:solidFill>
            <a:custDash>
              <a:ds d="100000" sp="200000"/>
            </a:custDash>
            <a:round/>
          </a:ln>
        </p:spPr>
        <p:txBody>
          <a:bodyPr lIns="0" tIns="0" rIns="0" bIns="0" anchor="ctr"/>
          <a:lstStyle/>
          <a:p>
            <a:pPr lvl="0">
              <a:defRPr sz="3200"/>
            </a:pPr>
            <a:endParaRPr/>
          </a:p>
        </p:txBody>
      </p:sp>
      <p:sp>
        <p:nvSpPr>
          <p:cNvPr id="2675" name="Shape 2675"/>
          <p:cNvSpPr/>
          <p:nvPr/>
        </p:nvSpPr>
        <p:spPr>
          <a:xfrm>
            <a:off x="1392681" y="2670316"/>
            <a:ext cx="1584881" cy="0"/>
          </a:xfrm>
          <a:prstGeom prst="line">
            <a:avLst/>
          </a:prstGeom>
          <a:ln w="12700" cap="rnd" cmpd="sng">
            <a:solidFill>
              <a:schemeClr val="bg1">
                <a:lumMod val="65000"/>
              </a:schemeClr>
            </a:solidFill>
            <a:custDash>
              <a:ds d="100000" sp="200000"/>
            </a:custDash>
            <a:round/>
          </a:ln>
        </p:spPr>
        <p:txBody>
          <a:bodyPr lIns="0" tIns="0" rIns="0" bIns="0" anchor="ctr"/>
          <a:lstStyle/>
          <a:p>
            <a:pPr lvl="0">
              <a:defRPr sz="3200"/>
            </a:pPr>
            <a:endParaRPr/>
          </a:p>
        </p:txBody>
      </p:sp>
    </p:spTree>
    <p:extLst>
      <p:ext uri="{BB962C8B-B14F-4D97-AF65-F5344CB8AC3E}">
        <p14:creationId xmlns:p14="http://schemas.microsoft.com/office/powerpoint/2010/main" val="3253310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652"/>
                                        </p:tgtEl>
                                        <p:attrNameLst>
                                          <p:attrName>style.visibility</p:attrName>
                                        </p:attrNameLst>
                                      </p:cBhvr>
                                      <p:to>
                                        <p:strVal val="visible"/>
                                      </p:to>
                                    </p:set>
                                    <p:animEffect transition="in" filter="box(out)">
                                      <p:cBhvr>
                                        <p:cTn id="7" dur="550"/>
                                        <p:tgtEl>
                                          <p:spTgt spid="2652"/>
                                        </p:tgtEl>
                                      </p:cBhvr>
                                    </p:animEffect>
                                  </p:childTnLst>
                                </p:cTn>
                              </p:par>
                            </p:childTnLst>
                          </p:cTn>
                        </p:par>
                        <p:par>
                          <p:cTn id="8" fill="hold">
                            <p:stCondLst>
                              <p:cond delay="550"/>
                            </p:stCondLst>
                            <p:childTnLst>
                              <p:par>
                                <p:cTn id="9" presetID="2" presetClass="entr" presetSubtype="8" fill="hold" grpId="0" nodeType="afterEffect">
                                  <p:stCondLst>
                                    <p:cond delay="0"/>
                                  </p:stCondLst>
                                  <p:iterate>
                                    <p:tmAbs val="0"/>
                                  </p:iterate>
                                  <p:childTnLst>
                                    <p:set>
                                      <p:cBhvr>
                                        <p:cTn id="10" fill="hold"/>
                                        <p:tgtEl>
                                          <p:spTgt spid="2662"/>
                                        </p:tgtEl>
                                        <p:attrNameLst>
                                          <p:attrName>style.visibility</p:attrName>
                                        </p:attrNameLst>
                                      </p:cBhvr>
                                      <p:to>
                                        <p:strVal val="visible"/>
                                      </p:to>
                                    </p:set>
                                    <p:anim calcmode="lin" valueType="num">
                                      <p:cBhvr>
                                        <p:cTn id="11" dur="550" fill="hold"/>
                                        <p:tgtEl>
                                          <p:spTgt spid="2662"/>
                                        </p:tgtEl>
                                        <p:attrNameLst>
                                          <p:attrName>ppt_x</p:attrName>
                                        </p:attrNameLst>
                                      </p:cBhvr>
                                      <p:tavLst>
                                        <p:tav tm="0">
                                          <p:val>
                                            <p:strVal val="0-#ppt_w/2"/>
                                          </p:val>
                                        </p:tav>
                                        <p:tav tm="100000">
                                          <p:val>
                                            <p:strVal val="#ppt_x"/>
                                          </p:val>
                                        </p:tav>
                                      </p:tavLst>
                                    </p:anim>
                                    <p:anim calcmode="lin" valueType="num">
                                      <p:cBhvr>
                                        <p:cTn id="12" dur="550" fill="hold"/>
                                        <p:tgtEl>
                                          <p:spTgt spid="2662"/>
                                        </p:tgtEl>
                                        <p:attrNameLst>
                                          <p:attrName>ppt_y</p:attrName>
                                        </p:attrNameLst>
                                      </p:cBhvr>
                                      <p:tavLst>
                                        <p:tav tm="0">
                                          <p:val>
                                            <p:strVal val="#ppt_y"/>
                                          </p:val>
                                        </p:tav>
                                        <p:tav tm="100000">
                                          <p:val>
                                            <p:strVal val="#ppt_y"/>
                                          </p:val>
                                        </p:tav>
                                      </p:tavLst>
                                    </p:anim>
                                  </p:childTnLst>
                                </p:cTn>
                              </p:par>
                            </p:childTnLst>
                          </p:cTn>
                        </p:par>
                        <p:par>
                          <p:cTn id="13" fill="hold">
                            <p:stCondLst>
                              <p:cond delay="1100"/>
                            </p:stCondLst>
                            <p:childTnLst>
                              <p:par>
                                <p:cTn id="14" presetID="9" presetClass="entr" presetSubtype="0" fill="hold" grpId="0" nodeType="afterEffect">
                                  <p:stCondLst>
                                    <p:cond delay="0"/>
                                  </p:stCondLst>
                                  <p:iterate>
                                    <p:tmAbs val="0"/>
                                  </p:iterate>
                                  <p:childTnLst>
                                    <p:set>
                                      <p:cBhvr>
                                        <p:cTn id="15" fill="hold"/>
                                        <p:tgtEl>
                                          <p:spTgt spid="2670"/>
                                        </p:tgtEl>
                                        <p:attrNameLst>
                                          <p:attrName>style.visibility</p:attrName>
                                        </p:attrNameLst>
                                      </p:cBhvr>
                                      <p:to>
                                        <p:strVal val="visible"/>
                                      </p:to>
                                    </p:set>
                                    <p:animEffect transition="in" filter="dissolve">
                                      <p:cBhvr>
                                        <p:cTn id="16" dur="550"/>
                                        <p:tgtEl>
                                          <p:spTgt spid="2670"/>
                                        </p:tgtEl>
                                      </p:cBhvr>
                                    </p:animEffect>
                                  </p:childTnLst>
                                </p:cTn>
                              </p:par>
                            </p:childTnLst>
                          </p:cTn>
                        </p:par>
                        <p:par>
                          <p:cTn id="17" fill="hold">
                            <p:stCondLst>
                              <p:cond delay="1650"/>
                            </p:stCondLst>
                            <p:childTnLst>
                              <p:par>
                                <p:cTn id="18" presetID="2" presetClass="entr" presetSubtype="1" fill="hold" grpId="0" nodeType="afterEffect">
                                  <p:stCondLst>
                                    <p:cond delay="0"/>
                                  </p:stCondLst>
                                  <p:iterate>
                                    <p:tmAbs val="0"/>
                                  </p:iterate>
                                  <p:childTnLst>
                                    <p:set>
                                      <p:cBhvr>
                                        <p:cTn id="19" fill="hold"/>
                                        <p:tgtEl>
                                          <p:spTgt spid="2658"/>
                                        </p:tgtEl>
                                        <p:attrNameLst>
                                          <p:attrName>style.visibility</p:attrName>
                                        </p:attrNameLst>
                                      </p:cBhvr>
                                      <p:to>
                                        <p:strVal val="visible"/>
                                      </p:to>
                                    </p:set>
                                    <p:anim calcmode="lin" valueType="num">
                                      <p:cBhvr>
                                        <p:cTn id="20" dur="550" fill="hold"/>
                                        <p:tgtEl>
                                          <p:spTgt spid="2658"/>
                                        </p:tgtEl>
                                        <p:attrNameLst>
                                          <p:attrName>ppt_x</p:attrName>
                                        </p:attrNameLst>
                                      </p:cBhvr>
                                      <p:tavLst>
                                        <p:tav tm="0">
                                          <p:val>
                                            <p:strVal val="#ppt_x"/>
                                          </p:val>
                                        </p:tav>
                                        <p:tav tm="100000">
                                          <p:val>
                                            <p:strVal val="#ppt_x"/>
                                          </p:val>
                                        </p:tav>
                                      </p:tavLst>
                                    </p:anim>
                                    <p:anim calcmode="lin" valueType="num">
                                      <p:cBhvr>
                                        <p:cTn id="21" dur="550" fill="hold"/>
                                        <p:tgtEl>
                                          <p:spTgt spid="2658"/>
                                        </p:tgtEl>
                                        <p:attrNameLst>
                                          <p:attrName>ppt_y</p:attrName>
                                        </p:attrNameLst>
                                      </p:cBhvr>
                                      <p:tavLst>
                                        <p:tav tm="0">
                                          <p:val>
                                            <p:strVal val="0-#ppt_h/2"/>
                                          </p:val>
                                        </p:tav>
                                        <p:tav tm="100000">
                                          <p:val>
                                            <p:strVal val="#ppt_y"/>
                                          </p:val>
                                        </p:tav>
                                      </p:tavLst>
                                    </p:anim>
                                  </p:childTnLst>
                                </p:cTn>
                              </p:par>
                            </p:childTnLst>
                          </p:cTn>
                        </p:par>
                        <p:par>
                          <p:cTn id="22" fill="hold">
                            <p:stCondLst>
                              <p:cond delay="2200"/>
                            </p:stCondLst>
                            <p:childTnLst>
                              <p:par>
                                <p:cTn id="23" presetID="22" presetClass="entr" presetSubtype="8" fill="hold" grpId="0" nodeType="afterEffect">
                                  <p:stCondLst>
                                    <p:cond delay="0"/>
                                  </p:stCondLst>
                                  <p:iterate>
                                    <p:tmAbs val="0"/>
                                  </p:iterate>
                                  <p:childTnLst>
                                    <p:set>
                                      <p:cBhvr>
                                        <p:cTn id="24" fill="hold"/>
                                        <p:tgtEl>
                                          <p:spTgt spid="2655"/>
                                        </p:tgtEl>
                                        <p:attrNameLst>
                                          <p:attrName>style.visibility</p:attrName>
                                        </p:attrNameLst>
                                      </p:cBhvr>
                                      <p:to>
                                        <p:strVal val="visible"/>
                                      </p:to>
                                    </p:set>
                                    <p:animEffect transition="in" filter="wipe(left)">
                                      <p:cBhvr>
                                        <p:cTn id="25" dur="550"/>
                                        <p:tgtEl>
                                          <p:spTgt spid="2655"/>
                                        </p:tgtEl>
                                      </p:cBhvr>
                                    </p:animEffect>
                                  </p:childTnLst>
                                </p:cTn>
                              </p:par>
                            </p:childTnLst>
                          </p:cTn>
                        </p:par>
                        <p:par>
                          <p:cTn id="26" fill="hold">
                            <p:stCondLst>
                              <p:cond delay="2750"/>
                            </p:stCondLst>
                            <p:childTnLst>
                              <p:par>
                                <p:cTn id="27" presetID="2" presetClass="entr" presetSubtype="2" fill="hold" grpId="0" nodeType="afterEffect">
                                  <p:stCondLst>
                                    <p:cond delay="0"/>
                                  </p:stCondLst>
                                  <p:iterate>
                                    <p:tmAbs val="0"/>
                                  </p:iterate>
                                  <p:childTnLst>
                                    <p:set>
                                      <p:cBhvr>
                                        <p:cTn id="28" fill="hold"/>
                                        <p:tgtEl>
                                          <p:spTgt spid="2661"/>
                                        </p:tgtEl>
                                        <p:attrNameLst>
                                          <p:attrName>style.visibility</p:attrName>
                                        </p:attrNameLst>
                                      </p:cBhvr>
                                      <p:to>
                                        <p:strVal val="visible"/>
                                      </p:to>
                                    </p:set>
                                    <p:anim calcmode="lin" valueType="num">
                                      <p:cBhvr>
                                        <p:cTn id="29" dur="550" fill="hold"/>
                                        <p:tgtEl>
                                          <p:spTgt spid="2661"/>
                                        </p:tgtEl>
                                        <p:attrNameLst>
                                          <p:attrName>ppt_x</p:attrName>
                                        </p:attrNameLst>
                                      </p:cBhvr>
                                      <p:tavLst>
                                        <p:tav tm="0">
                                          <p:val>
                                            <p:strVal val="1+#ppt_w/2"/>
                                          </p:val>
                                        </p:tav>
                                        <p:tav tm="100000">
                                          <p:val>
                                            <p:strVal val="#ppt_x"/>
                                          </p:val>
                                        </p:tav>
                                      </p:tavLst>
                                    </p:anim>
                                    <p:anim calcmode="lin" valueType="num">
                                      <p:cBhvr>
                                        <p:cTn id="30" dur="550" fill="hold"/>
                                        <p:tgtEl>
                                          <p:spTgt spid="2661"/>
                                        </p:tgtEl>
                                        <p:attrNameLst>
                                          <p:attrName>ppt_y</p:attrName>
                                        </p:attrNameLst>
                                      </p:cBhvr>
                                      <p:tavLst>
                                        <p:tav tm="0">
                                          <p:val>
                                            <p:strVal val="#ppt_y"/>
                                          </p:val>
                                        </p:tav>
                                        <p:tav tm="100000">
                                          <p:val>
                                            <p:strVal val="#ppt_y"/>
                                          </p:val>
                                        </p:tav>
                                      </p:tavLst>
                                    </p:anim>
                                  </p:childTnLst>
                                </p:cTn>
                              </p:par>
                            </p:childTnLst>
                          </p:cTn>
                        </p:par>
                        <p:par>
                          <p:cTn id="31" fill="hold">
                            <p:stCondLst>
                              <p:cond delay="3300"/>
                            </p:stCondLst>
                            <p:childTnLst>
                              <p:par>
                                <p:cTn id="32" presetID="9" presetClass="entr" presetSubtype="0" fill="hold" grpId="0" nodeType="afterEffect">
                                  <p:stCondLst>
                                    <p:cond delay="0"/>
                                  </p:stCondLst>
                                  <p:iterate>
                                    <p:tmAbs val="0"/>
                                  </p:iterate>
                                  <p:childTnLst>
                                    <p:set>
                                      <p:cBhvr>
                                        <p:cTn id="33" fill="hold"/>
                                        <p:tgtEl>
                                          <p:spTgt spid="2672"/>
                                        </p:tgtEl>
                                        <p:attrNameLst>
                                          <p:attrName>style.visibility</p:attrName>
                                        </p:attrNameLst>
                                      </p:cBhvr>
                                      <p:to>
                                        <p:strVal val="visible"/>
                                      </p:to>
                                    </p:set>
                                    <p:animEffect transition="in" filter="dissolve">
                                      <p:cBhvr>
                                        <p:cTn id="34" dur="550"/>
                                        <p:tgtEl>
                                          <p:spTgt spid="2672"/>
                                        </p:tgtEl>
                                      </p:cBhvr>
                                    </p:animEffect>
                                  </p:childTnLst>
                                </p:cTn>
                              </p:par>
                            </p:childTnLst>
                          </p:cTn>
                        </p:par>
                        <p:par>
                          <p:cTn id="35" fill="hold">
                            <p:stCondLst>
                              <p:cond delay="3850"/>
                            </p:stCondLst>
                            <p:childTnLst>
                              <p:par>
                                <p:cTn id="36" presetID="2" presetClass="entr" presetSubtype="1" fill="hold" grpId="0" nodeType="afterEffect">
                                  <p:stCondLst>
                                    <p:cond delay="0"/>
                                  </p:stCondLst>
                                  <p:iterate>
                                    <p:tmAbs val="0"/>
                                  </p:iterate>
                                  <p:childTnLst>
                                    <p:set>
                                      <p:cBhvr>
                                        <p:cTn id="37" fill="hold"/>
                                        <p:tgtEl>
                                          <p:spTgt spid="2659"/>
                                        </p:tgtEl>
                                        <p:attrNameLst>
                                          <p:attrName>style.visibility</p:attrName>
                                        </p:attrNameLst>
                                      </p:cBhvr>
                                      <p:to>
                                        <p:strVal val="visible"/>
                                      </p:to>
                                    </p:set>
                                    <p:anim calcmode="lin" valueType="num">
                                      <p:cBhvr>
                                        <p:cTn id="38" dur="550" fill="hold"/>
                                        <p:tgtEl>
                                          <p:spTgt spid="2659"/>
                                        </p:tgtEl>
                                        <p:attrNameLst>
                                          <p:attrName>ppt_x</p:attrName>
                                        </p:attrNameLst>
                                      </p:cBhvr>
                                      <p:tavLst>
                                        <p:tav tm="0">
                                          <p:val>
                                            <p:strVal val="#ppt_x"/>
                                          </p:val>
                                        </p:tav>
                                        <p:tav tm="100000">
                                          <p:val>
                                            <p:strVal val="#ppt_x"/>
                                          </p:val>
                                        </p:tav>
                                      </p:tavLst>
                                    </p:anim>
                                    <p:anim calcmode="lin" valueType="num">
                                      <p:cBhvr>
                                        <p:cTn id="39" dur="550" fill="hold"/>
                                        <p:tgtEl>
                                          <p:spTgt spid="2659"/>
                                        </p:tgtEl>
                                        <p:attrNameLst>
                                          <p:attrName>ppt_y</p:attrName>
                                        </p:attrNameLst>
                                      </p:cBhvr>
                                      <p:tavLst>
                                        <p:tav tm="0">
                                          <p:val>
                                            <p:strVal val="0-#ppt_h/2"/>
                                          </p:val>
                                        </p:tav>
                                        <p:tav tm="100000">
                                          <p:val>
                                            <p:strVal val="#ppt_y"/>
                                          </p:val>
                                        </p:tav>
                                      </p:tavLst>
                                    </p:anim>
                                  </p:childTnLst>
                                </p:cTn>
                              </p:par>
                            </p:childTnLst>
                          </p:cTn>
                        </p:par>
                        <p:par>
                          <p:cTn id="40" fill="hold">
                            <p:stCondLst>
                              <p:cond delay="4400"/>
                            </p:stCondLst>
                            <p:childTnLst>
                              <p:par>
                                <p:cTn id="41" presetID="22" presetClass="entr" presetSubtype="8" fill="hold" grpId="0" nodeType="afterEffect">
                                  <p:stCondLst>
                                    <p:cond delay="0"/>
                                  </p:stCondLst>
                                  <p:iterate>
                                    <p:tmAbs val="0"/>
                                  </p:iterate>
                                  <p:childTnLst>
                                    <p:set>
                                      <p:cBhvr>
                                        <p:cTn id="42" fill="hold"/>
                                        <p:tgtEl>
                                          <p:spTgt spid="2653"/>
                                        </p:tgtEl>
                                        <p:attrNameLst>
                                          <p:attrName>style.visibility</p:attrName>
                                        </p:attrNameLst>
                                      </p:cBhvr>
                                      <p:to>
                                        <p:strVal val="visible"/>
                                      </p:to>
                                    </p:set>
                                    <p:animEffect transition="in" filter="wipe(left)">
                                      <p:cBhvr>
                                        <p:cTn id="43" dur="550"/>
                                        <p:tgtEl>
                                          <p:spTgt spid="2653"/>
                                        </p:tgtEl>
                                      </p:cBhvr>
                                    </p:animEffect>
                                  </p:childTnLst>
                                </p:cTn>
                              </p:par>
                            </p:childTnLst>
                          </p:cTn>
                        </p:par>
                        <p:par>
                          <p:cTn id="44" fill="hold">
                            <p:stCondLst>
                              <p:cond delay="4950"/>
                            </p:stCondLst>
                            <p:childTnLst>
                              <p:par>
                                <p:cTn id="45" presetID="22" presetClass="entr" presetSubtype="8" fill="hold" grpId="0" nodeType="afterEffect">
                                  <p:stCondLst>
                                    <p:cond delay="0"/>
                                  </p:stCondLst>
                                  <p:iterate>
                                    <p:tmAbs val="0"/>
                                  </p:iterate>
                                  <p:childTnLst>
                                    <p:set>
                                      <p:cBhvr>
                                        <p:cTn id="46" fill="hold"/>
                                        <p:tgtEl>
                                          <p:spTgt spid="2675"/>
                                        </p:tgtEl>
                                        <p:attrNameLst>
                                          <p:attrName>style.visibility</p:attrName>
                                        </p:attrNameLst>
                                      </p:cBhvr>
                                      <p:to>
                                        <p:strVal val="visible"/>
                                      </p:to>
                                    </p:set>
                                    <p:animEffect transition="in" filter="wipe(left)">
                                      <p:cBhvr>
                                        <p:cTn id="47" dur="550"/>
                                        <p:tgtEl>
                                          <p:spTgt spid="2675"/>
                                        </p:tgtEl>
                                      </p:cBhvr>
                                    </p:animEffect>
                                  </p:childTnLst>
                                </p:cTn>
                              </p:par>
                            </p:childTnLst>
                          </p:cTn>
                        </p:par>
                        <p:par>
                          <p:cTn id="48" fill="hold">
                            <p:stCondLst>
                              <p:cond delay="5500"/>
                            </p:stCondLst>
                            <p:childTnLst>
                              <p:par>
                                <p:cTn id="49" presetID="22" presetClass="entr" presetSubtype="8" fill="hold" grpId="0" nodeType="afterEffect">
                                  <p:stCondLst>
                                    <p:cond delay="0"/>
                                  </p:stCondLst>
                                  <p:iterate>
                                    <p:tmAbs val="0"/>
                                  </p:iterate>
                                  <p:childTnLst>
                                    <p:set>
                                      <p:cBhvr>
                                        <p:cTn id="50" fill="hold"/>
                                        <p:tgtEl>
                                          <p:spTgt spid="2674"/>
                                        </p:tgtEl>
                                        <p:attrNameLst>
                                          <p:attrName>style.visibility</p:attrName>
                                        </p:attrNameLst>
                                      </p:cBhvr>
                                      <p:to>
                                        <p:strVal val="visible"/>
                                      </p:to>
                                    </p:set>
                                    <p:animEffect transition="in" filter="wipe(left)">
                                      <p:cBhvr>
                                        <p:cTn id="51" dur="550"/>
                                        <p:tgtEl>
                                          <p:spTgt spid="2674"/>
                                        </p:tgtEl>
                                      </p:cBhvr>
                                    </p:animEffect>
                                  </p:childTnLst>
                                </p:cTn>
                              </p:par>
                            </p:childTnLst>
                          </p:cTn>
                        </p:par>
                        <p:par>
                          <p:cTn id="52" fill="hold">
                            <p:stCondLst>
                              <p:cond delay="6050"/>
                            </p:stCondLst>
                            <p:childTnLst>
                              <p:par>
                                <p:cTn id="53" presetID="2" presetClass="entr" presetSubtype="8" fill="hold" grpId="0" nodeType="afterEffect">
                                  <p:stCondLst>
                                    <p:cond delay="0"/>
                                  </p:stCondLst>
                                  <p:iterate>
                                    <p:tmAbs val="0"/>
                                  </p:iterate>
                                  <p:childTnLst>
                                    <p:set>
                                      <p:cBhvr>
                                        <p:cTn id="54" fill="hold"/>
                                        <p:tgtEl>
                                          <p:spTgt spid="2664"/>
                                        </p:tgtEl>
                                        <p:attrNameLst>
                                          <p:attrName>style.visibility</p:attrName>
                                        </p:attrNameLst>
                                      </p:cBhvr>
                                      <p:to>
                                        <p:strVal val="visible"/>
                                      </p:to>
                                    </p:set>
                                    <p:anim calcmode="lin" valueType="num">
                                      <p:cBhvr>
                                        <p:cTn id="55" dur="550" fill="hold"/>
                                        <p:tgtEl>
                                          <p:spTgt spid="2664"/>
                                        </p:tgtEl>
                                        <p:attrNameLst>
                                          <p:attrName>ppt_x</p:attrName>
                                        </p:attrNameLst>
                                      </p:cBhvr>
                                      <p:tavLst>
                                        <p:tav tm="0">
                                          <p:val>
                                            <p:strVal val="0-#ppt_w/2"/>
                                          </p:val>
                                        </p:tav>
                                        <p:tav tm="100000">
                                          <p:val>
                                            <p:strVal val="#ppt_x"/>
                                          </p:val>
                                        </p:tav>
                                      </p:tavLst>
                                    </p:anim>
                                    <p:anim calcmode="lin" valueType="num">
                                      <p:cBhvr>
                                        <p:cTn id="56" dur="550" fill="hold"/>
                                        <p:tgtEl>
                                          <p:spTgt spid="2664"/>
                                        </p:tgtEl>
                                        <p:attrNameLst>
                                          <p:attrName>ppt_y</p:attrName>
                                        </p:attrNameLst>
                                      </p:cBhvr>
                                      <p:tavLst>
                                        <p:tav tm="0">
                                          <p:val>
                                            <p:strVal val="#ppt_y"/>
                                          </p:val>
                                        </p:tav>
                                        <p:tav tm="100000">
                                          <p:val>
                                            <p:strVal val="#ppt_y"/>
                                          </p:val>
                                        </p:tav>
                                      </p:tavLst>
                                    </p:anim>
                                  </p:childTnLst>
                                </p:cTn>
                              </p:par>
                            </p:childTnLst>
                          </p:cTn>
                        </p:par>
                        <p:par>
                          <p:cTn id="57" fill="hold">
                            <p:stCondLst>
                              <p:cond delay="6600"/>
                            </p:stCondLst>
                            <p:childTnLst>
                              <p:par>
                                <p:cTn id="58" presetID="9" presetClass="entr" presetSubtype="0" fill="hold" grpId="0" nodeType="afterEffect">
                                  <p:stCondLst>
                                    <p:cond delay="0"/>
                                  </p:stCondLst>
                                  <p:iterate>
                                    <p:tmAbs val="0"/>
                                  </p:iterate>
                                  <p:childTnLst>
                                    <p:set>
                                      <p:cBhvr>
                                        <p:cTn id="59" fill="hold"/>
                                        <p:tgtEl>
                                          <p:spTgt spid="2671"/>
                                        </p:tgtEl>
                                        <p:attrNameLst>
                                          <p:attrName>style.visibility</p:attrName>
                                        </p:attrNameLst>
                                      </p:cBhvr>
                                      <p:to>
                                        <p:strVal val="visible"/>
                                      </p:to>
                                    </p:set>
                                    <p:animEffect transition="in" filter="dissolve">
                                      <p:cBhvr>
                                        <p:cTn id="60" dur="550"/>
                                        <p:tgtEl>
                                          <p:spTgt spid="2671"/>
                                        </p:tgtEl>
                                      </p:cBhvr>
                                    </p:animEffect>
                                  </p:childTnLst>
                                </p:cTn>
                              </p:par>
                            </p:childTnLst>
                          </p:cTn>
                        </p:par>
                        <p:par>
                          <p:cTn id="61" fill="hold">
                            <p:stCondLst>
                              <p:cond delay="7150"/>
                            </p:stCondLst>
                            <p:childTnLst>
                              <p:par>
                                <p:cTn id="62" presetID="2" presetClass="entr" presetSubtype="1" fill="hold" grpId="0" nodeType="afterEffect">
                                  <p:stCondLst>
                                    <p:cond delay="0"/>
                                  </p:stCondLst>
                                  <p:iterate>
                                    <p:tmAbs val="0"/>
                                  </p:iterate>
                                  <p:childTnLst>
                                    <p:set>
                                      <p:cBhvr>
                                        <p:cTn id="63" fill="hold"/>
                                        <p:tgtEl>
                                          <p:spTgt spid="2660"/>
                                        </p:tgtEl>
                                        <p:attrNameLst>
                                          <p:attrName>style.visibility</p:attrName>
                                        </p:attrNameLst>
                                      </p:cBhvr>
                                      <p:to>
                                        <p:strVal val="visible"/>
                                      </p:to>
                                    </p:set>
                                    <p:anim calcmode="lin" valueType="num">
                                      <p:cBhvr>
                                        <p:cTn id="64" dur="550" fill="hold"/>
                                        <p:tgtEl>
                                          <p:spTgt spid="2660"/>
                                        </p:tgtEl>
                                        <p:attrNameLst>
                                          <p:attrName>ppt_x</p:attrName>
                                        </p:attrNameLst>
                                      </p:cBhvr>
                                      <p:tavLst>
                                        <p:tav tm="0">
                                          <p:val>
                                            <p:strVal val="#ppt_x"/>
                                          </p:val>
                                        </p:tav>
                                        <p:tav tm="100000">
                                          <p:val>
                                            <p:strVal val="#ppt_x"/>
                                          </p:val>
                                        </p:tav>
                                      </p:tavLst>
                                    </p:anim>
                                    <p:anim calcmode="lin" valueType="num">
                                      <p:cBhvr>
                                        <p:cTn id="65" dur="550" fill="hold"/>
                                        <p:tgtEl>
                                          <p:spTgt spid="2660"/>
                                        </p:tgtEl>
                                        <p:attrNameLst>
                                          <p:attrName>ppt_y</p:attrName>
                                        </p:attrNameLst>
                                      </p:cBhvr>
                                      <p:tavLst>
                                        <p:tav tm="0">
                                          <p:val>
                                            <p:strVal val="0-#ppt_h/2"/>
                                          </p:val>
                                        </p:tav>
                                        <p:tav tm="100000">
                                          <p:val>
                                            <p:strVal val="#ppt_y"/>
                                          </p:val>
                                        </p:tav>
                                      </p:tavLst>
                                    </p:anim>
                                  </p:childTnLst>
                                </p:cTn>
                              </p:par>
                            </p:childTnLst>
                          </p:cTn>
                        </p:par>
                        <p:par>
                          <p:cTn id="66" fill="hold">
                            <p:stCondLst>
                              <p:cond delay="7700"/>
                            </p:stCondLst>
                            <p:childTnLst>
                              <p:par>
                                <p:cTn id="67" presetID="22" presetClass="entr" presetSubtype="8" fill="hold" grpId="0" nodeType="afterEffect">
                                  <p:stCondLst>
                                    <p:cond delay="0"/>
                                  </p:stCondLst>
                                  <p:iterate>
                                    <p:tmAbs val="0"/>
                                  </p:iterate>
                                  <p:childTnLst>
                                    <p:set>
                                      <p:cBhvr>
                                        <p:cTn id="68" fill="hold"/>
                                        <p:tgtEl>
                                          <p:spTgt spid="2656"/>
                                        </p:tgtEl>
                                        <p:attrNameLst>
                                          <p:attrName>style.visibility</p:attrName>
                                        </p:attrNameLst>
                                      </p:cBhvr>
                                      <p:to>
                                        <p:strVal val="visible"/>
                                      </p:to>
                                    </p:set>
                                    <p:animEffect transition="in" filter="wipe(left)">
                                      <p:cBhvr>
                                        <p:cTn id="69" dur="550"/>
                                        <p:tgtEl>
                                          <p:spTgt spid="2656"/>
                                        </p:tgtEl>
                                      </p:cBhvr>
                                    </p:animEffect>
                                  </p:childTnLst>
                                </p:cTn>
                              </p:par>
                            </p:childTnLst>
                          </p:cTn>
                        </p:par>
                        <p:par>
                          <p:cTn id="70" fill="hold">
                            <p:stCondLst>
                              <p:cond delay="8250"/>
                            </p:stCondLst>
                            <p:childTnLst>
                              <p:par>
                                <p:cTn id="71" presetID="2" presetClass="entr" presetSubtype="2" fill="hold" grpId="0" nodeType="afterEffect">
                                  <p:stCondLst>
                                    <p:cond delay="0"/>
                                  </p:stCondLst>
                                  <p:iterate>
                                    <p:tmAbs val="0"/>
                                  </p:iterate>
                                  <p:childTnLst>
                                    <p:set>
                                      <p:cBhvr>
                                        <p:cTn id="72" fill="hold"/>
                                        <p:tgtEl>
                                          <p:spTgt spid="2663"/>
                                        </p:tgtEl>
                                        <p:attrNameLst>
                                          <p:attrName>style.visibility</p:attrName>
                                        </p:attrNameLst>
                                      </p:cBhvr>
                                      <p:to>
                                        <p:strVal val="visible"/>
                                      </p:to>
                                    </p:set>
                                    <p:anim calcmode="lin" valueType="num">
                                      <p:cBhvr>
                                        <p:cTn id="73" dur="550" fill="hold"/>
                                        <p:tgtEl>
                                          <p:spTgt spid="2663"/>
                                        </p:tgtEl>
                                        <p:attrNameLst>
                                          <p:attrName>ppt_x</p:attrName>
                                        </p:attrNameLst>
                                      </p:cBhvr>
                                      <p:tavLst>
                                        <p:tav tm="0">
                                          <p:val>
                                            <p:strVal val="1+#ppt_w/2"/>
                                          </p:val>
                                        </p:tav>
                                        <p:tav tm="100000">
                                          <p:val>
                                            <p:strVal val="#ppt_x"/>
                                          </p:val>
                                        </p:tav>
                                      </p:tavLst>
                                    </p:anim>
                                    <p:anim calcmode="lin" valueType="num">
                                      <p:cBhvr>
                                        <p:cTn id="74" dur="550" fill="hold"/>
                                        <p:tgtEl>
                                          <p:spTgt spid="2663"/>
                                        </p:tgtEl>
                                        <p:attrNameLst>
                                          <p:attrName>ppt_y</p:attrName>
                                        </p:attrNameLst>
                                      </p:cBhvr>
                                      <p:tavLst>
                                        <p:tav tm="0">
                                          <p:val>
                                            <p:strVal val="#ppt_y"/>
                                          </p:val>
                                        </p:tav>
                                        <p:tav tm="100000">
                                          <p:val>
                                            <p:strVal val="#ppt_y"/>
                                          </p:val>
                                        </p:tav>
                                      </p:tavLst>
                                    </p:anim>
                                  </p:childTnLst>
                                </p:cTn>
                              </p:par>
                            </p:childTnLst>
                          </p:cTn>
                        </p:par>
                        <p:par>
                          <p:cTn id="75" fill="hold">
                            <p:stCondLst>
                              <p:cond delay="8800"/>
                            </p:stCondLst>
                            <p:childTnLst>
                              <p:par>
                                <p:cTn id="76" presetID="23" presetClass="entr" presetSubtype="32" fill="hold" grpId="0" nodeType="afterEffect">
                                  <p:stCondLst>
                                    <p:cond delay="0"/>
                                  </p:stCondLst>
                                  <p:iterate>
                                    <p:tmAbs val="0"/>
                                  </p:iterate>
                                  <p:childTnLst>
                                    <p:set>
                                      <p:cBhvr>
                                        <p:cTn id="77" fill="hold"/>
                                        <p:tgtEl>
                                          <p:spTgt spid="2669"/>
                                        </p:tgtEl>
                                        <p:attrNameLst>
                                          <p:attrName>style.visibility</p:attrName>
                                        </p:attrNameLst>
                                      </p:cBhvr>
                                      <p:to>
                                        <p:strVal val="visible"/>
                                      </p:to>
                                    </p:set>
                                    <p:anim calcmode="lin" valueType="num">
                                      <p:cBhvr>
                                        <p:cTn id="78" dur="550" fill="hold"/>
                                        <p:tgtEl>
                                          <p:spTgt spid="2669"/>
                                        </p:tgtEl>
                                        <p:attrNameLst>
                                          <p:attrName>ppt_w</p:attrName>
                                        </p:attrNameLst>
                                      </p:cBhvr>
                                      <p:tavLst>
                                        <p:tav tm="0">
                                          <p:val>
                                            <p:fltVal val="0"/>
                                          </p:val>
                                        </p:tav>
                                        <p:tav tm="100000">
                                          <p:val>
                                            <p:strVal val="#ppt_w"/>
                                          </p:val>
                                        </p:tav>
                                      </p:tavLst>
                                    </p:anim>
                                    <p:anim calcmode="lin" valueType="num">
                                      <p:cBhvr>
                                        <p:cTn id="79" dur="550" fill="hold"/>
                                        <p:tgtEl>
                                          <p:spTgt spid="2669"/>
                                        </p:tgtEl>
                                        <p:attrNameLst>
                                          <p:attrName>ppt_h</p:attrName>
                                        </p:attrNameLst>
                                      </p:cBhvr>
                                      <p:tavLst>
                                        <p:tav tm="0">
                                          <p:val>
                                            <p:fltVal val="0"/>
                                          </p:val>
                                        </p:tav>
                                        <p:tav tm="100000">
                                          <p:val>
                                            <p:strVal val="#ppt_h"/>
                                          </p:val>
                                        </p:tav>
                                      </p:tavLst>
                                    </p:anim>
                                  </p:childTnLst>
                                </p:cTn>
                              </p:par>
                            </p:childTnLst>
                          </p:cTn>
                        </p:par>
                        <p:par>
                          <p:cTn id="80" fill="hold">
                            <p:stCondLst>
                              <p:cond delay="9350"/>
                            </p:stCondLst>
                            <p:childTnLst>
                              <p:par>
                                <p:cTn id="81" presetID="9" presetClass="entr" presetSubtype="0" fill="hold" grpId="0" nodeType="afterEffect">
                                  <p:stCondLst>
                                    <p:cond delay="0"/>
                                  </p:stCondLst>
                                  <p:iterate>
                                    <p:tmAbs val="0"/>
                                  </p:iterate>
                                  <p:childTnLst>
                                    <p:set>
                                      <p:cBhvr>
                                        <p:cTn id="82" fill="hold"/>
                                        <p:tgtEl>
                                          <p:spTgt spid="2673"/>
                                        </p:tgtEl>
                                        <p:attrNameLst>
                                          <p:attrName>style.visibility</p:attrName>
                                        </p:attrNameLst>
                                      </p:cBhvr>
                                      <p:to>
                                        <p:strVal val="visible"/>
                                      </p:to>
                                    </p:set>
                                    <p:animEffect transition="in" filter="dissolve">
                                      <p:cBhvr>
                                        <p:cTn id="83" dur="550"/>
                                        <p:tgtEl>
                                          <p:spTgt spid="2673"/>
                                        </p:tgtEl>
                                      </p:cBhvr>
                                    </p:animEffect>
                                  </p:childTnLst>
                                </p:cTn>
                              </p:par>
                            </p:childTnLst>
                          </p:cTn>
                        </p:par>
                        <p:par>
                          <p:cTn id="84" fill="hold">
                            <p:stCondLst>
                              <p:cond delay="9900"/>
                            </p:stCondLst>
                            <p:childTnLst>
                              <p:par>
                                <p:cTn id="85" presetID="2" presetClass="entr" presetSubtype="1" fill="hold" grpId="0" nodeType="afterEffect">
                                  <p:stCondLst>
                                    <p:cond delay="0"/>
                                  </p:stCondLst>
                                  <p:iterate>
                                    <p:tmAbs val="0"/>
                                  </p:iterate>
                                  <p:childTnLst>
                                    <p:set>
                                      <p:cBhvr>
                                        <p:cTn id="86" fill="hold"/>
                                        <p:tgtEl>
                                          <p:spTgt spid="2657"/>
                                        </p:tgtEl>
                                        <p:attrNameLst>
                                          <p:attrName>style.visibility</p:attrName>
                                        </p:attrNameLst>
                                      </p:cBhvr>
                                      <p:to>
                                        <p:strVal val="visible"/>
                                      </p:to>
                                    </p:set>
                                    <p:anim calcmode="lin" valueType="num">
                                      <p:cBhvr>
                                        <p:cTn id="87" dur="550" fill="hold"/>
                                        <p:tgtEl>
                                          <p:spTgt spid="2657"/>
                                        </p:tgtEl>
                                        <p:attrNameLst>
                                          <p:attrName>ppt_x</p:attrName>
                                        </p:attrNameLst>
                                      </p:cBhvr>
                                      <p:tavLst>
                                        <p:tav tm="0">
                                          <p:val>
                                            <p:strVal val="#ppt_x"/>
                                          </p:val>
                                        </p:tav>
                                        <p:tav tm="100000">
                                          <p:val>
                                            <p:strVal val="#ppt_x"/>
                                          </p:val>
                                        </p:tav>
                                      </p:tavLst>
                                    </p:anim>
                                    <p:anim calcmode="lin" valueType="num">
                                      <p:cBhvr>
                                        <p:cTn id="88" dur="550" fill="hold"/>
                                        <p:tgtEl>
                                          <p:spTgt spid="2657"/>
                                        </p:tgtEl>
                                        <p:attrNameLst>
                                          <p:attrName>ppt_y</p:attrName>
                                        </p:attrNameLst>
                                      </p:cBhvr>
                                      <p:tavLst>
                                        <p:tav tm="0">
                                          <p:val>
                                            <p:strVal val="0-#ppt_h/2"/>
                                          </p:val>
                                        </p:tav>
                                        <p:tav tm="100000">
                                          <p:val>
                                            <p:strVal val="#ppt_y"/>
                                          </p:val>
                                        </p:tav>
                                      </p:tavLst>
                                    </p:anim>
                                  </p:childTnLst>
                                </p:cTn>
                              </p:par>
                            </p:childTnLst>
                          </p:cTn>
                        </p:par>
                        <p:par>
                          <p:cTn id="89" fill="hold">
                            <p:stCondLst>
                              <p:cond delay="10450"/>
                            </p:stCondLst>
                            <p:childTnLst>
                              <p:par>
                                <p:cTn id="90" presetID="22" presetClass="entr" presetSubtype="8" fill="hold" grpId="0" nodeType="afterEffect">
                                  <p:stCondLst>
                                    <p:cond delay="0"/>
                                  </p:stCondLst>
                                  <p:iterate>
                                    <p:tmAbs val="0"/>
                                  </p:iterate>
                                  <p:childTnLst>
                                    <p:set>
                                      <p:cBhvr>
                                        <p:cTn id="91" fill="hold"/>
                                        <p:tgtEl>
                                          <p:spTgt spid="2654"/>
                                        </p:tgtEl>
                                        <p:attrNameLst>
                                          <p:attrName>style.visibility</p:attrName>
                                        </p:attrNameLst>
                                      </p:cBhvr>
                                      <p:to>
                                        <p:strVal val="visible"/>
                                      </p:to>
                                    </p:set>
                                    <p:animEffect transition="in" filter="wipe(left)">
                                      <p:cBhvr>
                                        <p:cTn id="92" dur="550"/>
                                        <p:tgtEl>
                                          <p:spTgt spid="2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 grpId="0" animBg="1" advAuto="0"/>
      <p:bldP spid="2653" grpId="0" animBg="1" advAuto="0"/>
      <p:bldP spid="2654" grpId="0" animBg="1" advAuto="0"/>
      <p:bldP spid="2655" grpId="0" animBg="1" advAuto="0"/>
      <p:bldP spid="2656" grpId="0" animBg="1" advAuto="0"/>
      <p:bldP spid="2657" grpId="0" animBg="1" advAuto="0"/>
      <p:bldP spid="2658" grpId="0" animBg="1" advAuto="0"/>
      <p:bldP spid="2659" grpId="0" animBg="1" advAuto="0"/>
      <p:bldP spid="2660" grpId="0" animBg="1" advAuto="0"/>
      <p:bldP spid="2661" grpId="0" animBg="1" advAuto="0"/>
      <p:bldP spid="2662" grpId="0" animBg="1" advAuto="0"/>
      <p:bldP spid="2663" grpId="0" animBg="1" advAuto="0"/>
      <p:bldP spid="2664" grpId="0" animBg="1" advAuto="0"/>
      <p:bldP spid="2669" grpId="0" animBg="1" advAuto="0"/>
      <p:bldP spid="2670" grpId="0" animBg="1" advAuto="0"/>
      <p:bldP spid="2671" grpId="0" animBg="1" advAuto="0"/>
      <p:bldP spid="2672" grpId="0" animBg="1" advAuto="0"/>
      <p:bldP spid="2673" grpId="0" animBg="1" advAuto="0"/>
      <p:bldP spid="2674" grpId="0" animBg="1" advAuto="0"/>
      <p:bldP spid="2675"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hape 2725"/>
          <p:cNvSpPr/>
          <p:nvPr/>
        </p:nvSpPr>
        <p:spPr>
          <a:xfrm rot="5175132">
            <a:off x="5405946" y="332392"/>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4" name="Shape 2728"/>
          <p:cNvSpPr/>
          <p:nvPr/>
        </p:nvSpPr>
        <p:spPr>
          <a:xfrm rot="2864390">
            <a:off x="5715918" y="1245655"/>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0" name="Shape 2722"/>
          <p:cNvSpPr/>
          <p:nvPr/>
        </p:nvSpPr>
        <p:spPr>
          <a:xfrm rot="2349423">
            <a:off x="4958630" y="2619863"/>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2" name="Shape 2731"/>
          <p:cNvSpPr/>
          <p:nvPr/>
        </p:nvSpPr>
        <p:spPr>
          <a:xfrm rot="5295132">
            <a:off x="7550575" y="-44775"/>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3" name="Shape 2737"/>
          <p:cNvSpPr/>
          <p:nvPr/>
        </p:nvSpPr>
        <p:spPr>
          <a:xfrm rot="3315132">
            <a:off x="7189820" y="1102255"/>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7" name="Shape 2734"/>
          <p:cNvSpPr/>
          <p:nvPr/>
        </p:nvSpPr>
        <p:spPr>
          <a:xfrm rot="3104390">
            <a:off x="4273852" y="1067383"/>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grpSp>
        <p:nvGrpSpPr>
          <p:cNvPr id="2721" name="Group 2721"/>
          <p:cNvGrpSpPr/>
          <p:nvPr/>
        </p:nvGrpSpPr>
        <p:grpSpPr>
          <a:xfrm>
            <a:off x="487637" y="483910"/>
            <a:ext cx="2041440" cy="687927"/>
            <a:chOff x="0" y="478914"/>
            <a:chExt cx="5443837" cy="1834471"/>
          </a:xfrm>
        </p:grpSpPr>
        <p:sp>
          <p:nvSpPr>
            <p:cNvPr id="2716" name="Shape 2716"/>
            <p:cNvSpPr/>
            <p:nvPr/>
          </p:nvSpPr>
          <p:spPr>
            <a:xfrm>
              <a:off x="0" y="478914"/>
              <a:ext cx="5443837"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4"/>
                </a:solidFill>
                <a:latin typeface="+mj-ea"/>
                <a:ea typeface="+mj-ea"/>
                <a:cs typeface="Roboto Light"/>
                <a:sym typeface="Roboto Light"/>
              </a:endParaRPr>
            </a:p>
          </p:txBody>
        </p:sp>
        <p:sp>
          <p:nvSpPr>
            <p:cNvPr id="2717" name="Shape 2717"/>
            <p:cNvSpPr/>
            <p:nvPr/>
          </p:nvSpPr>
          <p:spPr>
            <a:xfrm>
              <a:off x="0" y="1656134"/>
              <a:ext cx="4546843" cy="5082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5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2720" name="Group 2720"/>
            <p:cNvGrpSpPr/>
            <p:nvPr/>
          </p:nvGrpSpPr>
          <p:grpSpPr>
            <a:xfrm>
              <a:off x="145730" y="2249883"/>
              <a:ext cx="3810001" cy="63502"/>
              <a:chOff x="0" y="-129549"/>
              <a:chExt cx="3810000" cy="63501"/>
            </a:xfrm>
          </p:grpSpPr>
          <p:sp>
            <p:nvSpPr>
              <p:cNvPr id="2718" name="Shape 2718"/>
              <p:cNvSpPr/>
              <p:nvPr/>
            </p:nvSpPr>
            <p:spPr>
              <a:xfrm>
                <a:off x="0" y="-129549"/>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719" name="Shape 2719"/>
              <p:cNvSpPr/>
              <p:nvPr/>
            </p:nvSpPr>
            <p:spPr>
              <a:xfrm>
                <a:off x="0" y="-129549"/>
                <a:ext cx="1269999" cy="63501"/>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
        <p:nvSpPr>
          <p:cNvPr id="2746" name="Shape 2746"/>
          <p:cNvSpPr/>
          <p:nvPr/>
        </p:nvSpPr>
        <p:spPr>
          <a:xfrm rot="10594">
            <a:off x="1199397" y="1605960"/>
            <a:ext cx="2602712" cy="467188"/>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900" dirty="0" err="1">
                <a:solidFill>
                  <a:schemeClr val="bg1">
                    <a:lumMod val="50000"/>
                  </a:schemeClr>
                </a:solidFill>
                <a:latin typeface="+mn-ea"/>
                <a:ea typeface="+mn-ea"/>
              </a:rPr>
              <a:t>consectetuer</a:t>
            </a:r>
            <a:r>
              <a:rPr sz="900" dirty="0">
                <a:solidFill>
                  <a:schemeClr val="bg1">
                    <a:lumMod val="50000"/>
                  </a:schemeClr>
                </a:solidFill>
                <a:latin typeface="+mn-ea"/>
                <a:ea typeface="+mn-ea"/>
              </a:rPr>
              <a:t> adipiscing elit,  diam nonummy nibhe euismod.</a:t>
            </a:r>
          </a:p>
        </p:txBody>
      </p:sp>
      <p:sp>
        <p:nvSpPr>
          <p:cNvPr id="2747" name="Shape 2747"/>
          <p:cNvSpPr/>
          <p:nvPr/>
        </p:nvSpPr>
        <p:spPr>
          <a:xfrm rot="10594">
            <a:off x="1199397" y="2339982"/>
            <a:ext cx="2602712" cy="4671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900" dirty="0" err="1">
                <a:solidFill>
                  <a:schemeClr val="bg1">
                    <a:lumMod val="50000"/>
                  </a:schemeClr>
                </a:solidFill>
                <a:latin typeface="+mn-ea"/>
                <a:ea typeface="+mn-ea"/>
              </a:rPr>
              <a:t>consectetuer</a:t>
            </a:r>
            <a:r>
              <a:rPr sz="900" dirty="0">
                <a:solidFill>
                  <a:schemeClr val="bg1">
                    <a:lumMod val="50000"/>
                  </a:schemeClr>
                </a:solidFill>
                <a:latin typeface="+mn-ea"/>
                <a:ea typeface="+mn-ea"/>
              </a:rPr>
              <a:t> adipiscing elit,  diam nonummy nibhe euismod.</a:t>
            </a:r>
          </a:p>
        </p:txBody>
      </p:sp>
      <p:sp>
        <p:nvSpPr>
          <p:cNvPr id="2748" name="Shape 2748"/>
          <p:cNvSpPr/>
          <p:nvPr/>
        </p:nvSpPr>
        <p:spPr>
          <a:xfrm rot="10594">
            <a:off x="1199397" y="3074003"/>
            <a:ext cx="2602712" cy="4671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900" dirty="0" err="1">
                <a:solidFill>
                  <a:schemeClr val="bg1">
                    <a:lumMod val="50000"/>
                  </a:schemeClr>
                </a:solidFill>
                <a:latin typeface="+mn-ea"/>
                <a:ea typeface="+mn-ea"/>
              </a:rPr>
              <a:t>consectetuer</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adipiscing</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elit</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diam</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nonummy</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nibhe</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euismod</a:t>
            </a:r>
            <a:r>
              <a:rPr sz="900" dirty="0">
                <a:solidFill>
                  <a:schemeClr val="bg1">
                    <a:lumMod val="50000"/>
                  </a:schemeClr>
                </a:solidFill>
                <a:latin typeface="+mn-ea"/>
                <a:ea typeface="+mn-ea"/>
              </a:rPr>
              <a:t>.</a:t>
            </a:r>
          </a:p>
        </p:txBody>
      </p:sp>
      <p:sp>
        <p:nvSpPr>
          <p:cNvPr id="2749" name="Shape 2749"/>
          <p:cNvSpPr/>
          <p:nvPr/>
        </p:nvSpPr>
        <p:spPr>
          <a:xfrm rot="10594">
            <a:off x="1199397" y="3808025"/>
            <a:ext cx="2602712" cy="4671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900" dirty="0" err="1">
                <a:solidFill>
                  <a:schemeClr val="bg1">
                    <a:lumMod val="50000"/>
                  </a:schemeClr>
                </a:solidFill>
                <a:latin typeface="+mn-ea"/>
                <a:ea typeface="+mn-ea"/>
              </a:rPr>
              <a:t>consectetuer</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adipiscing</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elit</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diam</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nonummy</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nibhe</a:t>
            </a:r>
            <a:r>
              <a:rPr sz="900" dirty="0">
                <a:solidFill>
                  <a:schemeClr val="bg1">
                    <a:lumMod val="50000"/>
                  </a:schemeClr>
                </a:solidFill>
                <a:latin typeface="+mn-ea"/>
                <a:ea typeface="+mn-ea"/>
              </a:rPr>
              <a:t> </a:t>
            </a:r>
            <a:r>
              <a:rPr sz="900" dirty="0" err="1">
                <a:solidFill>
                  <a:schemeClr val="bg1">
                    <a:lumMod val="50000"/>
                  </a:schemeClr>
                </a:solidFill>
                <a:latin typeface="+mn-ea"/>
                <a:ea typeface="+mn-ea"/>
              </a:rPr>
              <a:t>euismod</a:t>
            </a:r>
            <a:r>
              <a:rPr sz="900" dirty="0">
                <a:solidFill>
                  <a:schemeClr val="bg1">
                    <a:lumMod val="50000"/>
                  </a:schemeClr>
                </a:solidFill>
                <a:latin typeface="+mn-ea"/>
                <a:ea typeface="+mn-ea"/>
              </a:rPr>
              <a:t>.</a:t>
            </a:r>
          </a:p>
        </p:txBody>
      </p:sp>
      <p:grpSp>
        <p:nvGrpSpPr>
          <p:cNvPr id="2752" name="Group 2752"/>
          <p:cNvGrpSpPr/>
          <p:nvPr/>
        </p:nvGrpSpPr>
        <p:grpSpPr>
          <a:xfrm>
            <a:off x="488228" y="1586998"/>
            <a:ext cx="504825" cy="504825"/>
            <a:chOff x="0" y="0"/>
            <a:chExt cx="1346200" cy="1346200"/>
          </a:xfrm>
        </p:grpSpPr>
        <p:sp>
          <p:nvSpPr>
            <p:cNvPr id="2750" name="Shape 2750"/>
            <p:cNvSpPr/>
            <p:nvPr/>
          </p:nvSpPr>
          <p:spPr>
            <a:xfrm>
              <a:off x="0" y="0"/>
              <a:ext cx="1346200" cy="13462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51" name="Shape 2751"/>
            <p:cNvSpPr/>
            <p:nvPr/>
          </p:nvSpPr>
          <p:spPr>
            <a:xfrm>
              <a:off x="350860" y="362332"/>
              <a:ext cx="644480" cy="622301"/>
            </a:xfrm>
            <a:custGeom>
              <a:avLst/>
              <a:gdLst/>
              <a:ahLst/>
              <a:cxnLst>
                <a:cxn ang="0">
                  <a:pos x="wd2" y="hd2"/>
                </a:cxn>
                <a:cxn ang="5400000">
                  <a:pos x="wd2" y="hd2"/>
                </a:cxn>
                <a:cxn ang="10800000">
                  <a:pos x="wd2" y="hd2"/>
                </a:cxn>
                <a:cxn ang="16200000">
                  <a:pos x="wd2" y="hd2"/>
                </a:cxn>
              </a:cxnLst>
              <a:rect l="0" t="0" r="r" b="b"/>
              <a:pathLst>
                <a:path w="21600" h="21600" extrusionOk="0">
                  <a:moveTo>
                    <a:pt x="3540" y="20848"/>
                  </a:moveTo>
                  <a:cubicBezTo>
                    <a:pt x="3137" y="20848"/>
                    <a:pt x="2813" y="20512"/>
                    <a:pt x="2813" y="20094"/>
                  </a:cubicBezTo>
                  <a:cubicBezTo>
                    <a:pt x="2813" y="19681"/>
                    <a:pt x="3137" y="19342"/>
                    <a:pt x="3540" y="19342"/>
                  </a:cubicBezTo>
                  <a:cubicBezTo>
                    <a:pt x="3939" y="19342"/>
                    <a:pt x="4267" y="19681"/>
                    <a:pt x="4267" y="20094"/>
                  </a:cubicBezTo>
                  <a:cubicBezTo>
                    <a:pt x="4267" y="20512"/>
                    <a:pt x="3939" y="20848"/>
                    <a:pt x="3540" y="20848"/>
                  </a:cubicBezTo>
                  <a:cubicBezTo>
                    <a:pt x="3540" y="20848"/>
                    <a:pt x="3540" y="20848"/>
                    <a:pt x="3540" y="20848"/>
                  </a:cubicBezTo>
                  <a:close/>
                  <a:moveTo>
                    <a:pt x="3540" y="18592"/>
                  </a:moveTo>
                  <a:cubicBezTo>
                    <a:pt x="2738" y="18592"/>
                    <a:pt x="2085" y="19264"/>
                    <a:pt x="2085" y="20094"/>
                  </a:cubicBezTo>
                  <a:cubicBezTo>
                    <a:pt x="2085" y="20926"/>
                    <a:pt x="2738" y="21600"/>
                    <a:pt x="3540" y="21600"/>
                  </a:cubicBezTo>
                  <a:cubicBezTo>
                    <a:pt x="4343" y="21600"/>
                    <a:pt x="4991" y="20926"/>
                    <a:pt x="4991" y="20094"/>
                  </a:cubicBezTo>
                  <a:cubicBezTo>
                    <a:pt x="4991" y="19264"/>
                    <a:pt x="4343" y="18592"/>
                    <a:pt x="3540" y="18592"/>
                  </a:cubicBezTo>
                  <a:cubicBezTo>
                    <a:pt x="3540" y="18592"/>
                    <a:pt x="3540" y="18592"/>
                    <a:pt x="3540" y="18592"/>
                  </a:cubicBezTo>
                  <a:close/>
                  <a:moveTo>
                    <a:pt x="11142" y="20848"/>
                  </a:moveTo>
                  <a:cubicBezTo>
                    <a:pt x="10740" y="20848"/>
                    <a:pt x="10415" y="20512"/>
                    <a:pt x="10415" y="20094"/>
                  </a:cubicBezTo>
                  <a:cubicBezTo>
                    <a:pt x="10415" y="19681"/>
                    <a:pt x="10740" y="19342"/>
                    <a:pt x="11142" y="19342"/>
                  </a:cubicBezTo>
                  <a:cubicBezTo>
                    <a:pt x="11542" y="19342"/>
                    <a:pt x="11867" y="19681"/>
                    <a:pt x="11867" y="20094"/>
                  </a:cubicBezTo>
                  <a:cubicBezTo>
                    <a:pt x="11867" y="20512"/>
                    <a:pt x="11542" y="20848"/>
                    <a:pt x="11142" y="20848"/>
                  </a:cubicBezTo>
                  <a:cubicBezTo>
                    <a:pt x="11142" y="20848"/>
                    <a:pt x="11142" y="20848"/>
                    <a:pt x="11142" y="20848"/>
                  </a:cubicBezTo>
                  <a:close/>
                  <a:moveTo>
                    <a:pt x="11142" y="18592"/>
                  </a:moveTo>
                  <a:cubicBezTo>
                    <a:pt x="10340" y="18592"/>
                    <a:pt x="9688" y="19264"/>
                    <a:pt x="9688" y="20094"/>
                  </a:cubicBezTo>
                  <a:cubicBezTo>
                    <a:pt x="9688" y="20926"/>
                    <a:pt x="10340" y="21600"/>
                    <a:pt x="11142" y="21600"/>
                  </a:cubicBezTo>
                  <a:cubicBezTo>
                    <a:pt x="11945" y="21600"/>
                    <a:pt x="12594" y="20926"/>
                    <a:pt x="12594" y="20094"/>
                  </a:cubicBezTo>
                  <a:cubicBezTo>
                    <a:pt x="12594" y="19264"/>
                    <a:pt x="11945" y="18592"/>
                    <a:pt x="11142" y="18592"/>
                  </a:cubicBezTo>
                  <a:cubicBezTo>
                    <a:pt x="11142" y="18592"/>
                    <a:pt x="11142" y="18592"/>
                    <a:pt x="11142" y="18592"/>
                  </a:cubicBezTo>
                  <a:close/>
                  <a:moveTo>
                    <a:pt x="14493" y="17477"/>
                  </a:moveTo>
                  <a:lnTo>
                    <a:pt x="14493" y="19083"/>
                  </a:lnTo>
                  <a:cubicBezTo>
                    <a:pt x="14493" y="19484"/>
                    <a:pt x="14179" y="19809"/>
                    <a:pt x="13793" y="19809"/>
                  </a:cubicBezTo>
                  <a:lnTo>
                    <a:pt x="13043" y="19809"/>
                  </a:lnTo>
                  <a:cubicBezTo>
                    <a:pt x="12909" y="18846"/>
                    <a:pt x="12107" y="18106"/>
                    <a:pt x="11140" y="18106"/>
                  </a:cubicBezTo>
                  <a:cubicBezTo>
                    <a:pt x="10176" y="18106"/>
                    <a:pt x="9375" y="18846"/>
                    <a:pt x="9240" y="19809"/>
                  </a:cubicBezTo>
                  <a:lnTo>
                    <a:pt x="5440" y="19809"/>
                  </a:lnTo>
                  <a:cubicBezTo>
                    <a:pt x="5305" y="18846"/>
                    <a:pt x="4504" y="18106"/>
                    <a:pt x="3540" y="18106"/>
                  </a:cubicBezTo>
                  <a:cubicBezTo>
                    <a:pt x="2576" y="18106"/>
                    <a:pt x="1775" y="18846"/>
                    <a:pt x="1639" y="19809"/>
                  </a:cubicBezTo>
                  <a:lnTo>
                    <a:pt x="701" y="19809"/>
                  </a:lnTo>
                  <a:cubicBezTo>
                    <a:pt x="314" y="19809"/>
                    <a:pt x="0" y="19484"/>
                    <a:pt x="0" y="19083"/>
                  </a:cubicBezTo>
                  <a:lnTo>
                    <a:pt x="0" y="17477"/>
                  </a:lnTo>
                  <a:cubicBezTo>
                    <a:pt x="0" y="17477"/>
                    <a:pt x="14493" y="17477"/>
                    <a:pt x="14493" y="17477"/>
                  </a:cubicBezTo>
                  <a:close/>
                  <a:moveTo>
                    <a:pt x="13018" y="15952"/>
                  </a:moveTo>
                  <a:lnTo>
                    <a:pt x="10352" y="15952"/>
                  </a:lnTo>
                  <a:cubicBezTo>
                    <a:pt x="10292" y="15952"/>
                    <a:pt x="10244" y="15902"/>
                    <a:pt x="10244" y="15840"/>
                  </a:cubicBezTo>
                  <a:lnTo>
                    <a:pt x="10244" y="13709"/>
                  </a:lnTo>
                  <a:cubicBezTo>
                    <a:pt x="10244" y="13646"/>
                    <a:pt x="10292" y="13597"/>
                    <a:pt x="10352" y="13597"/>
                  </a:cubicBezTo>
                  <a:lnTo>
                    <a:pt x="10860" y="13597"/>
                  </a:lnTo>
                  <a:cubicBezTo>
                    <a:pt x="10887" y="13597"/>
                    <a:pt x="10917" y="13609"/>
                    <a:pt x="10938" y="13628"/>
                  </a:cubicBezTo>
                  <a:lnTo>
                    <a:pt x="13092" y="15759"/>
                  </a:lnTo>
                  <a:cubicBezTo>
                    <a:pt x="13165" y="15828"/>
                    <a:pt x="13117" y="15952"/>
                    <a:pt x="13018" y="15952"/>
                  </a:cubicBezTo>
                  <a:cubicBezTo>
                    <a:pt x="13018" y="15952"/>
                    <a:pt x="13018" y="15952"/>
                    <a:pt x="13018" y="15952"/>
                  </a:cubicBezTo>
                  <a:close/>
                  <a:moveTo>
                    <a:pt x="14217" y="15859"/>
                  </a:moveTo>
                  <a:lnTo>
                    <a:pt x="11463" y="13040"/>
                  </a:lnTo>
                  <a:cubicBezTo>
                    <a:pt x="11290" y="12859"/>
                    <a:pt x="11052" y="12759"/>
                    <a:pt x="10808" y="12759"/>
                  </a:cubicBezTo>
                  <a:lnTo>
                    <a:pt x="9420" y="12759"/>
                  </a:lnTo>
                  <a:lnTo>
                    <a:pt x="9420" y="12221"/>
                  </a:lnTo>
                  <a:cubicBezTo>
                    <a:pt x="9420" y="11819"/>
                    <a:pt x="9105" y="11496"/>
                    <a:pt x="8717" y="11496"/>
                  </a:cubicBezTo>
                  <a:lnTo>
                    <a:pt x="701" y="11496"/>
                  </a:lnTo>
                  <a:cubicBezTo>
                    <a:pt x="313" y="11496"/>
                    <a:pt x="0" y="11819"/>
                    <a:pt x="0" y="12221"/>
                  </a:cubicBezTo>
                  <a:lnTo>
                    <a:pt x="0" y="17075"/>
                  </a:lnTo>
                  <a:lnTo>
                    <a:pt x="14493" y="17075"/>
                  </a:lnTo>
                  <a:lnTo>
                    <a:pt x="14493" y="16546"/>
                  </a:lnTo>
                  <a:cubicBezTo>
                    <a:pt x="14493" y="16289"/>
                    <a:pt x="14394" y="16039"/>
                    <a:pt x="14217" y="15859"/>
                  </a:cubicBezTo>
                  <a:cubicBezTo>
                    <a:pt x="14217" y="15859"/>
                    <a:pt x="14217" y="15859"/>
                    <a:pt x="14217" y="15859"/>
                  </a:cubicBezTo>
                  <a:close/>
                  <a:moveTo>
                    <a:pt x="21600" y="9261"/>
                  </a:moveTo>
                  <a:cubicBezTo>
                    <a:pt x="21600" y="13378"/>
                    <a:pt x="18991" y="16876"/>
                    <a:pt x="15394" y="18076"/>
                  </a:cubicBezTo>
                  <a:lnTo>
                    <a:pt x="15394" y="16757"/>
                  </a:lnTo>
                  <a:cubicBezTo>
                    <a:pt x="18315" y="15610"/>
                    <a:pt x="20398" y="12683"/>
                    <a:pt x="20398" y="9261"/>
                  </a:cubicBezTo>
                  <a:cubicBezTo>
                    <a:pt x="20398" y="4841"/>
                    <a:pt x="16925" y="1245"/>
                    <a:pt x="12658" y="1245"/>
                  </a:cubicBezTo>
                  <a:cubicBezTo>
                    <a:pt x="8390" y="1245"/>
                    <a:pt x="4919" y="4841"/>
                    <a:pt x="4919" y="9261"/>
                  </a:cubicBezTo>
                  <a:cubicBezTo>
                    <a:pt x="4919" y="9704"/>
                    <a:pt x="4954" y="10138"/>
                    <a:pt x="5021" y="10562"/>
                  </a:cubicBezTo>
                  <a:lnTo>
                    <a:pt x="3806" y="10562"/>
                  </a:lnTo>
                  <a:cubicBezTo>
                    <a:pt x="3748" y="10137"/>
                    <a:pt x="3716" y="9703"/>
                    <a:pt x="3716" y="9261"/>
                  </a:cubicBezTo>
                  <a:cubicBezTo>
                    <a:pt x="3716" y="4154"/>
                    <a:pt x="7728" y="0"/>
                    <a:pt x="12658" y="0"/>
                  </a:cubicBezTo>
                  <a:cubicBezTo>
                    <a:pt x="17589" y="0"/>
                    <a:pt x="21600" y="4154"/>
                    <a:pt x="21600" y="9261"/>
                  </a:cubicBezTo>
                  <a:cubicBezTo>
                    <a:pt x="21600" y="9261"/>
                    <a:pt x="21600" y="9261"/>
                    <a:pt x="21600" y="9261"/>
                  </a:cubicBezTo>
                  <a:close/>
                  <a:moveTo>
                    <a:pt x="12071" y="9261"/>
                  </a:moveTo>
                  <a:cubicBezTo>
                    <a:pt x="12071" y="8926"/>
                    <a:pt x="12334" y="8653"/>
                    <a:pt x="12658" y="8653"/>
                  </a:cubicBezTo>
                  <a:cubicBezTo>
                    <a:pt x="12982" y="8653"/>
                    <a:pt x="13245" y="8926"/>
                    <a:pt x="13245" y="9261"/>
                  </a:cubicBezTo>
                  <a:cubicBezTo>
                    <a:pt x="13245" y="9596"/>
                    <a:pt x="12982" y="9868"/>
                    <a:pt x="12658" y="9868"/>
                  </a:cubicBezTo>
                  <a:cubicBezTo>
                    <a:pt x="12334" y="9868"/>
                    <a:pt x="12071" y="9596"/>
                    <a:pt x="12071" y="9261"/>
                  </a:cubicBezTo>
                  <a:cubicBezTo>
                    <a:pt x="12071" y="9261"/>
                    <a:pt x="12071" y="9261"/>
                    <a:pt x="12071" y="9261"/>
                  </a:cubicBezTo>
                  <a:close/>
                  <a:moveTo>
                    <a:pt x="13831" y="9114"/>
                  </a:moveTo>
                  <a:cubicBezTo>
                    <a:pt x="13805" y="8891"/>
                    <a:pt x="13724" y="8687"/>
                    <a:pt x="13597" y="8517"/>
                  </a:cubicBezTo>
                  <a:lnTo>
                    <a:pt x="14463" y="2954"/>
                  </a:lnTo>
                  <a:cubicBezTo>
                    <a:pt x="14495" y="2746"/>
                    <a:pt x="14367" y="2549"/>
                    <a:pt x="14170" y="2502"/>
                  </a:cubicBezTo>
                  <a:lnTo>
                    <a:pt x="14160" y="2499"/>
                  </a:lnTo>
                  <a:cubicBezTo>
                    <a:pt x="13963" y="2453"/>
                    <a:pt x="13764" y="2572"/>
                    <a:pt x="13706" y="2773"/>
                  </a:cubicBezTo>
                  <a:lnTo>
                    <a:pt x="12129" y="8166"/>
                  </a:lnTo>
                  <a:cubicBezTo>
                    <a:pt x="11740" y="8368"/>
                    <a:pt x="11470" y="8780"/>
                    <a:pt x="11470" y="9261"/>
                  </a:cubicBezTo>
                  <a:cubicBezTo>
                    <a:pt x="11470" y="9939"/>
                    <a:pt x="12003" y="10491"/>
                    <a:pt x="12658" y="10491"/>
                  </a:cubicBezTo>
                  <a:cubicBezTo>
                    <a:pt x="12779" y="10491"/>
                    <a:pt x="12895" y="10466"/>
                    <a:pt x="13006" y="10430"/>
                  </a:cubicBezTo>
                  <a:lnTo>
                    <a:pt x="16300" y="12204"/>
                  </a:lnTo>
                  <a:cubicBezTo>
                    <a:pt x="16481" y="12301"/>
                    <a:pt x="16704" y="12240"/>
                    <a:pt x="16816" y="12062"/>
                  </a:cubicBezTo>
                  <a:lnTo>
                    <a:pt x="16821" y="12054"/>
                  </a:lnTo>
                  <a:cubicBezTo>
                    <a:pt x="16932" y="11878"/>
                    <a:pt x="16895" y="11642"/>
                    <a:pt x="16735" y="11509"/>
                  </a:cubicBezTo>
                  <a:cubicBezTo>
                    <a:pt x="16735" y="11509"/>
                    <a:pt x="13831" y="9114"/>
                    <a:pt x="13831" y="911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55" name="Group 2755"/>
          <p:cNvGrpSpPr/>
          <p:nvPr/>
        </p:nvGrpSpPr>
        <p:grpSpPr>
          <a:xfrm>
            <a:off x="488228" y="2321019"/>
            <a:ext cx="504825" cy="504825"/>
            <a:chOff x="0" y="0"/>
            <a:chExt cx="1346200" cy="1346200"/>
          </a:xfrm>
        </p:grpSpPr>
        <p:sp>
          <p:nvSpPr>
            <p:cNvPr id="2753" name="Shape 2753"/>
            <p:cNvSpPr/>
            <p:nvPr/>
          </p:nvSpPr>
          <p:spPr>
            <a:xfrm>
              <a:off x="0" y="0"/>
              <a:ext cx="1346200" cy="1346200"/>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54" name="Shape 2754"/>
            <p:cNvSpPr/>
            <p:nvPr/>
          </p:nvSpPr>
          <p:spPr>
            <a:xfrm>
              <a:off x="376295" y="366358"/>
              <a:ext cx="596178" cy="622301"/>
            </a:xfrm>
            <a:custGeom>
              <a:avLst/>
              <a:gdLst/>
              <a:ahLst/>
              <a:cxnLst>
                <a:cxn ang="0">
                  <a:pos x="wd2" y="hd2"/>
                </a:cxn>
                <a:cxn ang="5400000">
                  <a:pos x="wd2" y="hd2"/>
                </a:cxn>
                <a:cxn ang="10800000">
                  <a:pos x="wd2" y="hd2"/>
                </a:cxn>
                <a:cxn ang="16200000">
                  <a:pos x="wd2" y="hd2"/>
                </a:cxn>
              </a:cxnLst>
              <a:rect l="0" t="0" r="r" b="b"/>
              <a:pathLst>
                <a:path w="21516" h="21600" extrusionOk="0">
                  <a:moveTo>
                    <a:pt x="16305" y="0"/>
                  </a:moveTo>
                  <a:cubicBezTo>
                    <a:pt x="16079" y="0"/>
                    <a:pt x="15852" y="82"/>
                    <a:pt x="15685" y="243"/>
                  </a:cubicBezTo>
                  <a:lnTo>
                    <a:pt x="6935" y="8658"/>
                  </a:lnTo>
                  <a:cubicBezTo>
                    <a:pt x="6774" y="8812"/>
                    <a:pt x="6675" y="9030"/>
                    <a:pt x="6660" y="9254"/>
                  </a:cubicBezTo>
                  <a:lnTo>
                    <a:pt x="6614" y="13561"/>
                  </a:lnTo>
                  <a:cubicBezTo>
                    <a:pt x="6614" y="13786"/>
                    <a:pt x="6691" y="14025"/>
                    <a:pt x="6866" y="14179"/>
                  </a:cubicBezTo>
                  <a:cubicBezTo>
                    <a:pt x="7026" y="14333"/>
                    <a:pt x="7268" y="14444"/>
                    <a:pt x="7486" y="14444"/>
                  </a:cubicBezTo>
                  <a:lnTo>
                    <a:pt x="7509" y="14444"/>
                  </a:lnTo>
                  <a:lnTo>
                    <a:pt x="11827" y="14378"/>
                  </a:lnTo>
                  <a:cubicBezTo>
                    <a:pt x="12061" y="14378"/>
                    <a:pt x="12287" y="14246"/>
                    <a:pt x="12447" y="14091"/>
                  </a:cubicBezTo>
                  <a:lnTo>
                    <a:pt x="21265" y="5588"/>
                  </a:lnTo>
                  <a:cubicBezTo>
                    <a:pt x="21600" y="5265"/>
                    <a:pt x="21600" y="4732"/>
                    <a:pt x="21265" y="4395"/>
                  </a:cubicBezTo>
                  <a:lnTo>
                    <a:pt x="16948" y="243"/>
                  </a:lnTo>
                  <a:cubicBezTo>
                    <a:pt x="16766" y="82"/>
                    <a:pt x="16530" y="0"/>
                    <a:pt x="16305" y="0"/>
                  </a:cubicBezTo>
                  <a:close/>
                  <a:moveTo>
                    <a:pt x="873" y="707"/>
                  </a:moveTo>
                  <a:cubicBezTo>
                    <a:pt x="391" y="707"/>
                    <a:pt x="0" y="1084"/>
                    <a:pt x="0" y="1546"/>
                  </a:cubicBezTo>
                  <a:lnTo>
                    <a:pt x="0" y="20739"/>
                  </a:lnTo>
                  <a:cubicBezTo>
                    <a:pt x="0" y="21201"/>
                    <a:pt x="391" y="21600"/>
                    <a:pt x="873" y="21600"/>
                  </a:cubicBezTo>
                  <a:lnTo>
                    <a:pt x="17200" y="21600"/>
                  </a:lnTo>
                  <a:cubicBezTo>
                    <a:pt x="17681" y="21600"/>
                    <a:pt x="18073" y="21201"/>
                    <a:pt x="18073" y="20739"/>
                  </a:cubicBezTo>
                  <a:lnTo>
                    <a:pt x="18073" y="12898"/>
                  </a:lnTo>
                  <a:cubicBezTo>
                    <a:pt x="18073" y="12436"/>
                    <a:pt x="17681" y="12059"/>
                    <a:pt x="17200" y="12059"/>
                  </a:cubicBezTo>
                  <a:cubicBezTo>
                    <a:pt x="16719" y="12059"/>
                    <a:pt x="16328" y="12436"/>
                    <a:pt x="16328" y="12898"/>
                  </a:cubicBezTo>
                  <a:lnTo>
                    <a:pt x="16328" y="19899"/>
                  </a:lnTo>
                  <a:lnTo>
                    <a:pt x="1745" y="19899"/>
                  </a:lnTo>
                  <a:lnTo>
                    <a:pt x="1745" y="2385"/>
                  </a:lnTo>
                  <a:cubicBezTo>
                    <a:pt x="1745" y="2385"/>
                    <a:pt x="9622" y="2385"/>
                    <a:pt x="9622" y="2385"/>
                  </a:cubicBezTo>
                  <a:cubicBezTo>
                    <a:pt x="10104" y="2385"/>
                    <a:pt x="10495" y="2010"/>
                    <a:pt x="10495" y="1546"/>
                  </a:cubicBezTo>
                  <a:cubicBezTo>
                    <a:pt x="10495" y="1084"/>
                    <a:pt x="10104" y="707"/>
                    <a:pt x="9622" y="707"/>
                  </a:cubicBezTo>
                  <a:lnTo>
                    <a:pt x="873" y="707"/>
                  </a:lnTo>
                  <a:close/>
                  <a:moveTo>
                    <a:pt x="16305" y="2032"/>
                  </a:moveTo>
                  <a:lnTo>
                    <a:pt x="19382" y="4991"/>
                  </a:lnTo>
                  <a:cubicBezTo>
                    <a:pt x="19382" y="4991"/>
                    <a:pt x="17200" y="7134"/>
                    <a:pt x="17200" y="7134"/>
                  </a:cubicBezTo>
                  <a:lnTo>
                    <a:pt x="14123" y="4130"/>
                  </a:lnTo>
                  <a:lnTo>
                    <a:pt x="16305" y="2032"/>
                  </a:lnTo>
                  <a:close/>
                  <a:moveTo>
                    <a:pt x="12883" y="5323"/>
                  </a:moveTo>
                  <a:lnTo>
                    <a:pt x="15960" y="8326"/>
                  </a:lnTo>
                  <a:cubicBezTo>
                    <a:pt x="15960" y="8326"/>
                    <a:pt x="11436" y="12655"/>
                    <a:pt x="11436" y="12655"/>
                  </a:cubicBezTo>
                  <a:lnTo>
                    <a:pt x="8382" y="12699"/>
                  </a:lnTo>
                  <a:lnTo>
                    <a:pt x="8428" y="9629"/>
                  </a:lnTo>
                  <a:lnTo>
                    <a:pt x="12883" y="5323"/>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58" name="Group 2758"/>
          <p:cNvGrpSpPr/>
          <p:nvPr/>
        </p:nvGrpSpPr>
        <p:grpSpPr>
          <a:xfrm>
            <a:off x="488228" y="3055041"/>
            <a:ext cx="504825" cy="504825"/>
            <a:chOff x="0" y="0"/>
            <a:chExt cx="1346200" cy="1346200"/>
          </a:xfrm>
        </p:grpSpPr>
        <p:sp>
          <p:nvSpPr>
            <p:cNvPr id="2756" name="Shape 2756"/>
            <p:cNvSpPr/>
            <p:nvPr/>
          </p:nvSpPr>
          <p:spPr>
            <a:xfrm>
              <a:off x="0" y="0"/>
              <a:ext cx="1346200" cy="1346200"/>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57" name="Shape 2757"/>
            <p:cNvSpPr/>
            <p:nvPr/>
          </p:nvSpPr>
          <p:spPr>
            <a:xfrm>
              <a:off x="363241" y="370383"/>
              <a:ext cx="622285" cy="622301"/>
            </a:xfrm>
            <a:custGeom>
              <a:avLst/>
              <a:gdLst/>
              <a:ahLst/>
              <a:cxnLst>
                <a:cxn ang="0">
                  <a:pos x="wd2" y="hd2"/>
                </a:cxn>
                <a:cxn ang="5400000">
                  <a:pos x="wd2" y="hd2"/>
                </a:cxn>
                <a:cxn ang="10800000">
                  <a:pos x="wd2" y="hd2"/>
                </a:cxn>
                <a:cxn ang="16200000">
                  <a:pos x="wd2" y="hd2"/>
                </a:cxn>
              </a:cxnLst>
              <a:rect l="0" t="0" r="r" b="b"/>
              <a:pathLst>
                <a:path w="21600" h="21600" extrusionOk="0">
                  <a:moveTo>
                    <a:pt x="10800" y="10799"/>
                  </a:moveTo>
                  <a:cubicBezTo>
                    <a:pt x="11917" y="10799"/>
                    <a:pt x="12823" y="11706"/>
                    <a:pt x="12823" y="12822"/>
                  </a:cubicBezTo>
                  <a:cubicBezTo>
                    <a:pt x="12823" y="13195"/>
                    <a:pt x="13126" y="13499"/>
                    <a:pt x="13499" y="13499"/>
                  </a:cubicBezTo>
                  <a:cubicBezTo>
                    <a:pt x="13871" y="13499"/>
                    <a:pt x="14175" y="13195"/>
                    <a:pt x="14175" y="12822"/>
                  </a:cubicBezTo>
                  <a:cubicBezTo>
                    <a:pt x="14175" y="10964"/>
                    <a:pt x="12659" y="9448"/>
                    <a:pt x="10800" y="9448"/>
                  </a:cubicBezTo>
                  <a:cubicBezTo>
                    <a:pt x="10427" y="9448"/>
                    <a:pt x="10124" y="9752"/>
                    <a:pt x="10124" y="10123"/>
                  </a:cubicBezTo>
                  <a:cubicBezTo>
                    <a:pt x="10124" y="10496"/>
                    <a:pt x="10427" y="10799"/>
                    <a:pt x="10800" y="10799"/>
                  </a:cubicBezTo>
                  <a:cubicBezTo>
                    <a:pt x="10800" y="10799"/>
                    <a:pt x="10800" y="10799"/>
                    <a:pt x="10800" y="10799"/>
                  </a:cubicBezTo>
                  <a:close/>
                  <a:moveTo>
                    <a:pt x="20249" y="8772"/>
                  </a:moveTo>
                  <a:lnTo>
                    <a:pt x="15522" y="8772"/>
                  </a:lnTo>
                  <a:cubicBezTo>
                    <a:pt x="15460" y="8772"/>
                    <a:pt x="15404" y="8793"/>
                    <a:pt x="15344" y="8808"/>
                  </a:cubicBezTo>
                  <a:cubicBezTo>
                    <a:pt x="14235" y="7549"/>
                    <a:pt x="12609" y="6749"/>
                    <a:pt x="10800" y="6749"/>
                  </a:cubicBezTo>
                  <a:cubicBezTo>
                    <a:pt x="8991" y="6749"/>
                    <a:pt x="7365" y="7549"/>
                    <a:pt x="6252" y="8808"/>
                  </a:cubicBezTo>
                  <a:cubicBezTo>
                    <a:pt x="6196" y="8793"/>
                    <a:pt x="6136" y="8772"/>
                    <a:pt x="6074" y="8772"/>
                  </a:cubicBezTo>
                  <a:lnTo>
                    <a:pt x="1351" y="8772"/>
                  </a:lnTo>
                  <a:lnTo>
                    <a:pt x="1351" y="4726"/>
                  </a:lnTo>
                  <a:cubicBezTo>
                    <a:pt x="1351" y="4353"/>
                    <a:pt x="1654" y="4051"/>
                    <a:pt x="2023" y="4051"/>
                  </a:cubicBezTo>
                  <a:lnTo>
                    <a:pt x="6749" y="4051"/>
                  </a:lnTo>
                  <a:cubicBezTo>
                    <a:pt x="7007" y="4051"/>
                    <a:pt x="7237" y="3905"/>
                    <a:pt x="7353" y="3677"/>
                  </a:cubicBezTo>
                  <a:lnTo>
                    <a:pt x="8516" y="1351"/>
                  </a:lnTo>
                  <a:lnTo>
                    <a:pt x="13080" y="1351"/>
                  </a:lnTo>
                  <a:lnTo>
                    <a:pt x="14247" y="3677"/>
                  </a:lnTo>
                  <a:cubicBezTo>
                    <a:pt x="14359" y="3905"/>
                    <a:pt x="14593" y="4051"/>
                    <a:pt x="14851" y="4051"/>
                  </a:cubicBezTo>
                  <a:lnTo>
                    <a:pt x="19573" y="4051"/>
                  </a:lnTo>
                  <a:cubicBezTo>
                    <a:pt x="19946" y="4051"/>
                    <a:pt x="20249" y="4353"/>
                    <a:pt x="20249" y="4726"/>
                  </a:cubicBezTo>
                  <a:cubicBezTo>
                    <a:pt x="20249" y="4726"/>
                    <a:pt x="20249" y="8772"/>
                    <a:pt x="20249" y="8772"/>
                  </a:cubicBezTo>
                  <a:close/>
                  <a:moveTo>
                    <a:pt x="20249" y="15522"/>
                  </a:moveTo>
                  <a:lnTo>
                    <a:pt x="16235" y="15522"/>
                  </a:lnTo>
                  <a:cubicBezTo>
                    <a:pt x="16640" y="14707"/>
                    <a:pt x="16874" y="13795"/>
                    <a:pt x="16874" y="12822"/>
                  </a:cubicBezTo>
                  <a:cubicBezTo>
                    <a:pt x="16874" y="11854"/>
                    <a:pt x="16640" y="10938"/>
                    <a:pt x="16235" y="10123"/>
                  </a:cubicBezTo>
                  <a:lnTo>
                    <a:pt x="20249" y="10123"/>
                  </a:lnTo>
                  <a:cubicBezTo>
                    <a:pt x="20249" y="10123"/>
                    <a:pt x="20249" y="15522"/>
                    <a:pt x="20249" y="15522"/>
                  </a:cubicBezTo>
                  <a:close/>
                  <a:moveTo>
                    <a:pt x="6074" y="12822"/>
                  </a:moveTo>
                  <a:cubicBezTo>
                    <a:pt x="6074" y="10218"/>
                    <a:pt x="8193" y="8101"/>
                    <a:pt x="10800" y="8101"/>
                  </a:cubicBezTo>
                  <a:cubicBezTo>
                    <a:pt x="13404" y="8101"/>
                    <a:pt x="15522" y="10218"/>
                    <a:pt x="15522" y="12822"/>
                  </a:cubicBezTo>
                  <a:cubicBezTo>
                    <a:pt x="15522" y="15429"/>
                    <a:pt x="13404" y="17549"/>
                    <a:pt x="10800" y="17549"/>
                  </a:cubicBezTo>
                  <a:cubicBezTo>
                    <a:pt x="8193" y="17549"/>
                    <a:pt x="6074" y="15429"/>
                    <a:pt x="6074" y="12822"/>
                  </a:cubicBezTo>
                  <a:cubicBezTo>
                    <a:pt x="6074" y="12822"/>
                    <a:pt x="6074" y="12822"/>
                    <a:pt x="6074" y="12822"/>
                  </a:cubicBezTo>
                  <a:close/>
                  <a:moveTo>
                    <a:pt x="20249" y="19572"/>
                  </a:moveTo>
                  <a:cubicBezTo>
                    <a:pt x="20249" y="19945"/>
                    <a:pt x="19946" y="20249"/>
                    <a:pt x="19573" y="20249"/>
                  </a:cubicBezTo>
                  <a:lnTo>
                    <a:pt x="2023" y="20249"/>
                  </a:lnTo>
                  <a:cubicBezTo>
                    <a:pt x="1654" y="20249"/>
                    <a:pt x="1351" y="19945"/>
                    <a:pt x="1351" y="19572"/>
                  </a:cubicBezTo>
                  <a:lnTo>
                    <a:pt x="1351" y="16873"/>
                  </a:lnTo>
                  <a:lnTo>
                    <a:pt x="6074" y="16873"/>
                  </a:lnTo>
                  <a:cubicBezTo>
                    <a:pt x="6136" y="16873"/>
                    <a:pt x="6196" y="16853"/>
                    <a:pt x="6252" y="16836"/>
                  </a:cubicBezTo>
                  <a:cubicBezTo>
                    <a:pt x="7365" y="18099"/>
                    <a:pt x="8991" y="18897"/>
                    <a:pt x="10800" y="18897"/>
                  </a:cubicBezTo>
                  <a:cubicBezTo>
                    <a:pt x="12609" y="18897"/>
                    <a:pt x="14235" y="18099"/>
                    <a:pt x="15344" y="16836"/>
                  </a:cubicBezTo>
                  <a:cubicBezTo>
                    <a:pt x="15404" y="16853"/>
                    <a:pt x="15460" y="16873"/>
                    <a:pt x="15522" y="16873"/>
                  </a:cubicBezTo>
                  <a:lnTo>
                    <a:pt x="20249" y="16873"/>
                  </a:lnTo>
                  <a:cubicBezTo>
                    <a:pt x="20249" y="16873"/>
                    <a:pt x="20249" y="19572"/>
                    <a:pt x="20249" y="19572"/>
                  </a:cubicBezTo>
                  <a:close/>
                  <a:moveTo>
                    <a:pt x="1351" y="10123"/>
                  </a:moveTo>
                  <a:lnTo>
                    <a:pt x="5364" y="10123"/>
                  </a:lnTo>
                  <a:cubicBezTo>
                    <a:pt x="4960" y="10938"/>
                    <a:pt x="4726" y="11854"/>
                    <a:pt x="4726" y="12822"/>
                  </a:cubicBezTo>
                  <a:cubicBezTo>
                    <a:pt x="4726" y="13795"/>
                    <a:pt x="4960" y="14707"/>
                    <a:pt x="5364" y="15522"/>
                  </a:cubicBezTo>
                  <a:lnTo>
                    <a:pt x="1351" y="15522"/>
                  </a:lnTo>
                  <a:cubicBezTo>
                    <a:pt x="1351" y="15522"/>
                    <a:pt x="1351" y="10123"/>
                    <a:pt x="1351" y="10123"/>
                  </a:cubicBezTo>
                  <a:close/>
                  <a:moveTo>
                    <a:pt x="19573" y="2699"/>
                  </a:moveTo>
                  <a:lnTo>
                    <a:pt x="15266" y="2699"/>
                  </a:lnTo>
                  <a:lnTo>
                    <a:pt x="14102" y="372"/>
                  </a:lnTo>
                  <a:cubicBezTo>
                    <a:pt x="13987" y="144"/>
                    <a:pt x="13756" y="0"/>
                    <a:pt x="13499" y="0"/>
                  </a:cubicBezTo>
                  <a:lnTo>
                    <a:pt x="8101" y="0"/>
                  </a:lnTo>
                  <a:cubicBezTo>
                    <a:pt x="7844" y="0"/>
                    <a:pt x="7610" y="144"/>
                    <a:pt x="7494" y="372"/>
                  </a:cubicBezTo>
                  <a:lnTo>
                    <a:pt x="6331" y="2699"/>
                  </a:lnTo>
                  <a:lnTo>
                    <a:pt x="2023" y="2699"/>
                  </a:lnTo>
                  <a:cubicBezTo>
                    <a:pt x="910" y="2699"/>
                    <a:pt x="0" y="3608"/>
                    <a:pt x="0" y="4726"/>
                  </a:cubicBezTo>
                  <a:lnTo>
                    <a:pt x="0" y="19572"/>
                  </a:lnTo>
                  <a:cubicBezTo>
                    <a:pt x="0" y="20690"/>
                    <a:pt x="910" y="21600"/>
                    <a:pt x="2023" y="21600"/>
                  </a:cubicBezTo>
                  <a:lnTo>
                    <a:pt x="19573" y="21600"/>
                  </a:lnTo>
                  <a:cubicBezTo>
                    <a:pt x="20691" y="21600"/>
                    <a:pt x="21600" y="20690"/>
                    <a:pt x="21600" y="19572"/>
                  </a:cubicBezTo>
                  <a:lnTo>
                    <a:pt x="21600" y="4726"/>
                  </a:lnTo>
                  <a:cubicBezTo>
                    <a:pt x="21600" y="3608"/>
                    <a:pt x="20691" y="2699"/>
                    <a:pt x="19573" y="2699"/>
                  </a:cubicBezTo>
                  <a:cubicBezTo>
                    <a:pt x="19573" y="2699"/>
                    <a:pt x="19573" y="2699"/>
                    <a:pt x="19573" y="26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61" name="Group 2761"/>
          <p:cNvGrpSpPr/>
          <p:nvPr/>
        </p:nvGrpSpPr>
        <p:grpSpPr>
          <a:xfrm>
            <a:off x="488228" y="3789062"/>
            <a:ext cx="504825" cy="504825"/>
            <a:chOff x="0" y="0"/>
            <a:chExt cx="1346200" cy="1346200"/>
          </a:xfrm>
        </p:grpSpPr>
        <p:sp>
          <p:nvSpPr>
            <p:cNvPr id="2759" name="Shape 2759"/>
            <p:cNvSpPr/>
            <p:nvPr/>
          </p:nvSpPr>
          <p:spPr>
            <a:xfrm>
              <a:off x="0" y="0"/>
              <a:ext cx="1346200" cy="1346200"/>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60" name="Shape 2760"/>
            <p:cNvSpPr/>
            <p:nvPr/>
          </p:nvSpPr>
          <p:spPr>
            <a:xfrm>
              <a:off x="360674" y="385347"/>
              <a:ext cx="622787" cy="622301"/>
            </a:xfrm>
            <a:custGeom>
              <a:avLst/>
              <a:gdLst/>
              <a:ahLst/>
              <a:cxnLst>
                <a:cxn ang="0">
                  <a:pos x="wd2" y="hd2"/>
                </a:cxn>
                <a:cxn ang="5400000">
                  <a:pos x="wd2" y="hd2"/>
                </a:cxn>
                <a:cxn ang="10800000">
                  <a:pos x="wd2" y="hd2"/>
                </a:cxn>
                <a:cxn ang="16200000">
                  <a:pos x="wd2" y="hd2"/>
                </a:cxn>
              </a:cxnLst>
              <a:rect l="0" t="0" r="r" b="b"/>
              <a:pathLst>
                <a:path w="21374" h="21600" extrusionOk="0">
                  <a:moveTo>
                    <a:pt x="18045" y="20079"/>
                  </a:moveTo>
                  <a:cubicBezTo>
                    <a:pt x="18045" y="20917"/>
                    <a:pt x="17374" y="21600"/>
                    <a:pt x="16547" y="21600"/>
                  </a:cubicBezTo>
                  <a:cubicBezTo>
                    <a:pt x="15718" y="21600"/>
                    <a:pt x="15048" y="20917"/>
                    <a:pt x="15048" y="20079"/>
                  </a:cubicBezTo>
                  <a:cubicBezTo>
                    <a:pt x="15048" y="19243"/>
                    <a:pt x="15718" y="18564"/>
                    <a:pt x="16547" y="18564"/>
                  </a:cubicBezTo>
                  <a:cubicBezTo>
                    <a:pt x="17374" y="18564"/>
                    <a:pt x="18045" y="19243"/>
                    <a:pt x="18045" y="20079"/>
                  </a:cubicBezTo>
                  <a:cubicBezTo>
                    <a:pt x="18045" y="20079"/>
                    <a:pt x="18045" y="20079"/>
                    <a:pt x="18045" y="20079"/>
                  </a:cubicBezTo>
                  <a:close/>
                  <a:moveTo>
                    <a:pt x="13084" y="20079"/>
                  </a:moveTo>
                  <a:cubicBezTo>
                    <a:pt x="13084" y="20917"/>
                    <a:pt x="12409" y="21600"/>
                    <a:pt x="11581" y="21600"/>
                  </a:cubicBezTo>
                  <a:cubicBezTo>
                    <a:pt x="10753" y="21600"/>
                    <a:pt x="10083" y="20917"/>
                    <a:pt x="10083" y="20079"/>
                  </a:cubicBezTo>
                  <a:cubicBezTo>
                    <a:pt x="10083" y="19243"/>
                    <a:pt x="10753" y="18564"/>
                    <a:pt x="11581" y="18564"/>
                  </a:cubicBezTo>
                  <a:cubicBezTo>
                    <a:pt x="12409" y="18564"/>
                    <a:pt x="13084" y="19243"/>
                    <a:pt x="13084" y="20079"/>
                  </a:cubicBezTo>
                  <a:cubicBezTo>
                    <a:pt x="13084" y="20079"/>
                    <a:pt x="13084" y="20079"/>
                    <a:pt x="13084" y="20079"/>
                  </a:cubicBezTo>
                  <a:close/>
                  <a:moveTo>
                    <a:pt x="15844" y="13343"/>
                  </a:moveTo>
                  <a:lnTo>
                    <a:pt x="15844" y="11839"/>
                  </a:lnTo>
                  <a:lnTo>
                    <a:pt x="17354" y="11839"/>
                  </a:lnTo>
                  <a:lnTo>
                    <a:pt x="16663" y="13343"/>
                  </a:lnTo>
                  <a:cubicBezTo>
                    <a:pt x="16663" y="13343"/>
                    <a:pt x="15844" y="13343"/>
                    <a:pt x="15844" y="13343"/>
                  </a:cubicBezTo>
                  <a:close/>
                  <a:moveTo>
                    <a:pt x="12535" y="11839"/>
                  </a:moveTo>
                  <a:lnTo>
                    <a:pt x="14765" y="11839"/>
                  </a:lnTo>
                  <a:lnTo>
                    <a:pt x="14765" y="13343"/>
                  </a:lnTo>
                  <a:lnTo>
                    <a:pt x="12535" y="13343"/>
                  </a:lnTo>
                  <a:cubicBezTo>
                    <a:pt x="12535" y="13343"/>
                    <a:pt x="12535" y="11839"/>
                    <a:pt x="12535" y="11839"/>
                  </a:cubicBezTo>
                  <a:close/>
                  <a:moveTo>
                    <a:pt x="10091" y="13343"/>
                  </a:moveTo>
                  <a:cubicBezTo>
                    <a:pt x="10058" y="13343"/>
                    <a:pt x="10030" y="13330"/>
                    <a:pt x="10002" y="13314"/>
                  </a:cubicBezTo>
                  <a:lnTo>
                    <a:pt x="9546" y="11839"/>
                  </a:lnTo>
                  <a:lnTo>
                    <a:pt x="11457" y="11839"/>
                  </a:lnTo>
                  <a:lnTo>
                    <a:pt x="11457" y="13343"/>
                  </a:lnTo>
                  <a:cubicBezTo>
                    <a:pt x="11457" y="13343"/>
                    <a:pt x="10091" y="13343"/>
                    <a:pt x="10091" y="13343"/>
                  </a:cubicBezTo>
                  <a:close/>
                  <a:moveTo>
                    <a:pt x="11945" y="2124"/>
                  </a:moveTo>
                  <a:lnTo>
                    <a:pt x="14401" y="5020"/>
                  </a:lnTo>
                  <a:lnTo>
                    <a:pt x="9489" y="5020"/>
                  </a:lnTo>
                  <a:cubicBezTo>
                    <a:pt x="9489" y="5020"/>
                    <a:pt x="11945" y="2124"/>
                    <a:pt x="11945" y="2124"/>
                  </a:cubicBezTo>
                  <a:close/>
                  <a:moveTo>
                    <a:pt x="16922" y="2577"/>
                  </a:moveTo>
                  <a:lnTo>
                    <a:pt x="18130" y="5020"/>
                  </a:lnTo>
                  <a:lnTo>
                    <a:pt x="16579" y="5020"/>
                  </a:lnTo>
                  <a:lnTo>
                    <a:pt x="15124" y="3305"/>
                  </a:lnTo>
                  <a:cubicBezTo>
                    <a:pt x="15124" y="3305"/>
                    <a:pt x="16922" y="2577"/>
                    <a:pt x="16922" y="2577"/>
                  </a:cubicBezTo>
                  <a:close/>
                  <a:moveTo>
                    <a:pt x="15844" y="9330"/>
                  </a:moveTo>
                  <a:lnTo>
                    <a:pt x="18510" y="9330"/>
                  </a:lnTo>
                  <a:lnTo>
                    <a:pt x="17854" y="10752"/>
                  </a:lnTo>
                  <a:lnTo>
                    <a:pt x="15844" y="10752"/>
                  </a:lnTo>
                  <a:cubicBezTo>
                    <a:pt x="15844" y="10752"/>
                    <a:pt x="15844" y="9330"/>
                    <a:pt x="15844" y="9330"/>
                  </a:cubicBezTo>
                  <a:close/>
                  <a:moveTo>
                    <a:pt x="12535" y="9330"/>
                  </a:moveTo>
                  <a:lnTo>
                    <a:pt x="14765" y="9330"/>
                  </a:lnTo>
                  <a:lnTo>
                    <a:pt x="14765" y="10752"/>
                  </a:lnTo>
                  <a:lnTo>
                    <a:pt x="12535" y="10752"/>
                  </a:lnTo>
                  <a:cubicBezTo>
                    <a:pt x="12535" y="10752"/>
                    <a:pt x="12535" y="9330"/>
                    <a:pt x="12535" y="9330"/>
                  </a:cubicBezTo>
                  <a:close/>
                  <a:moveTo>
                    <a:pt x="8765" y="9330"/>
                  </a:moveTo>
                  <a:lnTo>
                    <a:pt x="11457" y="9330"/>
                  </a:lnTo>
                  <a:lnTo>
                    <a:pt x="11457" y="10752"/>
                  </a:lnTo>
                  <a:lnTo>
                    <a:pt x="9206" y="10752"/>
                  </a:lnTo>
                  <a:cubicBezTo>
                    <a:pt x="9206" y="10752"/>
                    <a:pt x="8765" y="9330"/>
                    <a:pt x="8765" y="9330"/>
                  </a:cubicBezTo>
                  <a:close/>
                  <a:moveTo>
                    <a:pt x="11457" y="8240"/>
                  </a:moveTo>
                  <a:lnTo>
                    <a:pt x="8426" y="8240"/>
                  </a:lnTo>
                  <a:lnTo>
                    <a:pt x="8031" y="6974"/>
                  </a:lnTo>
                  <a:cubicBezTo>
                    <a:pt x="8007" y="6880"/>
                    <a:pt x="7986" y="6802"/>
                    <a:pt x="7974" y="6741"/>
                  </a:cubicBezTo>
                  <a:lnTo>
                    <a:pt x="11457" y="6741"/>
                  </a:lnTo>
                  <a:cubicBezTo>
                    <a:pt x="11457" y="6741"/>
                    <a:pt x="11457" y="8240"/>
                    <a:pt x="11457" y="8240"/>
                  </a:cubicBezTo>
                  <a:close/>
                  <a:moveTo>
                    <a:pt x="14769" y="8240"/>
                  </a:moveTo>
                  <a:lnTo>
                    <a:pt x="12535" y="8240"/>
                  </a:lnTo>
                  <a:lnTo>
                    <a:pt x="12535" y="6741"/>
                  </a:lnTo>
                  <a:lnTo>
                    <a:pt x="14765" y="6741"/>
                  </a:lnTo>
                  <a:lnTo>
                    <a:pt x="14765" y="8240"/>
                  </a:lnTo>
                  <a:cubicBezTo>
                    <a:pt x="14765" y="8240"/>
                    <a:pt x="14769" y="8240"/>
                    <a:pt x="14769" y="8240"/>
                  </a:cubicBezTo>
                  <a:close/>
                  <a:moveTo>
                    <a:pt x="19664" y="6741"/>
                  </a:moveTo>
                  <a:cubicBezTo>
                    <a:pt x="19657" y="6798"/>
                    <a:pt x="19641" y="6862"/>
                    <a:pt x="19612" y="6935"/>
                  </a:cubicBezTo>
                  <a:lnTo>
                    <a:pt x="19010" y="8240"/>
                  </a:lnTo>
                  <a:lnTo>
                    <a:pt x="15844" y="8240"/>
                  </a:lnTo>
                  <a:lnTo>
                    <a:pt x="15844" y="6741"/>
                  </a:lnTo>
                  <a:cubicBezTo>
                    <a:pt x="15844" y="6741"/>
                    <a:pt x="19664" y="6741"/>
                    <a:pt x="19664" y="6741"/>
                  </a:cubicBezTo>
                  <a:close/>
                  <a:moveTo>
                    <a:pt x="18202" y="14070"/>
                  </a:moveTo>
                  <a:lnTo>
                    <a:pt x="21171" y="7623"/>
                  </a:lnTo>
                  <a:cubicBezTo>
                    <a:pt x="21600" y="6578"/>
                    <a:pt x="21414" y="5221"/>
                    <a:pt x="19996" y="5053"/>
                  </a:cubicBezTo>
                  <a:lnTo>
                    <a:pt x="18061" y="1142"/>
                  </a:lnTo>
                  <a:cubicBezTo>
                    <a:pt x="17871" y="751"/>
                    <a:pt x="17414" y="579"/>
                    <a:pt x="17014" y="739"/>
                  </a:cubicBezTo>
                  <a:lnTo>
                    <a:pt x="14151" y="1896"/>
                  </a:lnTo>
                  <a:cubicBezTo>
                    <a:pt x="14098" y="1916"/>
                    <a:pt x="14058" y="1957"/>
                    <a:pt x="14009" y="1989"/>
                  </a:cubicBezTo>
                  <a:lnTo>
                    <a:pt x="12575" y="290"/>
                  </a:lnTo>
                  <a:cubicBezTo>
                    <a:pt x="12418" y="106"/>
                    <a:pt x="12187" y="0"/>
                    <a:pt x="11945" y="0"/>
                  </a:cubicBezTo>
                  <a:cubicBezTo>
                    <a:pt x="11703" y="0"/>
                    <a:pt x="11473" y="106"/>
                    <a:pt x="11315" y="290"/>
                  </a:cubicBezTo>
                  <a:lnTo>
                    <a:pt x="7283" y="5050"/>
                  </a:lnTo>
                  <a:cubicBezTo>
                    <a:pt x="7276" y="5058"/>
                    <a:pt x="7276" y="5069"/>
                    <a:pt x="7271" y="5078"/>
                  </a:cubicBezTo>
                  <a:cubicBezTo>
                    <a:pt x="6839" y="3599"/>
                    <a:pt x="6516" y="2488"/>
                    <a:pt x="6444" y="2226"/>
                  </a:cubicBezTo>
                  <a:cubicBezTo>
                    <a:pt x="6120" y="1128"/>
                    <a:pt x="5542" y="0"/>
                    <a:pt x="3696" y="0"/>
                  </a:cubicBezTo>
                  <a:lnTo>
                    <a:pt x="828" y="0"/>
                  </a:lnTo>
                  <a:cubicBezTo>
                    <a:pt x="372" y="0"/>
                    <a:pt x="0" y="376"/>
                    <a:pt x="0" y="836"/>
                  </a:cubicBezTo>
                  <a:cubicBezTo>
                    <a:pt x="0" y="1299"/>
                    <a:pt x="372" y="1675"/>
                    <a:pt x="828" y="1675"/>
                  </a:cubicBezTo>
                  <a:lnTo>
                    <a:pt x="3696" y="1675"/>
                  </a:lnTo>
                  <a:cubicBezTo>
                    <a:pt x="4371" y="1675"/>
                    <a:pt x="4593" y="1800"/>
                    <a:pt x="4852" y="2700"/>
                  </a:cubicBezTo>
                  <a:cubicBezTo>
                    <a:pt x="5130" y="3656"/>
                    <a:pt x="8725" y="16035"/>
                    <a:pt x="8725" y="16035"/>
                  </a:cubicBezTo>
                  <a:cubicBezTo>
                    <a:pt x="8734" y="16059"/>
                    <a:pt x="8746" y="16089"/>
                    <a:pt x="8754" y="16116"/>
                  </a:cubicBezTo>
                  <a:cubicBezTo>
                    <a:pt x="8794" y="16207"/>
                    <a:pt x="9707" y="18408"/>
                    <a:pt x="12006" y="18408"/>
                  </a:cubicBezTo>
                  <a:lnTo>
                    <a:pt x="18485" y="18408"/>
                  </a:lnTo>
                  <a:cubicBezTo>
                    <a:pt x="18941" y="18408"/>
                    <a:pt x="19313" y="18032"/>
                    <a:pt x="19313" y="17572"/>
                  </a:cubicBezTo>
                  <a:cubicBezTo>
                    <a:pt x="19313" y="17110"/>
                    <a:pt x="18941" y="16734"/>
                    <a:pt x="18485" y="16734"/>
                  </a:cubicBezTo>
                  <a:lnTo>
                    <a:pt x="12006" y="16734"/>
                  </a:lnTo>
                  <a:cubicBezTo>
                    <a:pt x="10919" y="16734"/>
                    <a:pt x="10386" y="15700"/>
                    <a:pt x="10301" y="15511"/>
                  </a:cubicBezTo>
                  <a:cubicBezTo>
                    <a:pt x="10277" y="15434"/>
                    <a:pt x="10232" y="15279"/>
                    <a:pt x="10168" y="15058"/>
                  </a:cubicBezTo>
                  <a:lnTo>
                    <a:pt x="16873" y="15058"/>
                  </a:lnTo>
                  <a:cubicBezTo>
                    <a:pt x="17725" y="15058"/>
                    <a:pt x="18121" y="14339"/>
                    <a:pt x="18202" y="14070"/>
                  </a:cubicBezTo>
                  <a:cubicBezTo>
                    <a:pt x="18202" y="14070"/>
                    <a:pt x="18202" y="14070"/>
                    <a:pt x="18202" y="1407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5" name="Shape 2740"/>
          <p:cNvSpPr/>
          <p:nvPr/>
        </p:nvSpPr>
        <p:spPr>
          <a:xfrm rot="3615132">
            <a:off x="7231804" y="2099391"/>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sp>
        <p:nvSpPr>
          <p:cNvPr id="56" name="Shape 2743"/>
          <p:cNvSpPr/>
          <p:nvPr/>
        </p:nvSpPr>
        <p:spPr>
          <a:xfrm rot="4635132">
            <a:off x="6667844" y="1586369"/>
            <a:ext cx="1742559" cy="1742558"/>
          </a:xfrm>
          <a:prstGeom prst="rect">
            <a:avLst/>
          </a:prstGeom>
          <a:solidFill>
            <a:srgbClr val="FFFFFF"/>
          </a:solidFill>
          <a:ln w="12700" cap="flat">
            <a:noFill/>
            <a:miter lim="400000"/>
          </a:ln>
          <a:effectLst>
            <a:outerShdw blurRad="241300" dist="25400" dir="5400000" rotWithShape="0">
              <a:srgbClr val="000000">
                <a:alpha val="50000"/>
              </a:srgbClr>
            </a:outerShdw>
          </a:effectLst>
        </p:spPr>
        <p:txBody>
          <a:bodyPr wrap="square" lIns="0" tIns="0" rIns="0" bIns="0" numCol="1" anchor="ctr">
            <a:noAutofit/>
          </a:bodyPr>
          <a:lstStyle/>
          <a:p>
            <a:pPr lvl="0">
              <a:defRPr sz="3200"/>
            </a:pPr>
            <a:endParaRPr/>
          </a:p>
        </p:txBody>
      </p:sp>
      <p:pic>
        <p:nvPicPr>
          <p:cNvPr id="2" name="图片占位符 1"/>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l="16523" r="16523"/>
          <a:stretch>
            <a:fillRect/>
          </a:stretch>
        </p:blipFill>
        <p:spPr/>
      </p:pic>
      <p:pic>
        <p:nvPicPr>
          <p:cNvPr id="10" name="图片占位符 9"/>
          <p:cNvPicPr>
            <a:picLocks noGrp="1" noChangeAspect="1"/>
          </p:cNvPicPr>
          <p:nvPr>
            <p:ph type="pic" sz="quarter" idx="32"/>
          </p:nvPr>
        </p:nvPicPr>
        <p:blipFill>
          <a:blip r:embed="rId3" cstate="print">
            <a:extLst>
              <a:ext uri="{28A0092B-C50C-407E-A947-70E740481C1C}">
                <a14:useLocalDpi xmlns:a14="http://schemas.microsoft.com/office/drawing/2010/main" val="0"/>
              </a:ext>
            </a:extLst>
          </a:blip>
          <a:srcRect l="13405" r="13405"/>
          <a:stretch>
            <a:fillRect/>
          </a:stretch>
        </p:blipFill>
        <p:spPr/>
      </p:pic>
      <p:pic>
        <p:nvPicPr>
          <p:cNvPr id="9" name="图片占位符 8"/>
          <p:cNvPicPr>
            <a:picLocks noGrp="1" noChangeAspect="1"/>
          </p:cNvPicPr>
          <p:nvPr>
            <p:ph type="pic" sz="quarter" idx="31"/>
          </p:nvPr>
        </p:nvPicPr>
        <p:blipFill>
          <a:blip r:embed="rId4" cstate="print">
            <a:extLst>
              <a:ext uri="{28A0092B-C50C-407E-A947-70E740481C1C}">
                <a14:useLocalDpi xmlns:a14="http://schemas.microsoft.com/office/drawing/2010/main" val="0"/>
              </a:ext>
            </a:extLst>
          </a:blip>
          <a:srcRect l="13434" r="13434"/>
          <a:stretch>
            <a:fillRect/>
          </a:stretch>
        </p:blipFill>
        <p:spPr/>
      </p:pic>
      <p:pic>
        <p:nvPicPr>
          <p:cNvPr id="13" name="图片占位符 12"/>
          <p:cNvPicPr>
            <a:picLocks noGrp="1" noChangeAspect="1"/>
          </p:cNvPicPr>
          <p:nvPr>
            <p:ph type="pic" sz="quarter" idx="27"/>
          </p:nvPr>
        </p:nvPicPr>
        <p:blipFill>
          <a:blip r:embed="rId5" cstate="print">
            <a:extLst>
              <a:ext uri="{28A0092B-C50C-407E-A947-70E740481C1C}">
                <a14:useLocalDpi xmlns:a14="http://schemas.microsoft.com/office/drawing/2010/main" val="0"/>
              </a:ext>
            </a:extLst>
          </a:blip>
          <a:srcRect t="2616" b="2616"/>
          <a:stretch>
            <a:fillRect/>
          </a:stretch>
        </p:blipFill>
        <p:spPr/>
      </p:pic>
      <p:pic>
        <p:nvPicPr>
          <p:cNvPr id="8" name="图片占位符 7"/>
          <p:cNvPicPr>
            <a:picLocks noGrp="1" noChangeAspect="1"/>
          </p:cNvPicPr>
          <p:nvPr>
            <p:ph type="pic" sz="quarter" idx="30"/>
          </p:nvPr>
        </p:nvPicPr>
        <p:blipFill>
          <a:blip r:embed="rId6" cstate="print">
            <a:extLst>
              <a:ext uri="{28A0092B-C50C-407E-A947-70E740481C1C}">
                <a14:useLocalDpi xmlns:a14="http://schemas.microsoft.com/office/drawing/2010/main" val="0"/>
              </a:ext>
            </a:extLst>
          </a:blip>
          <a:srcRect l="12406" r="12406"/>
          <a:stretch>
            <a:fillRect/>
          </a:stretch>
        </p:blipFill>
        <p:spPr/>
      </p:pic>
      <p:pic>
        <p:nvPicPr>
          <p:cNvPr id="11" name="图片占位符 10"/>
          <p:cNvPicPr>
            <a:picLocks noGrp="1" noChangeAspect="1"/>
          </p:cNvPicPr>
          <p:nvPr>
            <p:ph type="pic" sz="quarter" idx="29"/>
          </p:nvPr>
        </p:nvPicPr>
        <p:blipFill>
          <a:blip r:embed="rId7" cstate="print">
            <a:extLst>
              <a:ext uri="{28A0092B-C50C-407E-A947-70E740481C1C}">
                <a14:useLocalDpi xmlns:a14="http://schemas.microsoft.com/office/drawing/2010/main" val="0"/>
              </a:ext>
            </a:extLst>
          </a:blip>
          <a:srcRect l="13434" r="13434"/>
          <a:stretch>
            <a:fillRect/>
          </a:stretch>
        </p:blipFill>
        <p:spPr/>
      </p:pic>
      <p:pic>
        <p:nvPicPr>
          <p:cNvPr id="12" name="图片占位符 11"/>
          <p:cNvPicPr>
            <a:picLocks noGrp="1" noChangeAspect="1"/>
          </p:cNvPicPr>
          <p:nvPr>
            <p:ph type="pic" sz="quarter" idx="28"/>
          </p:nvPr>
        </p:nvPicPr>
        <p:blipFill>
          <a:blip r:embed="rId8" cstate="print">
            <a:extLst>
              <a:ext uri="{28A0092B-C50C-407E-A947-70E740481C1C}">
                <a14:useLocalDpi xmlns:a14="http://schemas.microsoft.com/office/drawing/2010/main" val="0"/>
              </a:ext>
            </a:extLst>
          </a:blip>
          <a:srcRect l="13405" r="13405"/>
          <a:stretch>
            <a:fillRect/>
          </a:stretch>
        </p:blipFill>
        <p:spPr/>
      </p:pic>
      <p:pic>
        <p:nvPicPr>
          <p:cNvPr id="19" name="图片占位符 18"/>
          <p:cNvPicPr>
            <a:picLocks noGrp="1" noChangeAspect="1"/>
          </p:cNvPicPr>
          <p:nvPr>
            <p:ph type="pic" sz="quarter" idx="33"/>
          </p:nvPr>
        </p:nvPicPr>
        <p:blipFill>
          <a:blip r:embed="rId9" cstate="print">
            <a:extLst>
              <a:ext uri="{28A0092B-C50C-407E-A947-70E740481C1C}">
                <a14:useLocalDpi xmlns:a14="http://schemas.microsoft.com/office/drawing/2010/main" val="0"/>
              </a:ext>
            </a:extLst>
          </a:blip>
          <a:srcRect l="16967" r="16967"/>
          <a:stretch>
            <a:fillRect/>
          </a:stretch>
        </p:blipFill>
        <p:spPr/>
      </p:pic>
    </p:spTree>
    <p:extLst>
      <p:ext uri="{BB962C8B-B14F-4D97-AF65-F5344CB8AC3E}">
        <p14:creationId xmlns:p14="http://schemas.microsoft.com/office/powerpoint/2010/main" val="1052834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721"/>
                                        </p:tgtEl>
                                        <p:attrNameLst>
                                          <p:attrName>style.visibility</p:attrName>
                                        </p:attrNameLst>
                                      </p:cBhvr>
                                      <p:to>
                                        <p:strVal val="visible"/>
                                      </p:to>
                                    </p:set>
                                    <p:anim calcmode="lin" valueType="num">
                                      <p:cBhvr>
                                        <p:cTn id="7" dur="700" fill="hold"/>
                                        <p:tgtEl>
                                          <p:spTgt spid="2721"/>
                                        </p:tgtEl>
                                        <p:attrNameLst>
                                          <p:attrName>ppt_x</p:attrName>
                                        </p:attrNameLst>
                                      </p:cBhvr>
                                      <p:tavLst>
                                        <p:tav tm="0">
                                          <p:val>
                                            <p:strVal val="0-#ppt_w/2"/>
                                          </p:val>
                                        </p:tav>
                                        <p:tav tm="100000">
                                          <p:val>
                                            <p:strVal val="#ppt_x"/>
                                          </p:val>
                                        </p:tav>
                                      </p:tavLst>
                                    </p:anim>
                                    <p:anim calcmode="lin" valueType="num">
                                      <p:cBhvr>
                                        <p:cTn id="8" dur="700" fill="hold"/>
                                        <p:tgtEl>
                                          <p:spTgt spid="27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p:tmAbs val="0"/>
                                  </p:iterate>
                                  <p:childTnLst>
                                    <p:set>
                                      <p:cBhvr>
                                        <p:cTn id="12" fill="hold"/>
                                        <p:tgtEl>
                                          <p:spTgt spid="2752"/>
                                        </p:tgtEl>
                                        <p:attrNameLst>
                                          <p:attrName>style.visibility</p:attrName>
                                        </p:attrNameLst>
                                      </p:cBhvr>
                                      <p:to>
                                        <p:strVal val="visible"/>
                                      </p:to>
                                    </p:set>
                                    <p:anim calcmode="lin" valueType="num">
                                      <p:cBhvr>
                                        <p:cTn id="13" dur="80" fill="hold"/>
                                        <p:tgtEl>
                                          <p:spTgt spid="2752"/>
                                        </p:tgtEl>
                                        <p:attrNameLst>
                                          <p:attrName>ppt_x</p:attrName>
                                        </p:attrNameLst>
                                      </p:cBhvr>
                                      <p:tavLst>
                                        <p:tav tm="0">
                                          <p:val>
                                            <p:strVal val="#ppt_x"/>
                                          </p:val>
                                        </p:tav>
                                        <p:tav tm="100000">
                                          <p:val>
                                            <p:strVal val="#ppt_x"/>
                                          </p:val>
                                        </p:tav>
                                      </p:tavLst>
                                    </p:anim>
                                    <p:anim calcmode="lin" valueType="num">
                                      <p:cBhvr>
                                        <p:cTn id="14" dur="80" fill="hold"/>
                                        <p:tgtEl>
                                          <p:spTgt spid="2752"/>
                                        </p:tgtEl>
                                        <p:attrNameLst>
                                          <p:attrName>ppt_y</p:attrName>
                                        </p:attrNameLst>
                                      </p:cBhvr>
                                      <p:tavLst>
                                        <p:tav tm="0">
                                          <p:val>
                                            <p:strVal val="0-#ppt_h/2"/>
                                          </p:val>
                                        </p:tav>
                                        <p:tav tm="100000">
                                          <p:val>
                                            <p:strVal val="#ppt_y"/>
                                          </p:val>
                                        </p:tav>
                                      </p:tavLst>
                                    </p:anim>
                                  </p:childTnLst>
                                </p:cTn>
                              </p:par>
                            </p:childTnLst>
                          </p:cTn>
                        </p:par>
                        <p:par>
                          <p:cTn id="15" fill="hold">
                            <p:stCondLst>
                              <p:cond delay="80"/>
                            </p:stCondLst>
                            <p:childTnLst>
                              <p:par>
                                <p:cTn id="16" presetID="22" presetClass="entr" presetSubtype="8" fill="hold" grpId="0" nodeType="afterEffect">
                                  <p:stCondLst>
                                    <p:cond delay="0"/>
                                  </p:stCondLst>
                                  <p:iterate>
                                    <p:tmAbs val="0"/>
                                  </p:iterate>
                                  <p:childTnLst>
                                    <p:set>
                                      <p:cBhvr>
                                        <p:cTn id="17" fill="hold"/>
                                        <p:tgtEl>
                                          <p:spTgt spid="2746"/>
                                        </p:tgtEl>
                                        <p:attrNameLst>
                                          <p:attrName>style.visibility</p:attrName>
                                        </p:attrNameLst>
                                      </p:cBhvr>
                                      <p:to>
                                        <p:strVal val="visible"/>
                                      </p:to>
                                    </p:set>
                                    <p:animEffect transition="in" filter="wipe(left)">
                                      <p:cBhvr>
                                        <p:cTn id="18" dur="700"/>
                                        <p:tgtEl>
                                          <p:spTgt spid="274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iterate>
                                    <p:tmAbs val="0"/>
                                  </p:iterate>
                                  <p:childTnLst>
                                    <p:set>
                                      <p:cBhvr>
                                        <p:cTn id="22" fill="hold"/>
                                        <p:tgtEl>
                                          <p:spTgt spid="2755"/>
                                        </p:tgtEl>
                                        <p:attrNameLst>
                                          <p:attrName>style.visibility</p:attrName>
                                        </p:attrNameLst>
                                      </p:cBhvr>
                                      <p:to>
                                        <p:strVal val="visible"/>
                                      </p:to>
                                    </p:set>
                                    <p:anim calcmode="lin" valueType="num">
                                      <p:cBhvr>
                                        <p:cTn id="23" dur="80" fill="hold"/>
                                        <p:tgtEl>
                                          <p:spTgt spid="2755"/>
                                        </p:tgtEl>
                                        <p:attrNameLst>
                                          <p:attrName>ppt_x</p:attrName>
                                        </p:attrNameLst>
                                      </p:cBhvr>
                                      <p:tavLst>
                                        <p:tav tm="0">
                                          <p:val>
                                            <p:strVal val="#ppt_x"/>
                                          </p:val>
                                        </p:tav>
                                        <p:tav tm="100000">
                                          <p:val>
                                            <p:strVal val="#ppt_x"/>
                                          </p:val>
                                        </p:tav>
                                      </p:tavLst>
                                    </p:anim>
                                    <p:anim calcmode="lin" valueType="num">
                                      <p:cBhvr>
                                        <p:cTn id="24" dur="80" fill="hold"/>
                                        <p:tgtEl>
                                          <p:spTgt spid="2755"/>
                                        </p:tgtEl>
                                        <p:attrNameLst>
                                          <p:attrName>ppt_y</p:attrName>
                                        </p:attrNameLst>
                                      </p:cBhvr>
                                      <p:tavLst>
                                        <p:tav tm="0">
                                          <p:val>
                                            <p:strVal val="0-#ppt_h/2"/>
                                          </p:val>
                                        </p:tav>
                                        <p:tav tm="100000">
                                          <p:val>
                                            <p:strVal val="#ppt_y"/>
                                          </p:val>
                                        </p:tav>
                                      </p:tavLst>
                                    </p:anim>
                                  </p:childTnLst>
                                </p:cTn>
                              </p:par>
                            </p:childTnLst>
                          </p:cTn>
                        </p:par>
                        <p:par>
                          <p:cTn id="25" fill="hold">
                            <p:stCondLst>
                              <p:cond delay="80"/>
                            </p:stCondLst>
                            <p:childTnLst>
                              <p:par>
                                <p:cTn id="26" presetID="22" presetClass="entr" presetSubtype="8" fill="hold" grpId="0" nodeType="afterEffect">
                                  <p:stCondLst>
                                    <p:cond delay="0"/>
                                  </p:stCondLst>
                                  <p:iterate>
                                    <p:tmAbs val="0"/>
                                  </p:iterate>
                                  <p:childTnLst>
                                    <p:set>
                                      <p:cBhvr>
                                        <p:cTn id="27" fill="hold"/>
                                        <p:tgtEl>
                                          <p:spTgt spid="2747"/>
                                        </p:tgtEl>
                                        <p:attrNameLst>
                                          <p:attrName>style.visibility</p:attrName>
                                        </p:attrNameLst>
                                      </p:cBhvr>
                                      <p:to>
                                        <p:strVal val="visible"/>
                                      </p:to>
                                    </p:set>
                                    <p:animEffect transition="in" filter="wipe(left)">
                                      <p:cBhvr>
                                        <p:cTn id="28" dur="700"/>
                                        <p:tgtEl>
                                          <p:spTgt spid="274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iterate>
                                    <p:tmAbs val="0"/>
                                  </p:iterate>
                                  <p:childTnLst>
                                    <p:set>
                                      <p:cBhvr>
                                        <p:cTn id="32" fill="hold"/>
                                        <p:tgtEl>
                                          <p:spTgt spid="2758"/>
                                        </p:tgtEl>
                                        <p:attrNameLst>
                                          <p:attrName>style.visibility</p:attrName>
                                        </p:attrNameLst>
                                      </p:cBhvr>
                                      <p:to>
                                        <p:strVal val="visible"/>
                                      </p:to>
                                    </p:set>
                                    <p:anim calcmode="lin" valueType="num">
                                      <p:cBhvr>
                                        <p:cTn id="33" dur="80" fill="hold"/>
                                        <p:tgtEl>
                                          <p:spTgt spid="2758"/>
                                        </p:tgtEl>
                                        <p:attrNameLst>
                                          <p:attrName>ppt_x</p:attrName>
                                        </p:attrNameLst>
                                      </p:cBhvr>
                                      <p:tavLst>
                                        <p:tav tm="0">
                                          <p:val>
                                            <p:strVal val="#ppt_x"/>
                                          </p:val>
                                        </p:tav>
                                        <p:tav tm="100000">
                                          <p:val>
                                            <p:strVal val="#ppt_x"/>
                                          </p:val>
                                        </p:tav>
                                      </p:tavLst>
                                    </p:anim>
                                    <p:anim calcmode="lin" valueType="num">
                                      <p:cBhvr>
                                        <p:cTn id="34" dur="80" fill="hold"/>
                                        <p:tgtEl>
                                          <p:spTgt spid="2758"/>
                                        </p:tgtEl>
                                        <p:attrNameLst>
                                          <p:attrName>ppt_y</p:attrName>
                                        </p:attrNameLst>
                                      </p:cBhvr>
                                      <p:tavLst>
                                        <p:tav tm="0">
                                          <p:val>
                                            <p:strVal val="0-#ppt_h/2"/>
                                          </p:val>
                                        </p:tav>
                                        <p:tav tm="100000">
                                          <p:val>
                                            <p:strVal val="#ppt_y"/>
                                          </p:val>
                                        </p:tav>
                                      </p:tavLst>
                                    </p:anim>
                                  </p:childTnLst>
                                </p:cTn>
                              </p:par>
                            </p:childTnLst>
                          </p:cTn>
                        </p:par>
                        <p:par>
                          <p:cTn id="35" fill="hold">
                            <p:stCondLst>
                              <p:cond delay="80"/>
                            </p:stCondLst>
                            <p:childTnLst>
                              <p:par>
                                <p:cTn id="36" presetID="22" presetClass="entr" presetSubtype="8" fill="hold" grpId="0" nodeType="afterEffect">
                                  <p:stCondLst>
                                    <p:cond delay="0"/>
                                  </p:stCondLst>
                                  <p:iterate>
                                    <p:tmAbs val="0"/>
                                  </p:iterate>
                                  <p:childTnLst>
                                    <p:set>
                                      <p:cBhvr>
                                        <p:cTn id="37" fill="hold"/>
                                        <p:tgtEl>
                                          <p:spTgt spid="2749"/>
                                        </p:tgtEl>
                                        <p:attrNameLst>
                                          <p:attrName>style.visibility</p:attrName>
                                        </p:attrNameLst>
                                      </p:cBhvr>
                                      <p:to>
                                        <p:strVal val="visible"/>
                                      </p:to>
                                    </p:set>
                                    <p:animEffect transition="in" filter="wipe(left)">
                                      <p:cBhvr>
                                        <p:cTn id="38" dur="700"/>
                                        <p:tgtEl>
                                          <p:spTgt spid="274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iterate>
                                    <p:tmAbs val="0"/>
                                  </p:iterate>
                                  <p:childTnLst>
                                    <p:set>
                                      <p:cBhvr>
                                        <p:cTn id="42" fill="hold"/>
                                        <p:tgtEl>
                                          <p:spTgt spid="2761"/>
                                        </p:tgtEl>
                                        <p:attrNameLst>
                                          <p:attrName>style.visibility</p:attrName>
                                        </p:attrNameLst>
                                      </p:cBhvr>
                                      <p:to>
                                        <p:strVal val="visible"/>
                                      </p:to>
                                    </p:set>
                                    <p:anim calcmode="lin" valueType="num">
                                      <p:cBhvr>
                                        <p:cTn id="43" dur="80" fill="hold"/>
                                        <p:tgtEl>
                                          <p:spTgt spid="2761"/>
                                        </p:tgtEl>
                                        <p:attrNameLst>
                                          <p:attrName>ppt_x</p:attrName>
                                        </p:attrNameLst>
                                      </p:cBhvr>
                                      <p:tavLst>
                                        <p:tav tm="0">
                                          <p:val>
                                            <p:strVal val="#ppt_x"/>
                                          </p:val>
                                        </p:tav>
                                        <p:tav tm="100000">
                                          <p:val>
                                            <p:strVal val="#ppt_x"/>
                                          </p:val>
                                        </p:tav>
                                      </p:tavLst>
                                    </p:anim>
                                    <p:anim calcmode="lin" valueType="num">
                                      <p:cBhvr>
                                        <p:cTn id="44" dur="80" fill="hold"/>
                                        <p:tgtEl>
                                          <p:spTgt spid="2761"/>
                                        </p:tgtEl>
                                        <p:attrNameLst>
                                          <p:attrName>ppt_y</p:attrName>
                                        </p:attrNameLst>
                                      </p:cBhvr>
                                      <p:tavLst>
                                        <p:tav tm="0">
                                          <p:val>
                                            <p:strVal val="0-#ppt_h/2"/>
                                          </p:val>
                                        </p:tav>
                                        <p:tav tm="100000">
                                          <p:val>
                                            <p:strVal val="#ppt_y"/>
                                          </p:val>
                                        </p:tav>
                                      </p:tavLst>
                                    </p:anim>
                                  </p:childTnLst>
                                </p:cTn>
                              </p:par>
                            </p:childTnLst>
                          </p:cTn>
                        </p:par>
                        <p:par>
                          <p:cTn id="45" fill="hold">
                            <p:stCondLst>
                              <p:cond delay="80"/>
                            </p:stCondLst>
                            <p:childTnLst>
                              <p:par>
                                <p:cTn id="46" presetID="22" presetClass="entr" presetSubtype="8" fill="hold" grpId="0" nodeType="afterEffect">
                                  <p:stCondLst>
                                    <p:cond delay="0"/>
                                  </p:stCondLst>
                                  <p:iterate>
                                    <p:tmAbs val="0"/>
                                  </p:iterate>
                                  <p:childTnLst>
                                    <p:set>
                                      <p:cBhvr>
                                        <p:cTn id="47" fill="hold"/>
                                        <p:tgtEl>
                                          <p:spTgt spid="2748"/>
                                        </p:tgtEl>
                                        <p:attrNameLst>
                                          <p:attrName>style.visibility</p:attrName>
                                        </p:attrNameLst>
                                      </p:cBhvr>
                                      <p:to>
                                        <p:strVal val="visible"/>
                                      </p:to>
                                    </p:set>
                                    <p:animEffect transition="in" filter="wipe(left)">
                                      <p:cBhvr>
                                        <p:cTn id="48" dur="700"/>
                                        <p:tgtEl>
                                          <p:spTgt spid="2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1" grpId="0" animBg="1" advAuto="0"/>
      <p:bldP spid="2746" grpId="0" animBg="1" advAuto="0"/>
      <p:bldP spid="2747" grpId="0" animBg="1" advAuto="0"/>
      <p:bldP spid="2748" grpId="0" animBg="1" advAuto="0"/>
      <p:bldP spid="2749" grpId="0" animBg="1" advAuto="0"/>
      <p:bldP spid="2752" grpId="0" animBg="1" advAuto="0"/>
      <p:bldP spid="2755" grpId="0" animBg="1" advAuto="0"/>
      <p:bldP spid="2758" grpId="0" animBg="1" advAuto="0"/>
      <p:bldP spid="2761"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t="39388" b="39388"/>
          <a:stretch>
            <a:fillRect/>
          </a:stretch>
        </p:blipFill>
        <p:spPr/>
      </p:pic>
      <p:sp>
        <p:nvSpPr>
          <p:cNvPr id="2765" name="Shape 2765"/>
          <p:cNvSpPr/>
          <p:nvPr/>
        </p:nvSpPr>
        <p:spPr>
          <a:xfrm>
            <a:off x="-1" y="-1964"/>
            <a:ext cx="9144001" cy="1294116"/>
          </a:xfrm>
          <a:prstGeom prst="rect">
            <a:avLst/>
          </a:prstGeom>
          <a:solidFill>
            <a:srgbClr val="000000">
              <a:alpha val="64999"/>
            </a:srgbClr>
          </a:solidFill>
          <a:ln w="12700" cap="flat">
            <a:noFill/>
            <a:miter lim="400000"/>
          </a:ln>
          <a:effectLst/>
        </p:spPr>
        <p:txBody>
          <a:bodyPr wrap="square" lIns="0" tIns="0" rIns="0" bIns="0" numCol="1" anchor="ctr">
            <a:noAutofit/>
          </a:bodyPr>
          <a:lstStyle/>
          <a:p>
            <a:pPr lvl="0">
              <a:defRPr sz="3200"/>
            </a:pPr>
            <a:endParaRPr/>
          </a:p>
        </p:txBody>
      </p:sp>
      <p:grpSp>
        <p:nvGrpSpPr>
          <p:cNvPr id="2769" name="Group 2769"/>
          <p:cNvGrpSpPr/>
          <p:nvPr/>
        </p:nvGrpSpPr>
        <p:grpSpPr>
          <a:xfrm>
            <a:off x="2129181" y="317890"/>
            <a:ext cx="4742948" cy="705215"/>
            <a:chOff x="0" y="-12008"/>
            <a:chExt cx="12647861" cy="1880572"/>
          </a:xfrm>
        </p:grpSpPr>
        <p:sp>
          <p:nvSpPr>
            <p:cNvPr id="2767" name="Shape 2767"/>
            <p:cNvSpPr/>
            <p:nvPr/>
          </p:nvSpPr>
          <p:spPr>
            <a:xfrm>
              <a:off x="0" y="-12008"/>
              <a:ext cx="12647861" cy="10777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zh-CN" altLang="en-US" sz="2600" baseline="8571" dirty="0">
                  <a:solidFill>
                    <a:schemeClr val="accent4"/>
                  </a:solidFill>
                  <a:latin typeface="+mj-ea"/>
                  <a:ea typeface="+mj-ea"/>
                  <a:cs typeface="Roboto Light"/>
                  <a:sym typeface="Roboto Light"/>
                </a:rPr>
                <a:t>标题项目</a:t>
              </a:r>
              <a:endParaRPr lang="en-US" sz="2600" baseline="8571" dirty="0">
                <a:solidFill>
                  <a:schemeClr val="bg1"/>
                </a:solidFill>
                <a:latin typeface="+mj-ea"/>
                <a:ea typeface="+mj-ea"/>
                <a:cs typeface="Roboto Light"/>
                <a:sym typeface="Roboto Light"/>
              </a:endParaRPr>
            </a:p>
          </p:txBody>
        </p:sp>
        <p:sp>
          <p:nvSpPr>
            <p:cNvPr id="2768" name="Shape 2768"/>
            <p:cNvSpPr/>
            <p:nvPr/>
          </p:nvSpPr>
          <p:spPr>
            <a:xfrm rot="10594">
              <a:off x="231554" y="837084"/>
              <a:ext cx="12184753" cy="1031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500"/>
                </a:lnSpc>
                <a:spcBef>
                  <a:spcPts val="600"/>
                </a:spcBef>
                <a:defRPr sz="2500" spc="0">
                  <a:solidFill>
                    <a:srgbClr val="FFFFF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a:solidFill>
                    <a:schemeClr val="bg1"/>
                  </a:solidFill>
                </a:rPr>
                <a:t>sit amet, consectetuer adipiscing elit, sed diam nonummy nibh euismod tinciduntsit consectetuer adipiscing elit, sed diam nonummy nibh euismod tincidunt ut.</a:t>
              </a:r>
            </a:p>
          </p:txBody>
        </p:sp>
      </p:grpSp>
      <p:sp>
        <p:nvSpPr>
          <p:cNvPr id="2763" name="Shape 2763"/>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12</a:t>
            </a:fld>
            <a:endParaRPr>
              <a:solidFill>
                <a:srgbClr val="FFFFFF"/>
              </a:solidFill>
            </a:endParaRPr>
          </a:p>
        </p:txBody>
      </p:sp>
      <p:sp>
        <p:nvSpPr>
          <p:cNvPr id="2770" name="Shape 2770"/>
          <p:cNvSpPr/>
          <p:nvPr/>
        </p:nvSpPr>
        <p:spPr>
          <a:xfrm rot="10594">
            <a:off x="1412996" y="1703586"/>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300" dirty="0">
                <a:solidFill>
                  <a:schemeClr val="accent1"/>
                </a:solidFill>
                <a:latin typeface="+mn-ea"/>
                <a:cs typeface="Roboto Bold"/>
                <a:sym typeface="Roboto Bold"/>
              </a:rPr>
              <a:t>Company Description</a:t>
            </a: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sp>
        <p:nvSpPr>
          <p:cNvPr id="2771" name="Shape 2771"/>
          <p:cNvSpPr/>
          <p:nvPr/>
        </p:nvSpPr>
        <p:spPr>
          <a:xfrm rot="10594">
            <a:off x="1412996" y="2638613"/>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300" dirty="0">
                <a:solidFill>
                  <a:schemeClr val="accent2"/>
                </a:solidFill>
                <a:latin typeface="+mn-ea"/>
                <a:cs typeface="Roboto Bold"/>
                <a:sym typeface="Roboto Bold"/>
              </a:rPr>
              <a:t>Products and Services</a:t>
            </a: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sp>
        <p:nvSpPr>
          <p:cNvPr id="2772" name="Shape 2772"/>
          <p:cNvSpPr/>
          <p:nvPr/>
        </p:nvSpPr>
        <p:spPr>
          <a:xfrm rot="10594">
            <a:off x="1412996" y="3573639"/>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lang="zh-CN" altLang="en-US" sz="1300" dirty="0">
                <a:solidFill>
                  <a:schemeClr val="accent3"/>
                </a:solidFill>
                <a:latin typeface="+mn-ea"/>
                <a:cs typeface="Roboto Bold"/>
                <a:sym typeface="Roboto Bold"/>
              </a:rPr>
              <a:t>添加小标题 </a:t>
            </a:r>
            <a:endParaRPr sz="1300" dirty="0">
              <a:solidFill>
                <a:schemeClr val="accent3"/>
              </a:solidFill>
              <a:latin typeface="+mn-ea"/>
              <a:cs typeface="Roboto Bold"/>
              <a:sym typeface="Roboto Bold"/>
            </a:endParaRP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sp>
        <p:nvSpPr>
          <p:cNvPr id="2773" name="Shape 2773"/>
          <p:cNvSpPr/>
          <p:nvPr/>
        </p:nvSpPr>
        <p:spPr>
          <a:xfrm rot="10594">
            <a:off x="5921938" y="1703586"/>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300" dirty="0">
                <a:solidFill>
                  <a:schemeClr val="accent4"/>
                </a:solidFill>
                <a:latin typeface="+mn-ea"/>
                <a:cs typeface="Roboto Bold"/>
                <a:sym typeface="Roboto Bold"/>
              </a:rPr>
              <a:t>Operational Plan</a:t>
            </a: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sp>
        <p:nvSpPr>
          <p:cNvPr id="2774" name="Shape 2774"/>
          <p:cNvSpPr/>
          <p:nvPr/>
        </p:nvSpPr>
        <p:spPr>
          <a:xfrm rot="10594">
            <a:off x="5921938" y="2638613"/>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300" dirty="0">
                <a:solidFill>
                  <a:schemeClr val="accent5"/>
                </a:solidFill>
                <a:latin typeface="+mn-ea"/>
                <a:cs typeface="Roboto Bold"/>
                <a:sym typeface="Roboto Bold"/>
              </a:rPr>
              <a:t>Management</a:t>
            </a: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sp>
        <p:nvSpPr>
          <p:cNvPr id="2775" name="Shape 2775"/>
          <p:cNvSpPr/>
          <p:nvPr/>
        </p:nvSpPr>
        <p:spPr>
          <a:xfrm rot="10594">
            <a:off x="5915180" y="3573496"/>
            <a:ext cx="2602712" cy="72279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300" dirty="0">
                <a:solidFill>
                  <a:schemeClr val="accent6"/>
                </a:solidFill>
                <a:latin typeface="+mn-ea"/>
                <a:cs typeface="Roboto Bold"/>
                <a:sym typeface="Roboto Bold"/>
              </a:rPr>
              <a:t>Financial Plan</a:t>
            </a:r>
          </a:p>
          <a:p>
            <a:pPr algn="l">
              <a:lnSpc>
                <a:spcPts val="1313"/>
              </a:lnSpc>
              <a:spcBef>
                <a:spcPts val="225"/>
              </a:spcBef>
              <a:defRPr sz="1800"/>
            </a:pPr>
            <a:r>
              <a:rPr sz="900" dirty="0" err="1">
                <a:solidFill>
                  <a:srgbClr val="53585F"/>
                </a:solidFill>
                <a:latin typeface="+mn-ea"/>
                <a:cs typeface="Roboto Regular"/>
                <a:sym typeface="Roboto Regular"/>
              </a:rPr>
              <a:t>consectetuer</a:t>
            </a:r>
            <a:r>
              <a:rPr sz="900" dirty="0">
                <a:solidFill>
                  <a:srgbClr val="53585F"/>
                </a:solidFill>
                <a:latin typeface="+mn-ea"/>
                <a:cs typeface="Roboto Regular"/>
                <a:sym typeface="Roboto Regular"/>
              </a:rPr>
              <a:t> adipiscing elit,  diam nonummy nibhe euismod.</a:t>
            </a:r>
          </a:p>
        </p:txBody>
      </p:sp>
      <p:grpSp>
        <p:nvGrpSpPr>
          <p:cNvPr id="2778" name="Group 2778"/>
          <p:cNvGrpSpPr/>
          <p:nvPr/>
        </p:nvGrpSpPr>
        <p:grpSpPr>
          <a:xfrm>
            <a:off x="701827" y="1812426"/>
            <a:ext cx="504825" cy="504825"/>
            <a:chOff x="0" y="0"/>
            <a:chExt cx="1346200" cy="1346200"/>
          </a:xfrm>
        </p:grpSpPr>
        <p:sp>
          <p:nvSpPr>
            <p:cNvPr id="2776" name="Shape 2776"/>
            <p:cNvSpPr/>
            <p:nvPr/>
          </p:nvSpPr>
          <p:spPr>
            <a:xfrm>
              <a:off x="0" y="0"/>
              <a:ext cx="1346200" cy="13462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77" name="Shape 2777"/>
            <p:cNvSpPr/>
            <p:nvPr/>
          </p:nvSpPr>
          <p:spPr>
            <a:xfrm>
              <a:off x="355040" y="362332"/>
              <a:ext cx="622257" cy="622301"/>
            </a:xfrm>
            <a:custGeom>
              <a:avLst/>
              <a:gdLst/>
              <a:ahLst/>
              <a:cxnLst>
                <a:cxn ang="0">
                  <a:pos x="wd2" y="hd2"/>
                </a:cxn>
                <a:cxn ang="5400000">
                  <a:pos x="wd2" y="hd2"/>
                </a:cxn>
                <a:cxn ang="10800000">
                  <a:pos x="wd2" y="hd2"/>
                </a:cxn>
                <a:cxn ang="16200000">
                  <a:pos x="wd2" y="hd2"/>
                </a:cxn>
              </a:cxnLst>
              <a:rect l="0" t="0" r="r" b="b"/>
              <a:pathLst>
                <a:path w="21600" h="21600" extrusionOk="0">
                  <a:moveTo>
                    <a:pt x="14176" y="16200"/>
                  </a:moveTo>
                  <a:lnTo>
                    <a:pt x="8774" y="16200"/>
                  </a:lnTo>
                  <a:cubicBezTo>
                    <a:pt x="8401" y="16200"/>
                    <a:pt x="8099" y="16502"/>
                    <a:pt x="8099" y="16875"/>
                  </a:cubicBezTo>
                  <a:cubicBezTo>
                    <a:pt x="8099" y="17247"/>
                    <a:pt x="8401" y="17549"/>
                    <a:pt x="8774" y="17549"/>
                  </a:cubicBezTo>
                  <a:lnTo>
                    <a:pt x="14176" y="17549"/>
                  </a:lnTo>
                  <a:cubicBezTo>
                    <a:pt x="14548" y="17549"/>
                    <a:pt x="14850" y="17247"/>
                    <a:pt x="14850" y="16875"/>
                  </a:cubicBezTo>
                  <a:cubicBezTo>
                    <a:pt x="14850" y="16502"/>
                    <a:pt x="14548" y="16200"/>
                    <a:pt x="14176" y="16200"/>
                  </a:cubicBezTo>
                  <a:cubicBezTo>
                    <a:pt x="14176" y="16200"/>
                    <a:pt x="14176" y="16200"/>
                    <a:pt x="14176" y="16200"/>
                  </a:cubicBezTo>
                  <a:close/>
                  <a:moveTo>
                    <a:pt x="18224" y="13499"/>
                  </a:moveTo>
                  <a:lnTo>
                    <a:pt x="8774" y="13499"/>
                  </a:lnTo>
                  <a:cubicBezTo>
                    <a:pt x="8401" y="13499"/>
                    <a:pt x="8099" y="13802"/>
                    <a:pt x="8099" y="14175"/>
                  </a:cubicBezTo>
                  <a:cubicBezTo>
                    <a:pt x="8099" y="14547"/>
                    <a:pt x="8401" y="14849"/>
                    <a:pt x="8774" y="14849"/>
                  </a:cubicBezTo>
                  <a:lnTo>
                    <a:pt x="18224" y="14849"/>
                  </a:lnTo>
                  <a:cubicBezTo>
                    <a:pt x="18598" y="14849"/>
                    <a:pt x="18900" y="14547"/>
                    <a:pt x="18900" y="14175"/>
                  </a:cubicBezTo>
                  <a:cubicBezTo>
                    <a:pt x="18900" y="13802"/>
                    <a:pt x="18598" y="13499"/>
                    <a:pt x="18224" y="13499"/>
                  </a:cubicBezTo>
                  <a:cubicBezTo>
                    <a:pt x="18224" y="13499"/>
                    <a:pt x="18224" y="13499"/>
                    <a:pt x="18224" y="13499"/>
                  </a:cubicBezTo>
                  <a:close/>
                  <a:moveTo>
                    <a:pt x="18224" y="10800"/>
                  </a:moveTo>
                  <a:lnTo>
                    <a:pt x="8774" y="10800"/>
                  </a:lnTo>
                  <a:cubicBezTo>
                    <a:pt x="8401" y="10800"/>
                    <a:pt x="8099" y="11101"/>
                    <a:pt x="8099" y="11475"/>
                  </a:cubicBezTo>
                  <a:cubicBezTo>
                    <a:pt x="8099" y="11848"/>
                    <a:pt x="8401" y="12151"/>
                    <a:pt x="8774" y="12151"/>
                  </a:cubicBezTo>
                  <a:lnTo>
                    <a:pt x="18224" y="12151"/>
                  </a:lnTo>
                  <a:cubicBezTo>
                    <a:pt x="18598" y="12151"/>
                    <a:pt x="18900" y="11848"/>
                    <a:pt x="18900" y="11475"/>
                  </a:cubicBezTo>
                  <a:cubicBezTo>
                    <a:pt x="18900" y="11101"/>
                    <a:pt x="18598" y="10800"/>
                    <a:pt x="18224" y="10800"/>
                  </a:cubicBezTo>
                  <a:cubicBezTo>
                    <a:pt x="18224" y="10800"/>
                    <a:pt x="18224" y="10800"/>
                    <a:pt x="18224" y="10800"/>
                  </a:cubicBezTo>
                  <a:close/>
                  <a:moveTo>
                    <a:pt x="18224" y="8101"/>
                  </a:moveTo>
                  <a:lnTo>
                    <a:pt x="8774" y="8101"/>
                  </a:lnTo>
                  <a:cubicBezTo>
                    <a:pt x="8401" y="8101"/>
                    <a:pt x="8099" y="8402"/>
                    <a:pt x="8099" y="8775"/>
                  </a:cubicBezTo>
                  <a:cubicBezTo>
                    <a:pt x="8099" y="9148"/>
                    <a:pt x="8401" y="9449"/>
                    <a:pt x="8774" y="9449"/>
                  </a:cubicBezTo>
                  <a:lnTo>
                    <a:pt x="18224" y="9449"/>
                  </a:lnTo>
                  <a:cubicBezTo>
                    <a:pt x="18598" y="9449"/>
                    <a:pt x="18900" y="9148"/>
                    <a:pt x="18900" y="8775"/>
                  </a:cubicBezTo>
                  <a:cubicBezTo>
                    <a:pt x="18900" y="8402"/>
                    <a:pt x="18598" y="8101"/>
                    <a:pt x="18224" y="8101"/>
                  </a:cubicBezTo>
                  <a:cubicBezTo>
                    <a:pt x="18224" y="8101"/>
                    <a:pt x="18224" y="8101"/>
                    <a:pt x="18224" y="8101"/>
                  </a:cubicBezTo>
                  <a:close/>
                  <a:moveTo>
                    <a:pt x="18224" y="5399"/>
                  </a:moveTo>
                  <a:lnTo>
                    <a:pt x="8774" y="5399"/>
                  </a:lnTo>
                  <a:cubicBezTo>
                    <a:pt x="8401" y="5399"/>
                    <a:pt x="8099" y="5702"/>
                    <a:pt x="8099" y="6076"/>
                  </a:cubicBezTo>
                  <a:cubicBezTo>
                    <a:pt x="8099" y="6449"/>
                    <a:pt x="8401" y="6751"/>
                    <a:pt x="8774" y="6751"/>
                  </a:cubicBezTo>
                  <a:lnTo>
                    <a:pt x="18224" y="6751"/>
                  </a:lnTo>
                  <a:cubicBezTo>
                    <a:pt x="18598" y="6751"/>
                    <a:pt x="18900" y="6449"/>
                    <a:pt x="18900" y="6076"/>
                  </a:cubicBezTo>
                  <a:cubicBezTo>
                    <a:pt x="18900" y="5702"/>
                    <a:pt x="18598" y="5399"/>
                    <a:pt x="18224" y="5399"/>
                  </a:cubicBezTo>
                  <a:cubicBezTo>
                    <a:pt x="18224" y="5399"/>
                    <a:pt x="18224" y="5399"/>
                    <a:pt x="18224" y="5399"/>
                  </a:cubicBezTo>
                  <a:close/>
                  <a:moveTo>
                    <a:pt x="18224" y="2700"/>
                  </a:moveTo>
                  <a:lnTo>
                    <a:pt x="8774" y="2700"/>
                  </a:lnTo>
                  <a:cubicBezTo>
                    <a:pt x="8401" y="2700"/>
                    <a:pt x="8099" y="3003"/>
                    <a:pt x="8099" y="3375"/>
                  </a:cubicBezTo>
                  <a:cubicBezTo>
                    <a:pt x="8099" y="3748"/>
                    <a:pt x="8401" y="4051"/>
                    <a:pt x="8774" y="4051"/>
                  </a:cubicBezTo>
                  <a:lnTo>
                    <a:pt x="18224" y="4051"/>
                  </a:lnTo>
                  <a:cubicBezTo>
                    <a:pt x="18598" y="4051"/>
                    <a:pt x="18900" y="3748"/>
                    <a:pt x="18900" y="3375"/>
                  </a:cubicBezTo>
                  <a:cubicBezTo>
                    <a:pt x="18900" y="3003"/>
                    <a:pt x="18598" y="2700"/>
                    <a:pt x="18224" y="2700"/>
                  </a:cubicBezTo>
                  <a:cubicBezTo>
                    <a:pt x="18224" y="2700"/>
                    <a:pt x="18224" y="2700"/>
                    <a:pt x="18224" y="2700"/>
                  </a:cubicBezTo>
                  <a:close/>
                  <a:moveTo>
                    <a:pt x="676" y="5399"/>
                  </a:moveTo>
                  <a:lnTo>
                    <a:pt x="2026" y="5399"/>
                  </a:lnTo>
                  <a:cubicBezTo>
                    <a:pt x="2399" y="5399"/>
                    <a:pt x="2701" y="5098"/>
                    <a:pt x="2701" y="4725"/>
                  </a:cubicBezTo>
                  <a:cubicBezTo>
                    <a:pt x="2701" y="4352"/>
                    <a:pt x="2399" y="4051"/>
                    <a:pt x="2026" y="4051"/>
                  </a:cubicBezTo>
                  <a:lnTo>
                    <a:pt x="676" y="4051"/>
                  </a:lnTo>
                  <a:cubicBezTo>
                    <a:pt x="302" y="4051"/>
                    <a:pt x="0" y="4352"/>
                    <a:pt x="0" y="4725"/>
                  </a:cubicBezTo>
                  <a:cubicBezTo>
                    <a:pt x="0" y="5098"/>
                    <a:pt x="302" y="5399"/>
                    <a:pt x="676" y="5399"/>
                  </a:cubicBezTo>
                  <a:cubicBezTo>
                    <a:pt x="676" y="5399"/>
                    <a:pt x="676" y="5399"/>
                    <a:pt x="676" y="5399"/>
                  </a:cubicBezTo>
                  <a:close/>
                  <a:moveTo>
                    <a:pt x="20250" y="2700"/>
                  </a:moveTo>
                  <a:cubicBezTo>
                    <a:pt x="20250" y="1955"/>
                    <a:pt x="19645" y="1351"/>
                    <a:pt x="18900" y="1351"/>
                  </a:cubicBezTo>
                  <a:lnTo>
                    <a:pt x="6750" y="1351"/>
                  </a:lnTo>
                  <a:lnTo>
                    <a:pt x="6750" y="20249"/>
                  </a:lnTo>
                  <a:lnTo>
                    <a:pt x="18900" y="20249"/>
                  </a:lnTo>
                  <a:cubicBezTo>
                    <a:pt x="19645" y="20249"/>
                    <a:pt x="20250" y="19642"/>
                    <a:pt x="20250" y="18899"/>
                  </a:cubicBezTo>
                  <a:cubicBezTo>
                    <a:pt x="20250" y="18899"/>
                    <a:pt x="20250" y="2700"/>
                    <a:pt x="20250" y="2700"/>
                  </a:cubicBezTo>
                  <a:close/>
                  <a:moveTo>
                    <a:pt x="21600" y="2700"/>
                  </a:moveTo>
                  <a:lnTo>
                    <a:pt x="21600" y="18899"/>
                  </a:lnTo>
                  <a:cubicBezTo>
                    <a:pt x="21600" y="20390"/>
                    <a:pt x="20391" y="21600"/>
                    <a:pt x="18900" y="21600"/>
                  </a:cubicBezTo>
                  <a:lnTo>
                    <a:pt x="4050" y="21600"/>
                  </a:lnTo>
                  <a:cubicBezTo>
                    <a:pt x="2560" y="21600"/>
                    <a:pt x="1350" y="20390"/>
                    <a:pt x="1350" y="18899"/>
                  </a:cubicBezTo>
                  <a:lnTo>
                    <a:pt x="2026" y="18899"/>
                  </a:lnTo>
                  <a:cubicBezTo>
                    <a:pt x="3142" y="18899"/>
                    <a:pt x="4050" y="17991"/>
                    <a:pt x="4050" y="16875"/>
                  </a:cubicBezTo>
                  <a:cubicBezTo>
                    <a:pt x="4050" y="15759"/>
                    <a:pt x="3142" y="14849"/>
                    <a:pt x="2026" y="14849"/>
                  </a:cubicBezTo>
                  <a:lnTo>
                    <a:pt x="1350" y="14849"/>
                  </a:lnTo>
                  <a:lnTo>
                    <a:pt x="1350" y="6751"/>
                  </a:lnTo>
                  <a:lnTo>
                    <a:pt x="2026" y="6751"/>
                  </a:lnTo>
                  <a:cubicBezTo>
                    <a:pt x="3142" y="6751"/>
                    <a:pt x="4050" y="5841"/>
                    <a:pt x="4050" y="4725"/>
                  </a:cubicBezTo>
                  <a:cubicBezTo>
                    <a:pt x="4050" y="3609"/>
                    <a:pt x="3142" y="2700"/>
                    <a:pt x="2026" y="2700"/>
                  </a:cubicBezTo>
                  <a:lnTo>
                    <a:pt x="1350" y="2700"/>
                  </a:lnTo>
                  <a:cubicBezTo>
                    <a:pt x="1350" y="1210"/>
                    <a:pt x="2560" y="0"/>
                    <a:pt x="4050" y="0"/>
                  </a:cubicBezTo>
                  <a:lnTo>
                    <a:pt x="18900" y="0"/>
                  </a:lnTo>
                  <a:cubicBezTo>
                    <a:pt x="20391" y="0"/>
                    <a:pt x="21600" y="1210"/>
                    <a:pt x="21600" y="2700"/>
                  </a:cubicBezTo>
                  <a:cubicBezTo>
                    <a:pt x="21600" y="2700"/>
                    <a:pt x="21600" y="2700"/>
                    <a:pt x="21600" y="2700"/>
                  </a:cubicBezTo>
                  <a:close/>
                  <a:moveTo>
                    <a:pt x="2026" y="17549"/>
                  </a:moveTo>
                  <a:lnTo>
                    <a:pt x="676" y="17549"/>
                  </a:lnTo>
                  <a:cubicBezTo>
                    <a:pt x="302" y="17549"/>
                    <a:pt x="0" y="17247"/>
                    <a:pt x="0" y="16875"/>
                  </a:cubicBezTo>
                  <a:cubicBezTo>
                    <a:pt x="0" y="16502"/>
                    <a:pt x="302" y="16200"/>
                    <a:pt x="676" y="16200"/>
                  </a:cubicBezTo>
                  <a:lnTo>
                    <a:pt x="2026" y="16200"/>
                  </a:lnTo>
                  <a:cubicBezTo>
                    <a:pt x="2399" y="16200"/>
                    <a:pt x="2701" y="16502"/>
                    <a:pt x="2701" y="16875"/>
                  </a:cubicBezTo>
                  <a:cubicBezTo>
                    <a:pt x="2701" y="17247"/>
                    <a:pt x="2399" y="17549"/>
                    <a:pt x="2026" y="17549"/>
                  </a:cubicBezTo>
                  <a:cubicBezTo>
                    <a:pt x="2026" y="17549"/>
                    <a:pt x="2026" y="17549"/>
                    <a:pt x="2026" y="1754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81" name="Group 2781"/>
          <p:cNvGrpSpPr/>
          <p:nvPr/>
        </p:nvGrpSpPr>
        <p:grpSpPr>
          <a:xfrm>
            <a:off x="701827" y="2747453"/>
            <a:ext cx="504825" cy="504825"/>
            <a:chOff x="0" y="0"/>
            <a:chExt cx="1346200" cy="1346200"/>
          </a:xfrm>
        </p:grpSpPr>
        <p:sp>
          <p:nvSpPr>
            <p:cNvPr id="2779" name="Shape 2779"/>
            <p:cNvSpPr/>
            <p:nvPr/>
          </p:nvSpPr>
          <p:spPr>
            <a:xfrm>
              <a:off x="0" y="0"/>
              <a:ext cx="1346200" cy="1346200"/>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80" name="Shape 2780"/>
            <p:cNvSpPr/>
            <p:nvPr/>
          </p:nvSpPr>
          <p:spPr>
            <a:xfrm>
              <a:off x="274812" y="362332"/>
              <a:ext cx="782713" cy="622301"/>
            </a:xfrm>
            <a:custGeom>
              <a:avLst/>
              <a:gdLst/>
              <a:ahLst/>
              <a:cxnLst>
                <a:cxn ang="0">
                  <a:pos x="wd2" y="hd2"/>
                </a:cxn>
                <a:cxn ang="5400000">
                  <a:pos x="wd2" y="hd2"/>
                </a:cxn>
                <a:cxn ang="10800000">
                  <a:pos x="wd2" y="hd2"/>
                </a:cxn>
                <a:cxn ang="16200000">
                  <a:pos x="wd2" y="hd2"/>
                </a:cxn>
              </a:cxnLst>
              <a:rect l="0" t="0" r="r" b="b"/>
              <a:pathLst>
                <a:path w="21551" h="21591" extrusionOk="0">
                  <a:moveTo>
                    <a:pt x="14465" y="10225"/>
                  </a:moveTo>
                  <a:lnTo>
                    <a:pt x="12933" y="6129"/>
                  </a:lnTo>
                  <a:lnTo>
                    <a:pt x="18138" y="3079"/>
                  </a:lnTo>
                  <a:lnTo>
                    <a:pt x="20187" y="6763"/>
                  </a:lnTo>
                  <a:cubicBezTo>
                    <a:pt x="20187" y="6763"/>
                    <a:pt x="14465" y="10225"/>
                    <a:pt x="14465" y="10225"/>
                  </a:cubicBezTo>
                  <a:close/>
                  <a:moveTo>
                    <a:pt x="18003" y="16062"/>
                  </a:moveTo>
                  <a:lnTo>
                    <a:pt x="12753" y="19735"/>
                  </a:lnTo>
                  <a:lnTo>
                    <a:pt x="12753" y="8869"/>
                  </a:lnTo>
                  <a:lnTo>
                    <a:pt x="13713" y="11439"/>
                  </a:lnTo>
                  <a:cubicBezTo>
                    <a:pt x="13774" y="11605"/>
                    <a:pt x="13886" y="11733"/>
                    <a:pt x="14022" y="11792"/>
                  </a:cubicBezTo>
                  <a:cubicBezTo>
                    <a:pt x="14082" y="11820"/>
                    <a:pt x="14144" y="11832"/>
                    <a:pt x="14204" y="11832"/>
                  </a:cubicBezTo>
                  <a:cubicBezTo>
                    <a:pt x="14286" y="11832"/>
                    <a:pt x="14366" y="11810"/>
                    <a:pt x="14440" y="11763"/>
                  </a:cubicBezTo>
                  <a:lnTo>
                    <a:pt x="18003" y="9612"/>
                  </a:lnTo>
                  <a:cubicBezTo>
                    <a:pt x="18003" y="9612"/>
                    <a:pt x="18003" y="16062"/>
                    <a:pt x="18003" y="16062"/>
                  </a:cubicBezTo>
                  <a:close/>
                  <a:moveTo>
                    <a:pt x="3913" y="16990"/>
                  </a:moveTo>
                  <a:lnTo>
                    <a:pt x="3913" y="10334"/>
                  </a:lnTo>
                  <a:lnTo>
                    <a:pt x="9124" y="12028"/>
                  </a:lnTo>
                  <a:cubicBezTo>
                    <a:pt x="9168" y="12044"/>
                    <a:pt x="9216" y="12050"/>
                    <a:pt x="9262" y="12050"/>
                  </a:cubicBezTo>
                  <a:cubicBezTo>
                    <a:pt x="9440" y="12050"/>
                    <a:pt x="9611" y="11938"/>
                    <a:pt x="9714" y="11744"/>
                  </a:cubicBezTo>
                  <a:lnTo>
                    <a:pt x="11661" y="8066"/>
                  </a:lnTo>
                  <a:lnTo>
                    <a:pt x="11661" y="19974"/>
                  </a:lnTo>
                  <a:cubicBezTo>
                    <a:pt x="11661" y="19974"/>
                    <a:pt x="3913" y="16990"/>
                    <a:pt x="3913" y="16990"/>
                  </a:cubicBezTo>
                  <a:close/>
                  <a:moveTo>
                    <a:pt x="3565" y="4486"/>
                  </a:moveTo>
                  <a:lnTo>
                    <a:pt x="11294" y="6281"/>
                  </a:lnTo>
                  <a:lnTo>
                    <a:pt x="9022" y="10577"/>
                  </a:lnTo>
                  <a:lnTo>
                    <a:pt x="1461" y="8115"/>
                  </a:lnTo>
                  <a:cubicBezTo>
                    <a:pt x="1461" y="8115"/>
                    <a:pt x="3565" y="4486"/>
                    <a:pt x="3565" y="4486"/>
                  </a:cubicBezTo>
                  <a:close/>
                  <a:moveTo>
                    <a:pt x="9975" y="1397"/>
                  </a:moveTo>
                  <a:lnTo>
                    <a:pt x="16393" y="2584"/>
                  </a:lnTo>
                  <a:lnTo>
                    <a:pt x="12134" y="5078"/>
                  </a:lnTo>
                  <a:lnTo>
                    <a:pt x="5390" y="3512"/>
                  </a:lnTo>
                  <a:cubicBezTo>
                    <a:pt x="5390" y="3512"/>
                    <a:pt x="9975" y="1397"/>
                    <a:pt x="9975" y="1397"/>
                  </a:cubicBezTo>
                  <a:close/>
                  <a:moveTo>
                    <a:pt x="18772" y="1818"/>
                  </a:moveTo>
                  <a:cubicBezTo>
                    <a:pt x="18649" y="1599"/>
                    <a:pt x="18444" y="1503"/>
                    <a:pt x="18242" y="1537"/>
                  </a:cubicBezTo>
                  <a:cubicBezTo>
                    <a:pt x="18236" y="1537"/>
                    <a:pt x="18226" y="1531"/>
                    <a:pt x="18220" y="1531"/>
                  </a:cubicBezTo>
                  <a:lnTo>
                    <a:pt x="9995" y="7"/>
                  </a:lnTo>
                  <a:cubicBezTo>
                    <a:pt x="9905" y="-9"/>
                    <a:pt x="9812" y="4"/>
                    <a:pt x="9728" y="45"/>
                  </a:cubicBezTo>
                  <a:lnTo>
                    <a:pt x="3138" y="3088"/>
                  </a:lnTo>
                  <a:cubicBezTo>
                    <a:pt x="3137" y="3088"/>
                    <a:pt x="3134" y="3091"/>
                    <a:pt x="3132" y="3091"/>
                  </a:cubicBezTo>
                  <a:cubicBezTo>
                    <a:pt x="3125" y="3097"/>
                    <a:pt x="3118" y="3100"/>
                    <a:pt x="3110" y="3107"/>
                  </a:cubicBezTo>
                  <a:cubicBezTo>
                    <a:pt x="3075" y="3126"/>
                    <a:pt x="3042" y="3147"/>
                    <a:pt x="3011" y="3177"/>
                  </a:cubicBezTo>
                  <a:cubicBezTo>
                    <a:pt x="3001" y="3186"/>
                    <a:pt x="2991" y="3194"/>
                    <a:pt x="2982" y="3203"/>
                  </a:cubicBezTo>
                  <a:cubicBezTo>
                    <a:pt x="2949" y="3241"/>
                    <a:pt x="2917" y="3278"/>
                    <a:pt x="2892" y="3323"/>
                  </a:cubicBezTo>
                  <a:cubicBezTo>
                    <a:pt x="2890" y="3323"/>
                    <a:pt x="2889" y="3325"/>
                    <a:pt x="2888" y="3328"/>
                  </a:cubicBezTo>
                  <a:lnTo>
                    <a:pt x="104" y="8121"/>
                  </a:lnTo>
                  <a:cubicBezTo>
                    <a:pt x="-3" y="8305"/>
                    <a:pt x="-28" y="8545"/>
                    <a:pt x="31" y="8760"/>
                  </a:cubicBezTo>
                  <a:cubicBezTo>
                    <a:pt x="92" y="8976"/>
                    <a:pt x="234" y="9138"/>
                    <a:pt x="409" y="9194"/>
                  </a:cubicBezTo>
                  <a:lnTo>
                    <a:pt x="2823" y="9979"/>
                  </a:lnTo>
                  <a:lnTo>
                    <a:pt x="2823" y="17498"/>
                  </a:lnTo>
                  <a:cubicBezTo>
                    <a:pt x="2823" y="17800"/>
                    <a:pt x="2979" y="18068"/>
                    <a:pt x="3210" y="18155"/>
                  </a:cubicBezTo>
                  <a:lnTo>
                    <a:pt x="12047" y="21560"/>
                  </a:lnTo>
                  <a:cubicBezTo>
                    <a:pt x="12051" y="21564"/>
                    <a:pt x="12055" y="21564"/>
                    <a:pt x="12056" y="21564"/>
                  </a:cubicBezTo>
                  <a:cubicBezTo>
                    <a:pt x="12105" y="21579"/>
                    <a:pt x="12154" y="21589"/>
                    <a:pt x="12203" y="21589"/>
                  </a:cubicBezTo>
                  <a:cubicBezTo>
                    <a:pt x="12203" y="21589"/>
                    <a:pt x="12206" y="21591"/>
                    <a:pt x="12207" y="21591"/>
                  </a:cubicBezTo>
                  <a:cubicBezTo>
                    <a:pt x="12259" y="21591"/>
                    <a:pt x="12311" y="21579"/>
                    <a:pt x="12362" y="21560"/>
                  </a:cubicBezTo>
                  <a:cubicBezTo>
                    <a:pt x="12378" y="21554"/>
                    <a:pt x="12392" y="21544"/>
                    <a:pt x="12409" y="21536"/>
                  </a:cubicBezTo>
                  <a:cubicBezTo>
                    <a:pt x="12429" y="21526"/>
                    <a:pt x="12451" y="21519"/>
                    <a:pt x="12472" y="21503"/>
                  </a:cubicBezTo>
                  <a:lnTo>
                    <a:pt x="18815" y="17071"/>
                  </a:lnTo>
                  <a:cubicBezTo>
                    <a:pt x="18989" y="16947"/>
                    <a:pt x="19095" y="16716"/>
                    <a:pt x="19095" y="16467"/>
                  </a:cubicBezTo>
                  <a:lnTo>
                    <a:pt x="19095" y="8951"/>
                  </a:lnTo>
                  <a:lnTo>
                    <a:pt x="21240" y="7651"/>
                  </a:lnTo>
                  <a:cubicBezTo>
                    <a:pt x="21386" y="7564"/>
                    <a:pt x="21492" y="7402"/>
                    <a:pt x="21534" y="7206"/>
                  </a:cubicBezTo>
                  <a:cubicBezTo>
                    <a:pt x="21572" y="7010"/>
                    <a:pt x="21544" y="6805"/>
                    <a:pt x="21451" y="6639"/>
                  </a:cubicBezTo>
                  <a:cubicBezTo>
                    <a:pt x="21451" y="6639"/>
                    <a:pt x="18772" y="1818"/>
                    <a:pt x="18772" y="181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84" name="Group 2784"/>
          <p:cNvGrpSpPr/>
          <p:nvPr/>
        </p:nvGrpSpPr>
        <p:grpSpPr>
          <a:xfrm>
            <a:off x="701827" y="3682479"/>
            <a:ext cx="504825" cy="504825"/>
            <a:chOff x="0" y="0"/>
            <a:chExt cx="1346200" cy="1346200"/>
          </a:xfrm>
        </p:grpSpPr>
        <p:sp>
          <p:nvSpPr>
            <p:cNvPr id="2782" name="Shape 2782"/>
            <p:cNvSpPr/>
            <p:nvPr/>
          </p:nvSpPr>
          <p:spPr>
            <a:xfrm>
              <a:off x="0" y="0"/>
              <a:ext cx="1346200" cy="1346200"/>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83" name="Shape 2783"/>
            <p:cNvSpPr/>
            <p:nvPr/>
          </p:nvSpPr>
          <p:spPr>
            <a:xfrm>
              <a:off x="268719" y="362332"/>
              <a:ext cx="700339" cy="719439"/>
            </a:xfrm>
            <a:custGeom>
              <a:avLst/>
              <a:gdLst/>
              <a:ahLst/>
              <a:cxnLst>
                <a:cxn ang="0">
                  <a:pos x="wd2" y="hd2"/>
                </a:cxn>
                <a:cxn ang="5400000">
                  <a:pos x="wd2" y="hd2"/>
                </a:cxn>
                <a:cxn ang="10800000">
                  <a:pos x="wd2" y="hd2"/>
                </a:cxn>
                <a:cxn ang="16200000">
                  <a:pos x="wd2" y="hd2"/>
                </a:cxn>
              </a:cxnLst>
              <a:rect l="0" t="0" r="r" b="b"/>
              <a:pathLst>
                <a:path w="21600" h="21600" extrusionOk="0">
                  <a:moveTo>
                    <a:pt x="0" y="10131"/>
                  </a:moveTo>
                  <a:lnTo>
                    <a:pt x="7658" y="13189"/>
                  </a:lnTo>
                  <a:lnTo>
                    <a:pt x="21207" y="0"/>
                  </a:lnTo>
                  <a:lnTo>
                    <a:pt x="0" y="10131"/>
                  </a:lnTo>
                  <a:close/>
                  <a:moveTo>
                    <a:pt x="8149" y="14050"/>
                  </a:moveTo>
                  <a:lnTo>
                    <a:pt x="12175" y="21600"/>
                  </a:lnTo>
                  <a:lnTo>
                    <a:pt x="21600" y="478"/>
                  </a:lnTo>
                  <a:lnTo>
                    <a:pt x="8149" y="14050"/>
                  </a:ln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grpSp>
        <p:nvGrpSpPr>
          <p:cNvPr id="2787" name="Group 2787"/>
          <p:cNvGrpSpPr/>
          <p:nvPr/>
        </p:nvGrpSpPr>
        <p:grpSpPr>
          <a:xfrm>
            <a:off x="5210768" y="1812426"/>
            <a:ext cx="504825" cy="504825"/>
            <a:chOff x="0" y="0"/>
            <a:chExt cx="1346200" cy="1346200"/>
          </a:xfrm>
        </p:grpSpPr>
        <p:sp>
          <p:nvSpPr>
            <p:cNvPr id="2785" name="Shape 2785"/>
            <p:cNvSpPr/>
            <p:nvPr/>
          </p:nvSpPr>
          <p:spPr>
            <a:xfrm>
              <a:off x="0" y="0"/>
              <a:ext cx="1346200" cy="1346200"/>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86" name="Shape 2786"/>
            <p:cNvSpPr/>
            <p:nvPr/>
          </p:nvSpPr>
          <p:spPr>
            <a:xfrm>
              <a:off x="264715" y="362332"/>
              <a:ext cx="811374" cy="622301"/>
            </a:xfrm>
            <a:custGeom>
              <a:avLst/>
              <a:gdLst/>
              <a:ahLst/>
              <a:cxnLst>
                <a:cxn ang="0">
                  <a:pos x="wd2" y="hd2"/>
                </a:cxn>
                <a:cxn ang="5400000">
                  <a:pos x="wd2" y="hd2"/>
                </a:cxn>
                <a:cxn ang="10800000">
                  <a:pos x="wd2" y="hd2"/>
                </a:cxn>
                <a:cxn ang="16200000">
                  <a:pos x="wd2" y="hd2"/>
                </a:cxn>
              </a:cxnLst>
              <a:rect l="0" t="0" r="r" b="b"/>
              <a:pathLst>
                <a:path w="21600" h="21600" extrusionOk="0">
                  <a:moveTo>
                    <a:pt x="18639" y="0"/>
                  </a:moveTo>
                  <a:cubicBezTo>
                    <a:pt x="17013" y="0"/>
                    <a:pt x="15664" y="1760"/>
                    <a:pt x="15664" y="3879"/>
                  </a:cubicBezTo>
                  <a:cubicBezTo>
                    <a:pt x="15664" y="5346"/>
                    <a:pt x="16321" y="6645"/>
                    <a:pt x="17257" y="7298"/>
                  </a:cubicBezTo>
                  <a:lnTo>
                    <a:pt x="15692" y="13125"/>
                  </a:lnTo>
                  <a:cubicBezTo>
                    <a:pt x="15536" y="13084"/>
                    <a:pt x="15358" y="13052"/>
                    <a:pt x="15171" y="13052"/>
                  </a:cubicBezTo>
                  <a:cubicBezTo>
                    <a:pt x="14702" y="13052"/>
                    <a:pt x="14294" y="13156"/>
                    <a:pt x="13888" y="13401"/>
                  </a:cubicBezTo>
                  <a:lnTo>
                    <a:pt x="10419" y="8677"/>
                  </a:lnTo>
                  <a:cubicBezTo>
                    <a:pt x="10575" y="8187"/>
                    <a:pt x="10659" y="7661"/>
                    <a:pt x="10659" y="7133"/>
                  </a:cubicBezTo>
                  <a:cubicBezTo>
                    <a:pt x="10659" y="5014"/>
                    <a:pt x="9324" y="3254"/>
                    <a:pt x="7698" y="3254"/>
                  </a:cubicBezTo>
                  <a:cubicBezTo>
                    <a:pt x="6072" y="3254"/>
                    <a:pt x="4723" y="5014"/>
                    <a:pt x="4723" y="7133"/>
                  </a:cubicBezTo>
                  <a:cubicBezTo>
                    <a:pt x="4723" y="8315"/>
                    <a:pt x="5139" y="9418"/>
                    <a:pt x="5795" y="10111"/>
                  </a:cubicBezTo>
                  <a:lnTo>
                    <a:pt x="4286" y="14265"/>
                  </a:lnTo>
                  <a:cubicBezTo>
                    <a:pt x="3880" y="14021"/>
                    <a:pt x="3443" y="13861"/>
                    <a:pt x="2975" y="13861"/>
                  </a:cubicBezTo>
                  <a:cubicBezTo>
                    <a:pt x="1349" y="13861"/>
                    <a:pt x="0" y="15603"/>
                    <a:pt x="0" y="17721"/>
                  </a:cubicBezTo>
                  <a:cubicBezTo>
                    <a:pt x="0" y="19841"/>
                    <a:pt x="1349" y="21600"/>
                    <a:pt x="2975" y="21600"/>
                  </a:cubicBezTo>
                  <a:cubicBezTo>
                    <a:pt x="4601" y="21600"/>
                    <a:pt x="5950" y="19841"/>
                    <a:pt x="5950" y="17721"/>
                  </a:cubicBezTo>
                  <a:cubicBezTo>
                    <a:pt x="5950" y="16784"/>
                    <a:pt x="5693" y="15968"/>
                    <a:pt x="5287" y="15276"/>
                  </a:cubicBezTo>
                  <a:lnTo>
                    <a:pt x="6880" y="10846"/>
                  </a:lnTo>
                  <a:cubicBezTo>
                    <a:pt x="7129" y="10928"/>
                    <a:pt x="7388" y="10956"/>
                    <a:pt x="7670" y="10956"/>
                  </a:cubicBezTo>
                  <a:cubicBezTo>
                    <a:pt x="8420" y="10956"/>
                    <a:pt x="9098" y="10593"/>
                    <a:pt x="9630" y="9982"/>
                  </a:cubicBezTo>
                  <a:lnTo>
                    <a:pt x="12915" y="14394"/>
                  </a:lnTo>
                  <a:cubicBezTo>
                    <a:pt x="12478" y="15088"/>
                    <a:pt x="12224" y="15937"/>
                    <a:pt x="12224" y="16876"/>
                  </a:cubicBezTo>
                  <a:cubicBezTo>
                    <a:pt x="12224" y="18994"/>
                    <a:pt x="13573" y="20736"/>
                    <a:pt x="15199" y="20736"/>
                  </a:cubicBezTo>
                  <a:cubicBezTo>
                    <a:pt x="16824" y="20736"/>
                    <a:pt x="18174" y="18994"/>
                    <a:pt x="18174" y="16876"/>
                  </a:cubicBezTo>
                  <a:cubicBezTo>
                    <a:pt x="18174" y="15569"/>
                    <a:pt x="17672" y="14388"/>
                    <a:pt x="16891" y="13695"/>
                  </a:cubicBezTo>
                  <a:lnTo>
                    <a:pt x="18484" y="7702"/>
                  </a:lnTo>
                  <a:lnTo>
                    <a:pt x="18639" y="7702"/>
                  </a:lnTo>
                  <a:cubicBezTo>
                    <a:pt x="20264" y="7702"/>
                    <a:pt x="21600" y="5943"/>
                    <a:pt x="21600" y="3824"/>
                  </a:cubicBezTo>
                  <a:cubicBezTo>
                    <a:pt x="21600" y="1746"/>
                    <a:pt x="20264" y="0"/>
                    <a:pt x="18639" y="0"/>
                  </a:cubicBezTo>
                  <a:close/>
                  <a:moveTo>
                    <a:pt x="18639" y="1636"/>
                  </a:moveTo>
                  <a:cubicBezTo>
                    <a:pt x="19576" y="1636"/>
                    <a:pt x="20359" y="2656"/>
                    <a:pt x="20359" y="3879"/>
                  </a:cubicBezTo>
                  <a:cubicBezTo>
                    <a:pt x="20359" y="5101"/>
                    <a:pt x="19576" y="6122"/>
                    <a:pt x="18639" y="6122"/>
                  </a:cubicBezTo>
                  <a:cubicBezTo>
                    <a:pt x="17702" y="6122"/>
                    <a:pt x="16919" y="5101"/>
                    <a:pt x="16919" y="3879"/>
                  </a:cubicBezTo>
                  <a:cubicBezTo>
                    <a:pt x="16919" y="2656"/>
                    <a:pt x="17702" y="1636"/>
                    <a:pt x="18639" y="1636"/>
                  </a:cubicBezTo>
                  <a:close/>
                  <a:moveTo>
                    <a:pt x="18935" y="2353"/>
                  </a:moveTo>
                  <a:cubicBezTo>
                    <a:pt x="18404" y="2353"/>
                    <a:pt x="17935" y="2684"/>
                    <a:pt x="17652" y="3254"/>
                  </a:cubicBezTo>
                  <a:cubicBezTo>
                    <a:pt x="17559" y="3458"/>
                    <a:pt x="17593" y="3700"/>
                    <a:pt x="17751" y="3824"/>
                  </a:cubicBezTo>
                  <a:cubicBezTo>
                    <a:pt x="17813" y="3864"/>
                    <a:pt x="17871" y="3897"/>
                    <a:pt x="17934" y="3897"/>
                  </a:cubicBezTo>
                  <a:cubicBezTo>
                    <a:pt x="18027" y="3897"/>
                    <a:pt x="18125" y="3812"/>
                    <a:pt x="18188" y="3732"/>
                  </a:cubicBezTo>
                  <a:cubicBezTo>
                    <a:pt x="18345" y="3363"/>
                    <a:pt x="18622" y="3162"/>
                    <a:pt x="18935" y="3162"/>
                  </a:cubicBezTo>
                  <a:cubicBezTo>
                    <a:pt x="19123" y="3162"/>
                    <a:pt x="19245" y="3001"/>
                    <a:pt x="19245" y="2757"/>
                  </a:cubicBezTo>
                  <a:cubicBezTo>
                    <a:pt x="19245" y="2554"/>
                    <a:pt x="19123" y="2353"/>
                    <a:pt x="18935" y="2353"/>
                  </a:cubicBezTo>
                  <a:close/>
                  <a:moveTo>
                    <a:pt x="7698" y="4890"/>
                  </a:moveTo>
                  <a:cubicBezTo>
                    <a:pt x="8635" y="4890"/>
                    <a:pt x="9418" y="5911"/>
                    <a:pt x="9418" y="7133"/>
                  </a:cubicBezTo>
                  <a:cubicBezTo>
                    <a:pt x="9418" y="8354"/>
                    <a:pt x="8635" y="9375"/>
                    <a:pt x="7698" y="9375"/>
                  </a:cubicBezTo>
                  <a:cubicBezTo>
                    <a:pt x="6761" y="9375"/>
                    <a:pt x="5978" y="8354"/>
                    <a:pt x="5978" y="7133"/>
                  </a:cubicBezTo>
                  <a:cubicBezTo>
                    <a:pt x="5978" y="5911"/>
                    <a:pt x="6761" y="4890"/>
                    <a:pt x="7698" y="4890"/>
                  </a:cubicBezTo>
                  <a:close/>
                  <a:moveTo>
                    <a:pt x="15199" y="14670"/>
                  </a:moveTo>
                  <a:cubicBezTo>
                    <a:pt x="16137" y="14670"/>
                    <a:pt x="16919" y="15690"/>
                    <a:pt x="16919" y="16912"/>
                  </a:cubicBezTo>
                  <a:cubicBezTo>
                    <a:pt x="16919" y="18136"/>
                    <a:pt x="16137" y="19155"/>
                    <a:pt x="15199" y="19155"/>
                  </a:cubicBezTo>
                  <a:cubicBezTo>
                    <a:pt x="14261" y="19155"/>
                    <a:pt x="13479" y="18136"/>
                    <a:pt x="13479" y="16912"/>
                  </a:cubicBezTo>
                  <a:cubicBezTo>
                    <a:pt x="13479" y="15690"/>
                    <a:pt x="14261" y="14670"/>
                    <a:pt x="15199" y="14670"/>
                  </a:cubicBezTo>
                  <a:close/>
                  <a:moveTo>
                    <a:pt x="3003" y="15478"/>
                  </a:moveTo>
                  <a:cubicBezTo>
                    <a:pt x="3941" y="15478"/>
                    <a:pt x="4723" y="16498"/>
                    <a:pt x="4723" y="17721"/>
                  </a:cubicBezTo>
                  <a:cubicBezTo>
                    <a:pt x="4723" y="18944"/>
                    <a:pt x="3941" y="19964"/>
                    <a:pt x="3003" y="19964"/>
                  </a:cubicBezTo>
                  <a:cubicBezTo>
                    <a:pt x="2066" y="19964"/>
                    <a:pt x="1283" y="18944"/>
                    <a:pt x="1283" y="17721"/>
                  </a:cubicBezTo>
                  <a:cubicBezTo>
                    <a:pt x="1283" y="16498"/>
                    <a:pt x="2066" y="15478"/>
                    <a:pt x="3003" y="1547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90" name="Group 2790"/>
          <p:cNvGrpSpPr/>
          <p:nvPr/>
        </p:nvGrpSpPr>
        <p:grpSpPr>
          <a:xfrm>
            <a:off x="5210768" y="2747453"/>
            <a:ext cx="504825" cy="504825"/>
            <a:chOff x="0" y="0"/>
            <a:chExt cx="1346200" cy="1346200"/>
          </a:xfrm>
        </p:grpSpPr>
        <p:sp>
          <p:nvSpPr>
            <p:cNvPr id="2788" name="Shape 2788"/>
            <p:cNvSpPr/>
            <p:nvPr/>
          </p:nvSpPr>
          <p:spPr>
            <a:xfrm>
              <a:off x="0" y="0"/>
              <a:ext cx="1346200" cy="1346200"/>
            </a:xfrm>
            <a:prstGeom prst="roundRect">
              <a:avLst>
                <a:gd name="adj" fmla="val 50000"/>
              </a:avLst>
            </a:prstGeom>
            <a:solidFill>
              <a:schemeClr val="accent5"/>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89" name="Shape 2789"/>
            <p:cNvSpPr/>
            <p:nvPr/>
          </p:nvSpPr>
          <p:spPr>
            <a:xfrm>
              <a:off x="253755" y="247033"/>
              <a:ext cx="833296" cy="852517"/>
            </a:xfrm>
            <a:custGeom>
              <a:avLst/>
              <a:gdLst/>
              <a:ahLst/>
              <a:cxnLst>
                <a:cxn ang="0">
                  <a:pos x="wd2" y="hd2"/>
                </a:cxn>
                <a:cxn ang="5400000">
                  <a:pos x="wd2" y="hd2"/>
                </a:cxn>
                <a:cxn ang="10800000">
                  <a:pos x="wd2" y="hd2"/>
                </a:cxn>
                <a:cxn ang="16200000">
                  <a:pos x="wd2" y="hd2"/>
                </a:cxn>
              </a:cxnLst>
              <a:rect l="0" t="0" r="r" b="b"/>
              <a:pathLst>
                <a:path w="21600" h="21600" extrusionOk="0">
                  <a:moveTo>
                    <a:pt x="10159" y="0"/>
                  </a:moveTo>
                  <a:cubicBezTo>
                    <a:pt x="8097" y="0"/>
                    <a:pt x="6405" y="1635"/>
                    <a:pt x="6405" y="3652"/>
                  </a:cubicBezTo>
                  <a:lnTo>
                    <a:pt x="6405" y="4800"/>
                  </a:lnTo>
                  <a:cubicBezTo>
                    <a:pt x="6266" y="4990"/>
                    <a:pt x="6192" y="5227"/>
                    <a:pt x="6192" y="5461"/>
                  </a:cubicBezTo>
                  <a:lnTo>
                    <a:pt x="6192" y="6278"/>
                  </a:lnTo>
                  <a:cubicBezTo>
                    <a:pt x="6192" y="6612"/>
                    <a:pt x="6359" y="6935"/>
                    <a:pt x="6619" y="7148"/>
                  </a:cubicBezTo>
                  <a:cubicBezTo>
                    <a:pt x="6684" y="7353"/>
                    <a:pt x="6754" y="7548"/>
                    <a:pt x="6850" y="7757"/>
                  </a:cubicBezTo>
                  <a:cubicBezTo>
                    <a:pt x="7042" y="8249"/>
                    <a:pt x="7316" y="8761"/>
                    <a:pt x="7651" y="9235"/>
                  </a:cubicBezTo>
                  <a:cubicBezTo>
                    <a:pt x="7791" y="9435"/>
                    <a:pt x="7982" y="9674"/>
                    <a:pt x="8202" y="9913"/>
                  </a:cubicBezTo>
                  <a:cubicBezTo>
                    <a:pt x="8002" y="10053"/>
                    <a:pt x="7857" y="10227"/>
                    <a:pt x="7793" y="10417"/>
                  </a:cubicBezTo>
                  <a:lnTo>
                    <a:pt x="5694" y="11043"/>
                  </a:lnTo>
                  <a:cubicBezTo>
                    <a:pt x="5898" y="13642"/>
                    <a:pt x="8143" y="15687"/>
                    <a:pt x="10853" y="15687"/>
                  </a:cubicBezTo>
                  <a:cubicBezTo>
                    <a:pt x="13547" y="15687"/>
                    <a:pt x="15766" y="13671"/>
                    <a:pt x="15995" y="11096"/>
                  </a:cubicBezTo>
                  <a:lnTo>
                    <a:pt x="13718" y="10417"/>
                  </a:lnTo>
                  <a:cubicBezTo>
                    <a:pt x="13653" y="10227"/>
                    <a:pt x="13508" y="10053"/>
                    <a:pt x="13309" y="9913"/>
                  </a:cubicBezTo>
                  <a:cubicBezTo>
                    <a:pt x="13529" y="9674"/>
                    <a:pt x="13719" y="9435"/>
                    <a:pt x="13860" y="9235"/>
                  </a:cubicBezTo>
                  <a:cubicBezTo>
                    <a:pt x="14195" y="8760"/>
                    <a:pt x="14469" y="8249"/>
                    <a:pt x="14661" y="7757"/>
                  </a:cubicBezTo>
                  <a:cubicBezTo>
                    <a:pt x="14757" y="7548"/>
                    <a:pt x="14845" y="7353"/>
                    <a:pt x="14910" y="7148"/>
                  </a:cubicBezTo>
                  <a:cubicBezTo>
                    <a:pt x="15170" y="6935"/>
                    <a:pt x="15319" y="6612"/>
                    <a:pt x="15319" y="6278"/>
                  </a:cubicBezTo>
                  <a:lnTo>
                    <a:pt x="15319" y="5461"/>
                  </a:lnTo>
                  <a:cubicBezTo>
                    <a:pt x="15319" y="5227"/>
                    <a:pt x="15245" y="4990"/>
                    <a:pt x="15106" y="4800"/>
                  </a:cubicBezTo>
                  <a:lnTo>
                    <a:pt x="15106" y="3652"/>
                  </a:lnTo>
                  <a:cubicBezTo>
                    <a:pt x="15106" y="1635"/>
                    <a:pt x="13432" y="0"/>
                    <a:pt x="11369" y="0"/>
                  </a:cubicBezTo>
                  <a:lnTo>
                    <a:pt x="10159" y="0"/>
                  </a:lnTo>
                  <a:close/>
                  <a:moveTo>
                    <a:pt x="9608" y="4452"/>
                  </a:moveTo>
                  <a:cubicBezTo>
                    <a:pt x="10150" y="4452"/>
                    <a:pt x="10599" y="4627"/>
                    <a:pt x="10942" y="4974"/>
                  </a:cubicBezTo>
                  <a:cubicBezTo>
                    <a:pt x="11370" y="5407"/>
                    <a:pt x="11874" y="5617"/>
                    <a:pt x="12419" y="5617"/>
                  </a:cubicBezTo>
                  <a:cubicBezTo>
                    <a:pt x="12728" y="5617"/>
                    <a:pt x="13041" y="5549"/>
                    <a:pt x="13362" y="5409"/>
                  </a:cubicBezTo>
                  <a:cubicBezTo>
                    <a:pt x="13436" y="5376"/>
                    <a:pt x="13524" y="5383"/>
                    <a:pt x="13593" y="5426"/>
                  </a:cubicBezTo>
                  <a:cubicBezTo>
                    <a:pt x="13625" y="5447"/>
                    <a:pt x="13646" y="5483"/>
                    <a:pt x="13665" y="5513"/>
                  </a:cubicBezTo>
                  <a:lnTo>
                    <a:pt x="13807" y="5513"/>
                  </a:lnTo>
                  <a:cubicBezTo>
                    <a:pt x="13939" y="5513"/>
                    <a:pt x="14038" y="5610"/>
                    <a:pt x="14038" y="5739"/>
                  </a:cubicBezTo>
                  <a:lnTo>
                    <a:pt x="14038" y="6122"/>
                  </a:lnTo>
                  <a:cubicBezTo>
                    <a:pt x="14038" y="6201"/>
                    <a:pt x="14000" y="6287"/>
                    <a:pt x="13931" y="6330"/>
                  </a:cubicBezTo>
                  <a:lnTo>
                    <a:pt x="13700" y="6470"/>
                  </a:lnTo>
                  <a:lnTo>
                    <a:pt x="13682" y="6574"/>
                  </a:lnTo>
                  <a:cubicBezTo>
                    <a:pt x="13606" y="7134"/>
                    <a:pt x="13291" y="7866"/>
                    <a:pt x="12828" y="8522"/>
                  </a:cubicBezTo>
                  <a:cubicBezTo>
                    <a:pt x="12241" y="9353"/>
                    <a:pt x="11690" y="9722"/>
                    <a:pt x="11405" y="9722"/>
                  </a:cubicBezTo>
                  <a:lnTo>
                    <a:pt x="10124" y="9722"/>
                  </a:lnTo>
                  <a:cubicBezTo>
                    <a:pt x="9839" y="9722"/>
                    <a:pt x="9287" y="9353"/>
                    <a:pt x="8700" y="8522"/>
                  </a:cubicBezTo>
                  <a:cubicBezTo>
                    <a:pt x="8237" y="7866"/>
                    <a:pt x="7904" y="7134"/>
                    <a:pt x="7829" y="6574"/>
                  </a:cubicBezTo>
                  <a:lnTo>
                    <a:pt x="7829" y="6470"/>
                  </a:lnTo>
                  <a:lnTo>
                    <a:pt x="7597" y="6330"/>
                  </a:lnTo>
                  <a:cubicBezTo>
                    <a:pt x="7529" y="6288"/>
                    <a:pt x="7473" y="6201"/>
                    <a:pt x="7473" y="6122"/>
                  </a:cubicBezTo>
                  <a:lnTo>
                    <a:pt x="7473" y="5739"/>
                  </a:lnTo>
                  <a:cubicBezTo>
                    <a:pt x="7473" y="5610"/>
                    <a:pt x="7589" y="5513"/>
                    <a:pt x="7722" y="5513"/>
                  </a:cubicBezTo>
                  <a:lnTo>
                    <a:pt x="7811" y="5513"/>
                  </a:lnTo>
                  <a:lnTo>
                    <a:pt x="7811" y="5096"/>
                  </a:lnTo>
                  <a:cubicBezTo>
                    <a:pt x="7811" y="5007"/>
                    <a:pt x="7871" y="4926"/>
                    <a:pt x="7953" y="4887"/>
                  </a:cubicBezTo>
                  <a:cubicBezTo>
                    <a:pt x="8282" y="4726"/>
                    <a:pt x="8930" y="4452"/>
                    <a:pt x="9608" y="4452"/>
                  </a:cubicBezTo>
                  <a:close/>
                  <a:moveTo>
                    <a:pt x="1139" y="9461"/>
                  </a:moveTo>
                  <a:cubicBezTo>
                    <a:pt x="512" y="9461"/>
                    <a:pt x="0" y="9961"/>
                    <a:pt x="0" y="10574"/>
                  </a:cubicBezTo>
                  <a:cubicBezTo>
                    <a:pt x="0" y="11186"/>
                    <a:pt x="512" y="11670"/>
                    <a:pt x="1139" y="11670"/>
                  </a:cubicBezTo>
                  <a:lnTo>
                    <a:pt x="2455" y="11670"/>
                  </a:lnTo>
                  <a:cubicBezTo>
                    <a:pt x="2646" y="13057"/>
                    <a:pt x="3185" y="14341"/>
                    <a:pt x="3986" y="15426"/>
                  </a:cubicBezTo>
                  <a:lnTo>
                    <a:pt x="2900" y="16487"/>
                  </a:lnTo>
                  <a:cubicBezTo>
                    <a:pt x="2457" y="16920"/>
                    <a:pt x="2457" y="17618"/>
                    <a:pt x="2900" y="18052"/>
                  </a:cubicBezTo>
                  <a:cubicBezTo>
                    <a:pt x="3122" y="18269"/>
                    <a:pt x="3410" y="18383"/>
                    <a:pt x="3701" y="18383"/>
                  </a:cubicBezTo>
                  <a:cubicBezTo>
                    <a:pt x="3991" y="18383"/>
                    <a:pt x="4298" y="18269"/>
                    <a:pt x="4519" y="18052"/>
                  </a:cubicBezTo>
                  <a:lnTo>
                    <a:pt x="5551" y="17043"/>
                  </a:lnTo>
                  <a:cubicBezTo>
                    <a:pt x="6712" y="17961"/>
                    <a:pt x="8117" y="18582"/>
                    <a:pt x="9661" y="18800"/>
                  </a:cubicBezTo>
                  <a:lnTo>
                    <a:pt x="9661" y="20487"/>
                  </a:lnTo>
                  <a:cubicBezTo>
                    <a:pt x="9661" y="21099"/>
                    <a:pt x="10174" y="21600"/>
                    <a:pt x="10800" y="21600"/>
                  </a:cubicBezTo>
                  <a:cubicBezTo>
                    <a:pt x="11427" y="21600"/>
                    <a:pt x="11939" y="21099"/>
                    <a:pt x="11939" y="20487"/>
                  </a:cubicBezTo>
                  <a:lnTo>
                    <a:pt x="11939" y="18817"/>
                  </a:lnTo>
                  <a:cubicBezTo>
                    <a:pt x="13509" y="18628"/>
                    <a:pt x="14951" y="18023"/>
                    <a:pt x="16138" y="17113"/>
                  </a:cubicBezTo>
                  <a:lnTo>
                    <a:pt x="17099" y="18052"/>
                  </a:lnTo>
                  <a:cubicBezTo>
                    <a:pt x="17320" y="18269"/>
                    <a:pt x="17609" y="18383"/>
                    <a:pt x="17899" y="18383"/>
                  </a:cubicBezTo>
                  <a:cubicBezTo>
                    <a:pt x="18190" y="18383"/>
                    <a:pt x="18477" y="18269"/>
                    <a:pt x="18700" y="18052"/>
                  </a:cubicBezTo>
                  <a:cubicBezTo>
                    <a:pt x="19142" y="17618"/>
                    <a:pt x="19142" y="16920"/>
                    <a:pt x="18700" y="16487"/>
                  </a:cubicBezTo>
                  <a:lnTo>
                    <a:pt x="17721" y="15530"/>
                  </a:lnTo>
                  <a:cubicBezTo>
                    <a:pt x="18563" y="14425"/>
                    <a:pt x="19127" y="13099"/>
                    <a:pt x="19323" y="11670"/>
                  </a:cubicBezTo>
                  <a:lnTo>
                    <a:pt x="20461" y="11670"/>
                  </a:lnTo>
                  <a:cubicBezTo>
                    <a:pt x="21088" y="11670"/>
                    <a:pt x="21600" y="11186"/>
                    <a:pt x="21600" y="10574"/>
                  </a:cubicBezTo>
                  <a:cubicBezTo>
                    <a:pt x="21600" y="9961"/>
                    <a:pt x="21088" y="9461"/>
                    <a:pt x="20461" y="9461"/>
                  </a:cubicBezTo>
                  <a:lnTo>
                    <a:pt x="18255" y="9461"/>
                  </a:lnTo>
                  <a:cubicBezTo>
                    <a:pt x="17628" y="9461"/>
                    <a:pt x="17134" y="9961"/>
                    <a:pt x="17134" y="10574"/>
                  </a:cubicBezTo>
                  <a:cubicBezTo>
                    <a:pt x="17134" y="13936"/>
                    <a:pt x="14330" y="16661"/>
                    <a:pt x="10889" y="16661"/>
                  </a:cubicBezTo>
                  <a:cubicBezTo>
                    <a:pt x="7448" y="16661"/>
                    <a:pt x="4644" y="13936"/>
                    <a:pt x="4644" y="10574"/>
                  </a:cubicBezTo>
                  <a:cubicBezTo>
                    <a:pt x="4644" y="9961"/>
                    <a:pt x="4132" y="9461"/>
                    <a:pt x="3505" y="9461"/>
                  </a:cubicBezTo>
                  <a:lnTo>
                    <a:pt x="1139" y="9461"/>
                  </a:lnTo>
                  <a:close/>
                  <a:moveTo>
                    <a:pt x="9234" y="10748"/>
                  </a:moveTo>
                  <a:cubicBezTo>
                    <a:pt x="9430" y="10849"/>
                    <a:pt x="9632" y="10923"/>
                    <a:pt x="9821" y="10957"/>
                  </a:cubicBezTo>
                  <a:cubicBezTo>
                    <a:pt x="9936" y="10976"/>
                    <a:pt x="10017" y="11068"/>
                    <a:pt x="10017" y="11183"/>
                  </a:cubicBezTo>
                  <a:lnTo>
                    <a:pt x="10017" y="11774"/>
                  </a:lnTo>
                  <a:cubicBezTo>
                    <a:pt x="10052" y="11786"/>
                    <a:pt x="10081" y="11799"/>
                    <a:pt x="10106" y="11826"/>
                  </a:cubicBezTo>
                  <a:cubicBezTo>
                    <a:pt x="10152" y="11876"/>
                    <a:pt x="10183" y="11952"/>
                    <a:pt x="10177" y="12017"/>
                  </a:cubicBezTo>
                  <a:cubicBezTo>
                    <a:pt x="10177" y="12017"/>
                    <a:pt x="10035" y="13252"/>
                    <a:pt x="10035" y="13252"/>
                  </a:cubicBezTo>
                  <a:cubicBezTo>
                    <a:pt x="10025" y="13348"/>
                    <a:pt x="9969" y="13435"/>
                    <a:pt x="9875" y="13461"/>
                  </a:cubicBezTo>
                  <a:cubicBezTo>
                    <a:pt x="9853" y="13467"/>
                    <a:pt x="9824" y="13478"/>
                    <a:pt x="9804" y="13478"/>
                  </a:cubicBezTo>
                  <a:cubicBezTo>
                    <a:pt x="9729" y="13478"/>
                    <a:pt x="9653" y="13434"/>
                    <a:pt x="9608" y="13374"/>
                  </a:cubicBezTo>
                  <a:lnTo>
                    <a:pt x="8932" y="12504"/>
                  </a:lnTo>
                  <a:cubicBezTo>
                    <a:pt x="8900" y="12464"/>
                    <a:pt x="8896" y="12417"/>
                    <a:pt x="8896" y="12365"/>
                  </a:cubicBezTo>
                  <a:lnTo>
                    <a:pt x="8896" y="10957"/>
                  </a:lnTo>
                  <a:cubicBezTo>
                    <a:pt x="8896" y="10874"/>
                    <a:pt x="8931" y="10807"/>
                    <a:pt x="9003" y="10765"/>
                  </a:cubicBezTo>
                  <a:cubicBezTo>
                    <a:pt x="9074" y="10722"/>
                    <a:pt x="9160" y="10709"/>
                    <a:pt x="9234" y="10748"/>
                  </a:cubicBezTo>
                  <a:close/>
                  <a:moveTo>
                    <a:pt x="12277" y="10748"/>
                  </a:moveTo>
                  <a:cubicBezTo>
                    <a:pt x="12351" y="10709"/>
                    <a:pt x="12436" y="10722"/>
                    <a:pt x="12508" y="10765"/>
                  </a:cubicBezTo>
                  <a:cubicBezTo>
                    <a:pt x="12580" y="10808"/>
                    <a:pt x="12633" y="10873"/>
                    <a:pt x="12633" y="10957"/>
                  </a:cubicBezTo>
                  <a:cubicBezTo>
                    <a:pt x="12633" y="10957"/>
                    <a:pt x="12633" y="12365"/>
                    <a:pt x="12633" y="12365"/>
                  </a:cubicBezTo>
                  <a:cubicBezTo>
                    <a:pt x="12633" y="12417"/>
                    <a:pt x="12611" y="12464"/>
                    <a:pt x="12579" y="12504"/>
                  </a:cubicBezTo>
                  <a:lnTo>
                    <a:pt x="11903" y="13374"/>
                  </a:lnTo>
                  <a:cubicBezTo>
                    <a:pt x="11857" y="13434"/>
                    <a:pt x="11799" y="13478"/>
                    <a:pt x="11725" y="13478"/>
                  </a:cubicBezTo>
                  <a:cubicBezTo>
                    <a:pt x="11705" y="13478"/>
                    <a:pt x="11676" y="13467"/>
                    <a:pt x="11654" y="13461"/>
                  </a:cubicBezTo>
                  <a:cubicBezTo>
                    <a:pt x="11560" y="13436"/>
                    <a:pt x="11487" y="13348"/>
                    <a:pt x="11476" y="13252"/>
                  </a:cubicBezTo>
                  <a:lnTo>
                    <a:pt x="11352" y="12017"/>
                  </a:lnTo>
                  <a:cubicBezTo>
                    <a:pt x="11344" y="11952"/>
                    <a:pt x="11360" y="11876"/>
                    <a:pt x="11405" y="11826"/>
                  </a:cubicBezTo>
                  <a:cubicBezTo>
                    <a:pt x="11430" y="11799"/>
                    <a:pt x="11459" y="11786"/>
                    <a:pt x="11494" y="11774"/>
                  </a:cubicBezTo>
                  <a:lnTo>
                    <a:pt x="11494" y="11183"/>
                  </a:lnTo>
                  <a:cubicBezTo>
                    <a:pt x="11494" y="11070"/>
                    <a:pt x="11574" y="10976"/>
                    <a:pt x="11690" y="10957"/>
                  </a:cubicBezTo>
                  <a:cubicBezTo>
                    <a:pt x="11879" y="10923"/>
                    <a:pt x="12081" y="10849"/>
                    <a:pt x="12277" y="1074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793" name="Group 2793"/>
          <p:cNvGrpSpPr/>
          <p:nvPr/>
        </p:nvGrpSpPr>
        <p:grpSpPr>
          <a:xfrm>
            <a:off x="5210768" y="3682479"/>
            <a:ext cx="504825" cy="504825"/>
            <a:chOff x="0" y="0"/>
            <a:chExt cx="1346200" cy="1346200"/>
          </a:xfrm>
        </p:grpSpPr>
        <p:sp>
          <p:nvSpPr>
            <p:cNvPr id="2791" name="Shape 2791"/>
            <p:cNvSpPr/>
            <p:nvPr/>
          </p:nvSpPr>
          <p:spPr>
            <a:xfrm>
              <a:off x="0" y="0"/>
              <a:ext cx="1346200" cy="1346200"/>
            </a:xfrm>
            <a:prstGeom prst="roundRect">
              <a:avLst>
                <a:gd name="adj" fmla="val 50000"/>
              </a:avLst>
            </a:prstGeom>
            <a:solidFill>
              <a:schemeClr val="accent6"/>
            </a:solidFill>
            <a:ln w="12700" cap="flat">
              <a:noFill/>
              <a:miter lim="400000"/>
            </a:ln>
            <a:effectLst/>
          </p:spPr>
          <p:txBody>
            <a:bodyPr wrap="square" lIns="0" tIns="0" rIns="0" bIns="0" numCol="1" anchor="ctr">
              <a:noAutofit/>
            </a:bodyPr>
            <a:lstStyle/>
            <a:p>
              <a:pPr lvl="0">
                <a:defRPr sz="3200">
                  <a:solidFill>
                    <a:srgbClr val="3AA6DE"/>
                  </a:solidFill>
                </a:defRPr>
              </a:pPr>
              <a:endParaRPr/>
            </a:p>
          </p:txBody>
        </p:sp>
        <p:sp>
          <p:nvSpPr>
            <p:cNvPr id="2792" name="Shape 2792"/>
            <p:cNvSpPr/>
            <p:nvPr/>
          </p:nvSpPr>
          <p:spPr>
            <a:xfrm>
              <a:off x="313777" y="380417"/>
              <a:ext cx="713251" cy="712694"/>
            </a:xfrm>
            <a:custGeom>
              <a:avLst/>
              <a:gdLst/>
              <a:ahLst/>
              <a:cxnLst>
                <a:cxn ang="0">
                  <a:pos x="wd2" y="hd2"/>
                </a:cxn>
                <a:cxn ang="5400000">
                  <a:pos x="wd2" y="hd2"/>
                </a:cxn>
                <a:cxn ang="10800000">
                  <a:pos x="wd2" y="hd2"/>
                </a:cxn>
                <a:cxn ang="16200000">
                  <a:pos x="wd2" y="hd2"/>
                </a:cxn>
              </a:cxnLst>
              <a:rect l="0" t="0" r="r" b="b"/>
              <a:pathLst>
                <a:path w="21374" h="21600" extrusionOk="0">
                  <a:moveTo>
                    <a:pt x="18045" y="20079"/>
                  </a:moveTo>
                  <a:cubicBezTo>
                    <a:pt x="18045" y="20917"/>
                    <a:pt x="17374" y="21600"/>
                    <a:pt x="16547" y="21600"/>
                  </a:cubicBezTo>
                  <a:cubicBezTo>
                    <a:pt x="15718" y="21600"/>
                    <a:pt x="15048" y="20917"/>
                    <a:pt x="15048" y="20079"/>
                  </a:cubicBezTo>
                  <a:cubicBezTo>
                    <a:pt x="15048" y="19243"/>
                    <a:pt x="15718" y="18564"/>
                    <a:pt x="16547" y="18564"/>
                  </a:cubicBezTo>
                  <a:cubicBezTo>
                    <a:pt x="17374" y="18564"/>
                    <a:pt x="18045" y="19243"/>
                    <a:pt x="18045" y="20079"/>
                  </a:cubicBezTo>
                  <a:cubicBezTo>
                    <a:pt x="18045" y="20079"/>
                    <a:pt x="18045" y="20079"/>
                    <a:pt x="18045" y="20079"/>
                  </a:cubicBezTo>
                  <a:close/>
                  <a:moveTo>
                    <a:pt x="13084" y="20079"/>
                  </a:moveTo>
                  <a:cubicBezTo>
                    <a:pt x="13084" y="20917"/>
                    <a:pt x="12409" y="21600"/>
                    <a:pt x="11581" y="21600"/>
                  </a:cubicBezTo>
                  <a:cubicBezTo>
                    <a:pt x="10753" y="21600"/>
                    <a:pt x="10083" y="20917"/>
                    <a:pt x="10083" y="20079"/>
                  </a:cubicBezTo>
                  <a:cubicBezTo>
                    <a:pt x="10083" y="19243"/>
                    <a:pt x="10753" y="18564"/>
                    <a:pt x="11581" y="18564"/>
                  </a:cubicBezTo>
                  <a:cubicBezTo>
                    <a:pt x="12409" y="18564"/>
                    <a:pt x="13084" y="19243"/>
                    <a:pt x="13084" y="20079"/>
                  </a:cubicBezTo>
                  <a:cubicBezTo>
                    <a:pt x="13084" y="20079"/>
                    <a:pt x="13084" y="20079"/>
                    <a:pt x="13084" y="20079"/>
                  </a:cubicBezTo>
                  <a:close/>
                  <a:moveTo>
                    <a:pt x="15844" y="13343"/>
                  </a:moveTo>
                  <a:lnTo>
                    <a:pt x="15844" y="11839"/>
                  </a:lnTo>
                  <a:lnTo>
                    <a:pt x="17354" y="11839"/>
                  </a:lnTo>
                  <a:lnTo>
                    <a:pt x="16663" y="13343"/>
                  </a:lnTo>
                  <a:cubicBezTo>
                    <a:pt x="16663" y="13343"/>
                    <a:pt x="15844" y="13343"/>
                    <a:pt x="15844" y="13343"/>
                  </a:cubicBezTo>
                  <a:close/>
                  <a:moveTo>
                    <a:pt x="12535" y="11839"/>
                  </a:moveTo>
                  <a:lnTo>
                    <a:pt x="14765" y="11839"/>
                  </a:lnTo>
                  <a:lnTo>
                    <a:pt x="14765" y="13343"/>
                  </a:lnTo>
                  <a:lnTo>
                    <a:pt x="12535" y="13343"/>
                  </a:lnTo>
                  <a:cubicBezTo>
                    <a:pt x="12535" y="13343"/>
                    <a:pt x="12535" y="11839"/>
                    <a:pt x="12535" y="11839"/>
                  </a:cubicBezTo>
                  <a:close/>
                  <a:moveTo>
                    <a:pt x="10091" y="13343"/>
                  </a:moveTo>
                  <a:cubicBezTo>
                    <a:pt x="10058" y="13343"/>
                    <a:pt x="10030" y="13330"/>
                    <a:pt x="10002" y="13314"/>
                  </a:cubicBezTo>
                  <a:lnTo>
                    <a:pt x="9546" y="11839"/>
                  </a:lnTo>
                  <a:lnTo>
                    <a:pt x="11457" y="11839"/>
                  </a:lnTo>
                  <a:lnTo>
                    <a:pt x="11457" y="13343"/>
                  </a:lnTo>
                  <a:cubicBezTo>
                    <a:pt x="11457" y="13343"/>
                    <a:pt x="10091" y="13343"/>
                    <a:pt x="10091" y="13343"/>
                  </a:cubicBezTo>
                  <a:close/>
                  <a:moveTo>
                    <a:pt x="11945" y="2124"/>
                  </a:moveTo>
                  <a:lnTo>
                    <a:pt x="14401" y="5020"/>
                  </a:lnTo>
                  <a:lnTo>
                    <a:pt x="9489" y="5020"/>
                  </a:lnTo>
                  <a:cubicBezTo>
                    <a:pt x="9489" y="5020"/>
                    <a:pt x="11945" y="2124"/>
                    <a:pt x="11945" y="2124"/>
                  </a:cubicBezTo>
                  <a:close/>
                  <a:moveTo>
                    <a:pt x="16922" y="2577"/>
                  </a:moveTo>
                  <a:lnTo>
                    <a:pt x="18130" y="5020"/>
                  </a:lnTo>
                  <a:lnTo>
                    <a:pt x="16579" y="5020"/>
                  </a:lnTo>
                  <a:lnTo>
                    <a:pt x="15124" y="3305"/>
                  </a:lnTo>
                  <a:cubicBezTo>
                    <a:pt x="15124" y="3305"/>
                    <a:pt x="16922" y="2577"/>
                    <a:pt x="16922" y="2577"/>
                  </a:cubicBezTo>
                  <a:close/>
                  <a:moveTo>
                    <a:pt x="15844" y="9330"/>
                  </a:moveTo>
                  <a:lnTo>
                    <a:pt x="18510" y="9330"/>
                  </a:lnTo>
                  <a:lnTo>
                    <a:pt x="17854" y="10752"/>
                  </a:lnTo>
                  <a:lnTo>
                    <a:pt x="15844" y="10752"/>
                  </a:lnTo>
                  <a:cubicBezTo>
                    <a:pt x="15844" y="10752"/>
                    <a:pt x="15844" y="9330"/>
                    <a:pt x="15844" y="9330"/>
                  </a:cubicBezTo>
                  <a:close/>
                  <a:moveTo>
                    <a:pt x="12535" y="9330"/>
                  </a:moveTo>
                  <a:lnTo>
                    <a:pt x="14765" y="9330"/>
                  </a:lnTo>
                  <a:lnTo>
                    <a:pt x="14765" y="10752"/>
                  </a:lnTo>
                  <a:lnTo>
                    <a:pt x="12535" y="10752"/>
                  </a:lnTo>
                  <a:cubicBezTo>
                    <a:pt x="12535" y="10752"/>
                    <a:pt x="12535" y="9330"/>
                    <a:pt x="12535" y="9330"/>
                  </a:cubicBezTo>
                  <a:close/>
                  <a:moveTo>
                    <a:pt x="8765" y="9330"/>
                  </a:moveTo>
                  <a:lnTo>
                    <a:pt x="11457" y="9330"/>
                  </a:lnTo>
                  <a:lnTo>
                    <a:pt x="11457" y="10752"/>
                  </a:lnTo>
                  <a:lnTo>
                    <a:pt x="9206" y="10752"/>
                  </a:lnTo>
                  <a:cubicBezTo>
                    <a:pt x="9206" y="10752"/>
                    <a:pt x="8765" y="9330"/>
                    <a:pt x="8765" y="9330"/>
                  </a:cubicBezTo>
                  <a:close/>
                  <a:moveTo>
                    <a:pt x="11457" y="8240"/>
                  </a:moveTo>
                  <a:lnTo>
                    <a:pt x="8426" y="8240"/>
                  </a:lnTo>
                  <a:lnTo>
                    <a:pt x="8031" y="6974"/>
                  </a:lnTo>
                  <a:cubicBezTo>
                    <a:pt x="8007" y="6880"/>
                    <a:pt x="7986" y="6802"/>
                    <a:pt x="7974" y="6741"/>
                  </a:cubicBezTo>
                  <a:lnTo>
                    <a:pt x="11457" y="6741"/>
                  </a:lnTo>
                  <a:cubicBezTo>
                    <a:pt x="11457" y="6741"/>
                    <a:pt x="11457" y="8240"/>
                    <a:pt x="11457" y="8240"/>
                  </a:cubicBezTo>
                  <a:close/>
                  <a:moveTo>
                    <a:pt x="14769" y="8240"/>
                  </a:moveTo>
                  <a:lnTo>
                    <a:pt x="12535" y="8240"/>
                  </a:lnTo>
                  <a:lnTo>
                    <a:pt x="12535" y="6741"/>
                  </a:lnTo>
                  <a:lnTo>
                    <a:pt x="14765" y="6741"/>
                  </a:lnTo>
                  <a:lnTo>
                    <a:pt x="14765" y="8240"/>
                  </a:lnTo>
                  <a:cubicBezTo>
                    <a:pt x="14765" y="8240"/>
                    <a:pt x="14769" y="8240"/>
                    <a:pt x="14769" y="8240"/>
                  </a:cubicBezTo>
                  <a:close/>
                  <a:moveTo>
                    <a:pt x="19664" y="6741"/>
                  </a:moveTo>
                  <a:cubicBezTo>
                    <a:pt x="19657" y="6798"/>
                    <a:pt x="19641" y="6862"/>
                    <a:pt x="19612" y="6935"/>
                  </a:cubicBezTo>
                  <a:lnTo>
                    <a:pt x="19010" y="8240"/>
                  </a:lnTo>
                  <a:lnTo>
                    <a:pt x="15844" y="8240"/>
                  </a:lnTo>
                  <a:lnTo>
                    <a:pt x="15844" y="6741"/>
                  </a:lnTo>
                  <a:cubicBezTo>
                    <a:pt x="15844" y="6741"/>
                    <a:pt x="19664" y="6741"/>
                    <a:pt x="19664" y="6741"/>
                  </a:cubicBezTo>
                  <a:close/>
                  <a:moveTo>
                    <a:pt x="18202" y="14070"/>
                  </a:moveTo>
                  <a:lnTo>
                    <a:pt x="21171" y="7623"/>
                  </a:lnTo>
                  <a:cubicBezTo>
                    <a:pt x="21600" y="6578"/>
                    <a:pt x="21414" y="5221"/>
                    <a:pt x="19996" y="5053"/>
                  </a:cubicBezTo>
                  <a:lnTo>
                    <a:pt x="18061" y="1142"/>
                  </a:lnTo>
                  <a:cubicBezTo>
                    <a:pt x="17871" y="751"/>
                    <a:pt x="17414" y="579"/>
                    <a:pt x="17014" y="739"/>
                  </a:cubicBezTo>
                  <a:lnTo>
                    <a:pt x="14151" y="1896"/>
                  </a:lnTo>
                  <a:cubicBezTo>
                    <a:pt x="14098" y="1916"/>
                    <a:pt x="14058" y="1957"/>
                    <a:pt x="14009" y="1989"/>
                  </a:cubicBezTo>
                  <a:lnTo>
                    <a:pt x="12575" y="290"/>
                  </a:lnTo>
                  <a:cubicBezTo>
                    <a:pt x="12418" y="106"/>
                    <a:pt x="12187" y="0"/>
                    <a:pt x="11945" y="0"/>
                  </a:cubicBezTo>
                  <a:cubicBezTo>
                    <a:pt x="11703" y="0"/>
                    <a:pt x="11473" y="106"/>
                    <a:pt x="11315" y="290"/>
                  </a:cubicBezTo>
                  <a:lnTo>
                    <a:pt x="7283" y="5050"/>
                  </a:lnTo>
                  <a:cubicBezTo>
                    <a:pt x="7276" y="5058"/>
                    <a:pt x="7276" y="5069"/>
                    <a:pt x="7271" y="5078"/>
                  </a:cubicBezTo>
                  <a:cubicBezTo>
                    <a:pt x="6839" y="3599"/>
                    <a:pt x="6516" y="2488"/>
                    <a:pt x="6444" y="2226"/>
                  </a:cubicBezTo>
                  <a:cubicBezTo>
                    <a:pt x="6120" y="1128"/>
                    <a:pt x="5542" y="0"/>
                    <a:pt x="3696" y="0"/>
                  </a:cubicBezTo>
                  <a:lnTo>
                    <a:pt x="828" y="0"/>
                  </a:lnTo>
                  <a:cubicBezTo>
                    <a:pt x="372" y="0"/>
                    <a:pt x="0" y="376"/>
                    <a:pt x="0" y="836"/>
                  </a:cubicBezTo>
                  <a:cubicBezTo>
                    <a:pt x="0" y="1299"/>
                    <a:pt x="372" y="1675"/>
                    <a:pt x="828" y="1675"/>
                  </a:cubicBezTo>
                  <a:lnTo>
                    <a:pt x="3696" y="1675"/>
                  </a:lnTo>
                  <a:cubicBezTo>
                    <a:pt x="4371" y="1675"/>
                    <a:pt x="4593" y="1800"/>
                    <a:pt x="4852" y="2700"/>
                  </a:cubicBezTo>
                  <a:cubicBezTo>
                    <a:pt x="5130" y="3656"/>
                    <a:pt x="8725" y="16035"/>
                    <a:pt x="8725" y="16035"/>
                  </a:cubicBezTo>
                  <a:cubicBezTo>
                    <a:pt x="8734" y="16059"/>
                    <a:pt x="8746" y="16089"/>
                    <a:pt x="8754" y="16116"/>
                  </a:cubicBezTo>
                  <a:cubicBezTo>
                    <a:pt x="8794" y="16207"/>
                    <a:pt x="9707" y="18408"/>
                    <a:pt x="12006" y="18408"/>
                  </a:cubicBezTo>
                  <a:lnTo>
                    <a:pt x="18485" y="18408"/>
                  </a:lnTo>
                  <a:cubicBezTo>
                    <a:pt x="18941" y="18408"/>
                    <a:pt x="19313" y="18032"/>
                    <a:pt x="19313" y="17572"/>
                  </a:cubicBezTo>
                  <a:cubicBezTo>
                    <a:pt x="19313" y="17110"/>
                    <a:pt x="18941" y="16734"/>
                    <a:pt x="18485" y="16734"/>
                  </a:cubicBezTo>
                  <a:lnTo>
                    <a:pt x="12006" y="16734"/>
                  </a:lnTo>
                  <a:cubicBezTo>
                    <a:pt x="10919" y="16734"/>
                    <a:pt x="10386" y="15700"/>
                    <a:pt x="10301" y="15511"/>
                  </a:cubicBezTo>
                  <a:cubicBezTo>
                    <a:pt x="10277" y="15434"/>
                    <a:pt x="10232" y="15279"/>
                    <a:pt x="10168" y="15058"/>
                  </a:cubicBezTo>
                  <a:lnTo>
                    <a:pt x="16873" y="15058"/>
                  </a:lnTo>
                  <a:cubicBezTo>
                    <a:pt x="17725" y="15058"/>
                    <a:pt x="18121" y="14339"/>
                    <a:pt x="18202" y="14070"/>
                  </a:cubicBezTo>
                  <a:cubicBezTo>
                    <a:pt x="18202" y="14070"/>
                    <a:pt x="18202" y="14070"/>
                    <a:pt x="18202" y="1407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extLst>
      <p:ext uri="{BB962C8B-B14F-4D97-AF65-F5344CB8AC3E}">
        <p14:creationId xmlns:p14="http://schemas.microsoft.com/office/powerpoint/2010/main" val="2802857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769"/>
                                        </p:tgtEl>
                                        <p:attrNameLst>
                                          <p:attrName>style.visibility</p:attrName>
                                        </p:attrNameLst>
                                      </p:cBhvr>
                                      <p:to>
                                        <p:strVal val="visible"/>
                                      </p:to>
                                    </p:set>
                                    <p:animEffect transition="in" filter="box(out)">
                                      <p:cBhvr>
                                        <p:cTn id="7" dur="600"/>
                                        <p:tgtEl>
                                          <p:spTgt spid="2769"/>
                                        </p:tgtEl>
                                      </p:cBhvr>
                                    </p:animEffect>
                                  </p:childTnLst>
                                </p:cTn>
                              </p:par>
                            </p:childTnLst>
                          </p:cTn>
                        </p:par>
                        <p:par>
                          <p:cTn id="8" fill="hold">
                            <p:stCondLst>
                              <p:cond delay="600"/>
                            </p:stCondLst>
                            <p:childTnLst>
                              <p:par>
                                <p:cTn id="9" presetID="2" presetClass="entr" presetSubtype="1" fill="hold" grpId="0" nodeType="afterEffect">
                                  <p:stCondLst>
                                    <p:cond delay="0"/>
                                  </p:stCondLst>
                                  <p:iterate>
                                    <p:tmAbs val="0"/>
                                  </p:iterate>
                                  <p:childTnLst>
                                    <p:set>
                                      <p:cBhvr>
                                        <p:cTn id="10" fill="hold"/>
                                        <p:tgtEl>
                                          <p:spTgt spid="2778"/>
                                        </p:tgtEl>
                                        <p:attrNameLst>
                                          <p:attrName>style.visibility</p:attrName>
                                        </p:attrNameLst>
                                      </p:cBhvr>
                                      <p:to>
                                        <p:strVal val="visible"/>
                                      </p:to>
                                    </p:set>
                                    <p:anim calcmode="lin" valueType="num">
                                      <p:cBhvr>
                                        <p:cTn id="11" dur="80" fill="hold"/>
                                        <p:tgtEl>
                                          <p:spTgt spid="2778"/>
                                        </p:tgtEl>
                                        <p:attrNameLst>
                                          <p:attrName>ppt_x</p:attrName>
                                        </p:attrNameLst>
                                      </p:cBhvr>
                                      <p:tavLst>
                                        <p:tav tm="0">
                                          <p:val>
                                            <p:strVal val="#ppt_x"/>
                                          </p:val>
                                        </p:tav>
                                        <p:tav tm="100000">
                                          <p:val>
                                            <p:strVal val="#ppt_x"/>
                                          </p:val>
                                        </p:tav>
                                      </p:tavLst>
                                    </p:anim>
                                    <p:anim calcmode="lin" valueType="num">
                                      <p:cBhvr>
                                        <p:cTn id="12" dur="80" fill="hold"/>
                                        <p:tgtEl>
                                          <p:spTgt spid="2778"/>
                                        </p:tgtEl>
                                        <p:attrNameLst>
                                          <p:attrName>ppt_y</p:attrName>
                                        </p:attrNameLst>
                                      </p:cBhvr>
                                      <p:tavLst>
                                        <p:tav tm="0">
                                          <p:val>
                                            <p:strVal val="0-#ppt_h/2"/>
                                          </p:val>
                                        </p:tav>
                                        <p:tav tm="100000">
                                          <p:val>
                                            <p:strVal val="#ppt_y"/>
                                          </p:val>
                                        </p:tav>
                                      </p:tavLst>
                                    </p:anim>
                                  </p:childTnLst>
                                </p:cTn>
                              </p:par>
                            </p:childTnLst>
                          </p:cTn>
                        </p:par>
                        <p:par>
                          <p:cTn id="13" fill="hold">
                            <p:stCondLst>
                              <p:cond delay="680"/>
                            </p:stCondLst>
                            <p:childTnLst>
                              <p:par>
                                <p:cTn id="14" presetID="22" presetClass="entr" presetSubtype="8" fill="hold" grpId="0" nodeType="afterEffect">
                                  <p:stCondLst>
                                    <p:cond delay="0"/>
                                  </p:stCondLst>
                                  <p:iterate>
                                    <p:tmAbs val="0"/>
                                  </p:iterate>
                                  <p:childTnLst>
                                    <p:set>
                                      <p:cBhvr>
                                        <p:cTn id="15" fill="hold"/>
                                        <p:tgtEl>
                                          <p:spTgt spid="2770"/>
                                        </p:tgtEl>
                                        <p:attrNameLst>
                                          <p:attrName>style.visibility</p:attrName>
                                        </p:attrNameLst>
                                      </p:cBhvr>
                                      <p:to>
                                        <p:strVal val="visible"/>
                                      </p:to>
                                    </p:set>
                                    <p:animEffect transition="in" filter="wipe(left)">
                                      <p:cBhvr>
                                        <p:cTn id="16" dur="799"/>
                                        <p:tgtEl>
                                          <p:spTgt spid="2770"/>
                                        </p:tgtEl>
                                      </p:cBhvr>
                                    </p:animEffect>
                                  </p:childTnLst>
                                </p:cTn>
                              </p:par>
                            </p:childTnLst>
                          </p:cTn>
                        </p:par>
                        <p:par>
                          <p:cTn id="17" fill="hold">
                            <p:stCondLst>
                              <p:cond delay="1479"/>
                            </p:stCondLst>
                            <p:childTnLst>
                              <p:par>
                                <p:cTn id="18" presetID="2" presetClass="entr" presetSubtype="1" fill="hold" grpId="0" nodeType="afterEffect">
                                  <p:stCondLst>
                                    <p:cond delay="0"/>
                                  </p:stCondLst>
                                  <p:iterate>
                                    <p:tmAbs val="0"/>
                                  </p:iterate>
                                  <p:childTnLst>
                                    <p:set>
                                      <p:cBhvr>
                                        <p:cTn id="19" fill="hold"/>
                                        <p:tgtEl>
                                          <p:spTgt spid="2787"/>
                                        </p:tgtEl>
                                        <p:attrNameLst>
                                          <p:attrName>style.visibility</p:attrName>
                                        </p:attrNameLst>
                                      </p:cBhvr>
                                      <p:to>
                                        <p:strVal val="visible"/>
                                      </p:to>
                                    </p:set>
                                    <p:anim calcmode="lin" valueType="num">
                                      <p:cBhvr>
                                        <p:cTn id="20" dur="80" fill="hold"/>
                                        <p:tgtEl>
                                          <p:spTgt spid="2787"/>
                                        </p:tgtEl>
                                        <p:attrNameLst>
                                          <p:attrName>ppt_x</p:attrName>
                                        </p:attrNameLst>
                                      </p:cBhvr>
                                      <p:tavLst>
                                        <p:tav tm="0">
                                          <p:val>
                                            <p:strVal val="#ppt_x"/>
                                          </p:val>
                                        </p:tav>
                                        <p:tav tm="100000">
                                          <p:val>
                                            <p:strVal val="#ppt_x"/>
                                          </p:val>
                                        </p:tav>
                                      </p:tavLst>
                                    </p:anim>
                                    <p:anim calcmode="lin" valueType="num">
                                      <p:cBhvr>
                                        <p:cTn id="21" dur="80" fill="hold"/>
                                        <p:tgtEl>
                                          <p:spTgt spid="2787"/>
                                        </p:tgtEl>
                                        <p:attrNameLst>
                                          <p:attrName>ppt_y</p:attrName>
                                        </p:attrNameLst>
                                      </p:cBhvr>
                                      <p:tavLst>
                                        <p:tav tm="0">
                                          <p:val>
                                            <p:strVal val="0-#ppt_h/2"/>
                                          </p:val>
                                        </p:tav>
                                        <p:tav tm="100000">
                                          <p:val>
                                            <p:strVal val="#ppt_y"/>
                                          </p:val>
                                        </p:tav>
                                      </p:tavLst>
                                    </p:anim>
                                  </p:childTnLst>
                                </p:cTn>
                              </p:par>
                            </p:childTnLst>
                          </p:cTn>
                        </p:par>
                        <p:par>
                          <p:cTn id="22" fill="hold">
                            <p:stCondLst>
                              <p:cond delay="1559"/>
                            </p:stCondLst>
                            <p:childTnLst>
                              <p:par>
                                <p:cTn id="23" presetID="22" presetClass="entr" presetSubtype="8" fill="hold" grpId="0" nodeType="afterEffect">
                                  <p:stCondLst>
                                    <p:cond delay="0"/>
                                  </p:stCondLst>
                                  <p:iterate>
                                    <p:tmAbs val="0"/>
                                  </p:iterate>
                                  <p:childTnLst>
                                    <p:set>
                                      <p:cBhvr>
                                        <p:cTn id="24" fill="hold"/>
                                        <p:tgtEl>
                                          <p:spTgt spid="2773"/>
                                        </p:tgtEl>
                                        <p:attrNameLst>
                                          <p:attrName>style.visibility</p:attrName>
                                        </p:attrNameLst>
                                      </p:cBhvr>
                                      <p:to>
                                        <p:strVal val="visible"/>
                                      </p:to>
                                    </p:set>
                                    <p:animEffect transition="in" filter="wipe(left)">
                                      <p:cBhvr>
                                        <p:cTn id="25" dur="799"/>
                                        <p:tgtEl>
                                          <p:spTgt spid="2773"/>
                                        </p:tgtEl>
                                      </p:cBhvr>
                                    </p:animEffect>
                                  </p:childTnLst>
                                </p:cTn>
                              </p:par>
                            </p:childTnLst>
                          </p:cTn>
                        </p:par>
                        <p:par>
                          <p:cTn id="26" fill="hold">
                            <p:stCondLst>
                              <p:cond delay="2358"/>
                            </p:stCondLst>
                            <p:childTnLst>
                              <p:par>
                                <p:cTn id="27" presetID="2" presetClass="entr" presetSubtype="1" fill="hold" grpId="0" nodeType="afterEffect">
                                  <p:stCondLst>
                                    <p:cond delay="0"/>
                                  </p:stCondLst>
                                  <p:iterate>
                                    <p:tmAbs val="0"/>
                                  </p:iterate>
                                  <p:childTnLst>
                                    <p:set>
                                      <p:cBhvr>
                                        <p:cTn id="28" fill="hold"/>
                                        <p:tgtEl>
                                          <p:spTgt spid="2781"/>
                                        </p:tgtEl>
                                        <p:attrNameLst>
                                          <p:attrName>style.visibility</p:attrName>
                                        </p:attrNameLst>
                                      </p:cBhvr>
                                      <p:to>
                                        <p:strVal val="visible"/>
                                      </p:to>
                                    </p:set>
                                    <p:anim calcmode="lin" valueType="num">
                                      <p:cBhvr>
                                        <p:cTn id="29" dur="80" fill="hold"/>
                                        <p:tgtEl>
                                          <p:spTgt spid="2781"/>
                                        </p:tgtEl>
                                        <p:attrNameLst>
                                          <p:attrName>ppt_x</p:attrName>
                                        </p:attrNameLst>
                                      </p:cBhvr>
                                      <p:tavLst>
                                        <p:tav tm="0">
                                          <p:val>
                                            <p:strVal val="#ppt_x"/>
                                          </p:val>
                                        </p:tav>
                                        <p:tav tm="100000">
                                          <p:val>
                                            <p:strVal val="#ppt_x"/>
                                          </p:val>
                                        </p:tav>
                                      </p:tavLst>
                                    </p:anim>
                                    <p:anim calcmode="lin" valueType="num">
                                      <p:cBhvr>
                                        <p:cTn id="30" dur="80" fill="hold"/>
                                        <p:tgtEl>
                                          <p:spTgt spid="2781"/>
                                        </p:tgtEl>
                                        <p:attrNameLst>
                                          <p:attrName>ppt_y</p:attrName>
                                        </p:attrNameLst>
                                      </p:cBhvr>
                                      <p:tavLst>
                                        <p:tav tm="0">
                                          <p:val>
                                            <p:strVal val="0-#ppt_h/2"/>
                                          </p:val>
                                        </p:tav>
                                        <p:tav tm="100000">
                                          <p:val>
                                            <p:strVal val="#ppt_y"/>
                                          </p:val>
                                        </p:tav>
                                      </p:tavLst>
                                    </p:anim>
                                  </p:childTnLst>
                                </p:cTn>
                              </p:par>
                            </p:childTnLst>
                          </p:cTn>
                        </p:par>
                        <p:par>
                          <p:cTn id="31" fill="hold">
                            <p:stCondLst>
                              <p:cond delay="2438"/>
                            </p:stCondLst>
                            <p:childTnLst>
                              <p:par>
                                <p:cTn id="32" presetID="22" presetClass="entr" presetSubtype="8" fill="hold" grpId="0" nodeType="afterEffect">
                                  <p:stCondLst>
                                    <p:cond delay="0"/>
                                  </p:stCondLst>
                                  <p:iterate>
                                    <p:tmAbs val="0"/>
                                  </p:iterate>
                                  <p:childTnLst>
                                    <p:set>
                                      <p:cBhvr>
                                        <p:cTn id="33" fill="hold"/>
                                        <p:tgtEl>
                                          <p:spTgt spid="2771"/>
                                        </p:tgtEl>
                                        <p:attrNameLst>
                                          <p:attrName>style.visibility</p:attrName>
                                        </p:attrNameLst>
                                      </p:cBhvr>
                                      <p:to>
                                        <p:strVal val="visible"/>
                                      </p:to>
                                    </p:set>
                                    <p:animEffect transition="in" filter="wipe(left)">
                                      <p:cBhvr>
                                        <p:cTn id="34" dur="799"/>
                                        <p:tgtEl>
                                          <p:spTgt spid="2771"/>
                                        </p:tgtEl>
                                      </p:cBhvr>
                                    </p:animEffect>
                                  </p:childTnLst>
                                </p:cTn>
                              </p:par>
                            </p:childTnLst>
                          </p:cTn>
                        </p:par>
                        <p:par>
                          <p:cTn id="35" fill="hold">
                            <p:stCondLst>
                              <p:cond delay="3237"/>
                            </p:stCondLst>
                            <p:childTnLst>
                              <p:par>
                                <p:cTn id="36" presetID="2" presetClass="entr" presetSubtype="1" fill="hold" grpId="0" nodeType="afterEffect">
                                  <p:stCondLst>
                                    <p:cond delay="0"/>
                                  </p:stCondLst>
                                  <p:iterate>
                                    <p:tmAbs val="0"/>
                                  </p:iterate>
                                  <p:childTnLst>
                                    <p:set>
                                      <p:cBhvr>
                                        <p:cTn id="37" fill="hold"/>
                                        <p:tgtEl>
                                          <p:spTgt spid="2790"/>
                                        </p:tgtEl>
                                        <p:attrNameLst>
                                          <p:attrName>style.visibility</p:attrName>
                                        </p:attrNameLst>
                                      </p:cBhvr>
                                      <p:to>
                                        <p:strVal val="visible"/>
                                      </p:to>
                                    </p:set>
                                    <p:anim calcmode="lin" valueType="num">
                                      <p:cBhvr>
                                        <p:cTn id="38" dur="80" fill="hold"/>
                                        <p:tgtEl>
                                          <p:spTgt spid="2790"/>
                                        </p:tgtEl>
                                        <p:attrNameLst>
                                          <p:attrName>ppt_x</p:attrName>
                                        </p:attrNameLst>
                                      </p:cBhvr>
                                      <p:tavLst>
                                        <p:tav tm="0">
                                          <p:val>
                                            <p:strVal val="#ppt_x"/>
                                          </p:val>
                                        </p:tav>
                                        <p:tav tm="100000">
                                          <p:val>
                                            <p:strVal val="#ppt_x"/>
                                          </p:val>
                                        </p:tav>
                                      </p:tavLst>
                                    </p:anim>
                                    <p:anim calcmode="lin" valueType="num">
                                      <p:cBhvr>
                                        <p:cTn id="39" dur="80" fill="hold"/>
                                        <p:tgtEl>
                                          <p:spTgt spid="2790"/>
                                        </p:tgtEl>
                                        <p:attrNameLst>
                                          <p:attrName>ppt_y</p:attrName>
                                        </p:attrNameLst>
                                      </p:cBhvr>
                                      <p:tavLst>
                                        <p:tav tm="0">
                                          <p:val>
                                            <p:strVal val="0-#ppt_h/2"/>
                                          </p:val>
                                        </p:tav>
                                        <p:tav tm="100000">
                                          <p:val>
                                            <p:strVal val="#ppt_y"/>
                                          </p:val>
                                        </p:tav>
                                      </p:tavLst>
                                    </p:anim>
                                  </p:childTnLst>
                                </p:cTn>
                              </p:par>
                            </p:childTnLst>
                          </p:cTn>
                        </p:par>
                        <p:par>
                          <p:cTn id="40" fill="hold">
                            <p:stCondLst>
                              <p:cond delay="3317"/>
                            </p:stCondLst>
                            <p:childTnLst>
                              <p:par>
                                <p:cTn id="41" presetID="22" presetClass="entr" presetSubtype="8" fill="hold" grpId="0" nodeType="afterEffect">
                                  <p:stCondLst>
                                    <p:cond delay="0"/>
                                  </p:stCondLst>
                                  <p:iterate>
                                    <p:tmAbs val="0"/>
                                  </p:iterate>
                                  <p:childTnLst>
                                    <p:set>
                                      <p:cBhvr>
                                        <p:cTn id="42" fill="hold"/>
                                        <p:tgtEl>
                                          <p:spTgt spid="2774"/>
                                        </p:tgtEl>
                                        <p:attrNameLst>
                                          <p:attrName>style.visibility</p:attrName>
                                        </p:attrNameLst>
                                      </p:cBhvr>
                                      <p:to>
                                        <p:strVal val="visible"/>
                                      </p:to>
                                    </p:set>
                                    <p:animEffect transition="in" filter="wipe(left)">
                                      <p:cBhvr>
                                        <p:cTn id="43" dur="799"/>
                                        <p:tgtEl>
                                          <p:spTgt spid="2774"/>
                                        </p:tgtEl>
                                      </p:cBhvr>
                                    </p:animEffect>
                                  </p:childTnLst>
                                </p:cTn>
                              </p:par>
                            </p:childTnLst>
                          </p:cTn>
                        </p:par>
                        <p:par>
                          <p:cTn id="44" fill="hold">
                            <p:stCondLst>
                              <p:cond delay="4116"/>
                            </p:stCondLst>
                            <p:childTnLst>
                              <p:par>
                                <p:cTn id="45" presetID="2" presetClass="entr" presetSubtype="1" fill="hold" grpId="0" nodeType="afterEffect">
                                  <p:stCondLst>
                                    <p:cond delay="0"/>
                                  </p:stCondLst>
                                  <p:iterate>
                                    <p:tmAbs val="0"/>
                                  </p:iterate>
                                  <p:childTnLst>
                                    <p:set>
                                      <p:cBhvr>
                                        <p:cTn id="46" fill="hold"/>
                                        <p:tgtEl>
                                          <p:spTgt spid="2784"/>
                                        </p:tgtEl>
                                        <p:attrNameLst>
                                          <p:attrName>style.visibility</p:attrName>
                                        </p:attrNameLst>
                                      </p:cBhvr>
                                      <p:to>
                                        <p:strVal val="visible"/>
                                      </p:to>
                                    </p:set>
                                    <p:anim calcmode="lin" valueType="num">
                                      <p:cBhvr>
                                        <p:cTn id="47" dur="80" fill="hold"/>
                                        <p:tgtEl>
                                          <p:spTgt spid="2784"/>
                                        </p:tgtEl>
                                        <p:attrNameLst>
                                          <p:attrName>ppt_x</p:attrName>
                                        </p:attrNameLst>
                                      </p:cBhvr>
                                      <p:tavLst>
                                        <p:tav tm="0">
                                          <p:val>
                                            <p:strVal val="#ppt_x"/>
                                          </p:val>
                                        </p:tav>
                                        <p:tav tm="100000">
                                          <p:val>
                                            <p:strVal val="#ppt_x"/>
                                          </p:val>
                                        </p:tav>
                                      </p:tavLst>
                                    </p:anim>
                                    <p:anim calcmode="lin" valueType="num">
                                      <p:cBhvr>
                                        <p:cTn id="48" dur="80" fill="hold"/>
                                        <p:tgtEl>
                                          <p:spTgt spid="2784"/>
                                        </p:tgtEl>
                                        <p:attrNameLst>
                                          <p:attrName>ppt_y</p:attrName>
                                        </p:attrNameLst>
                                      </p:cBhvr>
                                      <p:tavLst>
                                        <p:tav tm="0">
                                          <p:val>
                                            <p:strVal val="0-#ppt_h/2"/>
                                          </p:val>
                                        </p:tav>
                                        <p:tav tm="100000">
                                          <p:val>
                                            <p:strVal val="#ppt_y"/>
                                          </p:val>
                                        </p:tav>
                                      </p:tavLst>
                                    </p:anim>
                                  </p:childTnLst>
                                </p:cTn>
                              </p:par>
                            </p:childTnLst>
                          </p:cTn>
                        </p:par>
                        <p:par>
                          <p:cTn id="49" fill="hold">
                            <p:stCondLst>
                              <p:cond delay="4196"/>
                            </p:stCondLst>
                            <p:childTnLst>
                              <p:par>
                                <p:cTn id="50" presetID="22" presetClass="entr" presetSubtype="8" fill="hold" grpId="0" nodeType="afterEffect">
                                  <p:stCondLst>
                                    <p:cond delay="0"/>
                                  </p:stCondLst>
                                  <p:iterate>
                                    <p:tmAbs val="0"/>
                                  </p:iterate>
                                  <p:childTnLst>
                                    <p:set>
                                      <p:cBhvr>
                                        <p:cTn id="51" fill="hold"/>
                                        <p:tgtEl>
                                          <p:spTgt spid="2772"/>
                                        </p:tgtEl>
                                        <p:attrNameLst>
                                          <p:attrName>style.visibility</p:attrName>
                                        </p:attrNameLst>
                                      </p:cBhvr>
                                      <p:to>
                                        <p:strVal val="visible"/>
                                      </p:to>
                                    </p:set>
                                    <p:animEffect transition="in" filter="wipe(left)">
                                      <p:cBhvr>
                                        <p:cTn id="52" dur="799"/>
                                        <p:tgtEl>
                                          <p:spTgt spid="2772"/>
                                        </p:tgtEl>
                                      </p:cBhvr>
                                    </p:animEffect>
                                  </p:childTnLst>
                                </p:cTn>
                              </p:par>
                            </p:childTnLst>
                          </p:cTn>
                        </p:par>
                        <p:par>
                          <p:cTn id="53" fill="hold">
                            <p:stCondLst>
                              <p:cond delay="4995"/>
                            </p:stCondLst>
                            <p:childTnLst>
                              <p:par>
                                <p:cTn id="54" presetID="2" presetClass="entr" presetSubtype="1" fill="hold" grpId="0" nodeType="afterEffect">
                                  <p:stCondLst>
                                    <p:cond delay="0"/>
                                  </p:stCondLst>
                                  <p:iterate>
                                    <p:tmAbs val="0"/>
                                  </p:iterate>
                                  <p:childTnLst>
                                    <p:set>
                                      <p:cBhvr>
                                        <p:cTn id="55" fill="hold"/>
                                        <p:tgtEl>
                                          <p:spTgt spid="2793"/>
                                        </p:tgtEl>
                                        <p:attrNameLst>
                                          <p:attrName>style.visibility</p:attrName>
                                        </p:attrNameLst>
                                      </p:cBhvr>
                                      <p:to>
                                        <p:strVal val="visible"/>
                                      </p:to>
                                    </p:set>
                                    <p:anim calcmode="lin" valueType="num">
                                      <p:cBhvr>
                                        <p:cTn id="56" dur="80" fill="hold"/>
                                        <p:tgtEl>
                                          <p:spTgt spid="2793"/>
                                        </p:tgtEl>
                                        <p:attrNameLst>
                                          <p:attrName>ppt_x</p:attrName>
                                        </p:attrNameLst>
                                      </p:cBhvr>
                                      <p:tavLst>
                                        <p:tav tm="0">
                                          <p:val>
                                            <p:strVal val="#ppt_x"/>
                                          </p:val>
                                        </p:tav>
                                        <p:tav tm="100000">
                                          <p:val>
                                            <p:strVal val="#ppt_x"/>
                                          </p:val>
                                        </p:tav>
                                      </p:tavLst>
                                    </p:anim>
                                    <p:anim calcmode="lin" valueType="num">
                                      <p:cBhvr>
                                        <p:cTn id="57" dur="80" fill="hold"/>
                                        <p:tgtEl>
                                          <p:spTgt spid="2793"/>
                                        </p:tgtEl>
                                        <p:attrNameLst>
                                          <p:attrName>ppt_y</p:attrName>
                                        </p:attrNameLst>
                                      </p:cBhvr>
                                      <p:tavLst>
                                        <p:tav tm="0">
                                          <p:val>
                                            <p:strVal val="0-#ppt_h/2"/>
                                          </p:val>
                                        </p:tav>
                                        <p:tav tm="100000">
                                          <p:val>
                                            <p:strVal val="#ppt_y"/>
                                          </p:val>
                                        </p:tav>
                                      </p:tavLst>
                                    </p:anim>
                                  </p:childTnLst>
                                </p:cTn>
                              </p:par>
                            </p:childTnLst>
                          </p:cTn>
                        </p:par>
                        <p:par>
                          <p:cTn id="58" fill="hold">
                            <p:stCondLst>
                              <p:cond delay="5075"/>
                            </p:stCondLst>
                            <p:childTnLst>
                              <p:par>
                                <p:cTn id="59" presetID="22" presetClass="entr" presetSubtype="8" fill="hold" grpId="0" nodeType="afterEffect">
                                  <p:stCondLst>
                                    <p:cond delay="0"/>
                                  </p:stCondLst>
                                  <p:iterate>
                                    <p:tmAbs val="0"/>
                                  </p:iterate>
                                  <p:childTnLst>
                                    <p:set>
                                      <p:cBhvr>
                                        <p:cTn id="60" fill="hold"/>
                                        <p:tgtEl>
                                          <p:spTgt spid="2775"/>
                                        </p:tgtEl>
                                        <p:attrNameLst>
                                          <p:attrName>style.visibility</p:attrName>
                                        </p:attrNameLst>
                                      </p:cBhvr>
                                      <p:to>
                                        <p:strVal val="visible"/>
                                      </p:to>
                                    </p:set>
                                    <p:animEffect transition="in" filter="wipe(left)">
                                      <p:cBhvr>
                                        <p:cTn id="61" dur="799"/>
                                        <p:tgtEl>
                                          <p:spTgt spid="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9" grpId="0" animBg="1" advAuto="0"/>
      <p:bldP spid="2770" grpId="0" animBg="1" advAuto="0"/>
      <p:bldP spid="2771" grpId="0" animBg="1" advAuto="0"/>
      <p:bldP spid="2772" grpId="0" animBg="1" advAuto="0"/>
      <p:bldP spid="2773" grpId="0" animBg="1" advAuto="0"/>
      <p:bldP spid="2774" grpId="0" animBg="1" advAuto="0"/>
      <p:bldP spid="2775" grpId="0" animBg="1" advAuto="0"/>
      <p:bldP spid="2778" grpId="0" animBg="1" advAuto="0"/>
      <p:bldP spid="2781" grpId="0" animBg="1" advAuto="0"/>
      <p:bldP spid="2784" grpId="0" animBg="1" advAuto="0"/>
      <p:bldP spid="2787" grpId="0" animBg="1" advAuto="0"/>
      <p:bldP spid="2790" grpId="0" animBg="1" advAuto="0"/>
      <p:bldP spid="2793"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5" name="Shape 2855"/>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13</a:t>
            </a:fld>
            <a:endParaRPr>
              <a:solidFill>
                <a:srgbClr val="FFFFFF"/>
              </a:solidFill>
            </a:endParaRPr>
          </a:p>
        </p:txBody>
      </p:sp>
      <p:sp>
        <p:nvSpPr>
          <p:cNvPr id="2856" name="Shape 2856"/>
          <p:cNvSpPr/>
          <p:nvPr/>
        </p:nvSpPr>
        <p:spPr>
          <a:xfrm>
            <a:off x="873333" y="2029061"/>
            <a:ext cx="1512672" cy="16648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393"/>
                  <a:pt x="0" y="9813"/>
                </a:cubicBezTo>
                <a:cubicBezTo>
                  <a:pt x="0" y="14721"/>
                  <a:pt x="3970" y="18776"/>
                  <a:pt x="9150" y="19499"/>
                </a:cubicBezTo>
                <a:lnTo>
                  <a:pt x="10800" y="21600"/>
                </a:lnTo>
                <a:lnTo>
                  <a:pt x="12450" y="19499"/>
                </a:lnTo>
                <a:cubicBezTo>
                  <a:pt x="17629" y="18776"/>
                  <a:pt x="21600" y="14721"/>
                  <a:pt x="21600" y="9813"/>
                </a:cubicBezTo>
                <a:cubicBezTo>
                  <a:pt x="21600" y="4393"/>
                  <a:pt x="16765" y="0"/>
                  <a:pt x="10800" y="0"/>
                </a:cubicBezTo>
                <a:close/>
              </a:path>
            </a:pathLst>
          </a:custGeom>
          <a:solidFill>
            <a:schemeClr val="accent1"/>
          </a:solidFill>
          <a:ln w="12700">
            <a:miter lim="400000"/>
          </a:ln>
        </p:spPr>
        <p:txBody>
          <a:bodyPr lIns="0" tIns="0" rIns="0" bIns="0" anchor="ctr"/>
          <a:lstStyle/>
          <a:p>
            <a:pPr lvl="0">
              <a:defRPr sz="3200"/>
            </a:pPr>
            <a:endParaRPr/>
          </a:p>
        </p:txBody>
      </p:sp>
      <p:sp>
        <p:nvSpPr>
          <p:cNvPr id="2857" name="Shape 2857"/>
          <p:cNvSpPr/>
          <p:nvPr/>
        </p:nvSpPr>
        <p:spPr>
          <a:xfrm>
            <a:off x="2059601" y="1875172"/>
            <a:ext cx="1512672" cy="16665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9132" y="2124"/>
                </a:lnTo>
                <a:cubicBezTo>
                  <a:pt x="3961" y="2854"/>
                  <a:pt x="0" y="6900"/>
                  <a:pt x="0" y="11797"/>
                </a:cubicBezTo>
                <a:cubicBezTo>
                  <a:pt x="0" y="17211"/>
                  <a:pt x="4835" y="21600"/>
                  <a:pt x="10800" y="21600"/>
                </a:cubicBezTo>
                <a:cubicBezTo>
                  <a:pt x="16765" y="21600"/>
                  <a:pt x="21600" y="17211"/>
                  <a:pt x="21600" y="11797"/>
                </a:cubicBezTo>
                <a:cubicBezTo>
                  <a:pt x="21600" y="6900"/>
                  <a:pt x="17639" y="2854"/>
                  <a:pt x="12468" y="2124"/>
                </a:cubicBezTo>
                <a:lnTo>
                  <a:pt x="10800" y="0"/>
                </a:lnTo>
                <a:close/>
              </a:path>
            </a:pathLst>
          </a:custGeom>
          <a:solidFill>
            <a:schemeClr val="accent2">
              <a:alpha val="90000"/>
            </a:schemeClr>
          </a:solidFill>
          <a:ln w="12700">
            <a:miter lim="400000"/>
          </a:ln>
        </p:spPr>
        <p:txBody>
          <a:bodyPr lIns="0" tIns="0" rIns="0" bIns="0" anchor="ctr"/>
          <a:lstStyle/>
          <a:p>
            <a:pPr lvl="0">
              <a:defRPr sz="3200"/>
            </a:pPr>
            <a:endParaRPr/>
          </a:p>
        </p:txBody>
      </p:sp>
      <p:sp>
        <p:nvSpPr>
          <p:cNvPr id="2858" name="Shape 2858"/>
          <p:cNvSpPr/>
          <p:nvPr/>
        </p:nvSpPr>
        <p:spPr>
          <a:xfrm>
            <a:off x="3244203" y="2029061"/>
            <a:ext cx="1512672" cy="16648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393"/>
                  <a:pt x="0" y="9813"/>
                </a:cubicBezTo>
                <a:cubicBezTo>
                  <a:pt x="0" y="14720"/>
                  <a:pt x="3971" y="18775"/>
                  <a:pt x="9150" y="19499"/>
                </a:cubicBezTo>
                <a:lnTo>
                  <a:pt x="10800" y="21600"/>
                </a:lnTo>
                <a:lnTo>
                  <a:pt x="12450" y="19499"/>
                </a:lnTo>
                <a:cubicBezTo>
                  <a:pt x="17630" y="18776"/>
                  <a:pt x="21600" y="14721"/>
                  <a:pt x="21600" y="9813"/>
                </a:cubicBezTo>
                <a:cubicBezTo>
                  <a:pt x="21600" y="4393"/>
                  <a:pt x="16765" y="0"/>
                  <a:pt x="10800" y="0"/>
                </a:cubicBezTo>
                <a:close/>
              </a:path>
            </a:pathLst>
          </a:custGeom>
          <a:solidFill>
            <a:schemeClr val="accent3">
              <a:alpha val="90000"/>
            </a:schemeClr>
          </a:solidFill>
          <a:ln w="12700">
            <a:miter lim="400000"/>
          </a:ln>
        </p:spPr>
        <p:txBody>
          <a:bodyPr lIns="0" tIns="0" rIns="0" bIns="0" anchor="ctr"/>
          <a:lstStyle/>
          <a:p>
            <a:pPr lvl="0">
              <a:defRPr sz="3200"/>
            </a:pPr>
            <a:endParaRPr/>
          </a:p>
        </p:txBody>
      </p:sp>
      <p:sp>
        <p:nvSpPr>
          <p:cNvPr id="2859" name="Shape 2859"/>
          <p:cNvSpPr/>
          <p:nvPr/>
        </p:nvSpPr>
        <p:spPr>
          <a:xfrm>
            <a:off x="4428946" y="1875172"/>
            <a:ext cx="1512531" cy="1666560"/>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9131" y="2124"/>
                </a:lnTo>
                <a:cubicBezTo>
                  <a:pt x="3961" y="2854"/>
                  <a:pt x="0" y="6900"/>
                  <a:pt x="0" y="11797"/>
                </a:cubicBezTo>
                <a:cubicBezTo>
                  <a:pt x="0" y="17211"/>
                  <a:pt x="4834" y="21600"/>
                  <a:pt x="10799" y="21600"/>
                </a:cubicBezTo>
                <a:cubicBezTo>
                  <a:pt x="16764" y="21600"/>
                  <a:pt x="21600" y="17211"/>
                  <a:pt x="21600" y="11797"/>
                </a:cubicBezTo>
                <a:cubicBezTo>
                  <a:pt x="21600" y="6900"/>
                  <a:pt x="17639" y="2854"/>
                  <a:pt x="12469" y="2124"/>
                </a:cubicBezTo>
                <a:lnTo>
                  <a:pt x="10799" y="0"/>
                </a:lnTo>
                <a:close/>
              </a:path>
            </a:pathLst>
          </a:custGeom>
          <a:solidFill>
            <a:schemeClr val="accent4">
              <a:alpha val="90000"/>
            </a:schemeClr>
          </a:solidFill>
          <a:ln w="12700">
            <a:miter lim="400000"/>
          </a:ln>
        </p:spPr>
        <p:txBody>
          <a:bodyPr lIns="0" tIns="0" rIns="0" bIns="0" anchor="ctr"/>
          <a:lstStyle/>
          <a:p>
            <a:pPr lvl="0">
              <a:defRPr sz="3200"/>
            </a:pPr>
            <a:endParaRPr/>
          </a:p>
        </p:txBody>
      </p:sp>
      <p:sp>
        <p:nvSpPr>
          <p:cNvPr id="2860" name="Shape 2860"/>
          <p:cNvSpPr/>
          <p:nvPr/>
        </p:nvSpPr>
        <p:spPr>
          <a:xfrm>
            <a:off x="5613548" y="2029061"/>
            <a:ext cx="1512531" cy="1664869"/>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393"/>
                  <a:pt x="0" y="9813"/>
                </a:cubicBezTo>
                <a:cubicBezTo>
                  <a:pt x="0" y="14720"/>
                  <a:pt x="3970" y="18775"/>
                  <a:pt x="9149" y="19499"/>
                </a:cubicBezTo>
                <a:lnTo>
                  <a:pt x="10801" y="21600"/>
                </a:lnTo>
                <a:lnTo>
                  <a:pt x="12451" y="19499"/>
                </a:lnTo>
                <a:cubicBezTo>
                  <a:pt x="17630" y="18775"/>
                  <a:pt x="21600" y="14720"/>
                  <a:pt x="21600" y="9813"/>
                </a:cubicBezTo>
                <a:cubicBezTo>
                  <a:pt x="21600" y="4393"/>
                  <a:pt x="16766" y="0"/>
                  <a:pt x="10801" y="0"/>
                </a:cubicBezTo>
                <a:close/>
              </a:path>
            </a:pathLst>
          </a:custGeom>
          <a:solidFill>
            <a:schemeClr val="accent5">
              <a:alpha val="90000"/>
            </a:schemeClr>
          </a:solidFill>
          <a:ln w="12700">
            <a:miter lim="400000"/>
          </a:ln>
        </p:spPr>
        <p:txBody>
          <a:bodyPr lIns="0" tIns="0" rIns="0" bIns="0" anchor="ctr"/>
          <a:lstStyle/>
          <a:p>
            <a:pPr lvl="0">
              <a:defRPr sz="3200"/>
            </a:pPr>
            <a:endParaRPr/>
          </a:p>
        </p:txBody>
      </p:sp>
      <p:sp>
        <p:nvSpPr>
          <p:cNvPr id="2861" name="Shape 2861"/>
          <p:cNvSpPr/>
          <p:nvPr/>
        </p:nvSpPr>
        <p:spPr>
          <a:xfrm>
            <a:off x="6798149" y="1875172"/>
            <a:ext cx="1512672" cy="16665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9132" y="2124"/>
                </a:lnTo>
                <a:cubicBezTo>
                  <a:pt x="3961" y="2854"/>
                  <a:pt x="0" y="6900"/>
                  <a:pt x="0" y="11797"/>
                </a:cubicBezTo>
                <a:cubicBezTo>
                  <a:pt x="0" y="17211"/>
                  <a:pt x="4835" y="21600"/>
                  <a:pt x="10800" y="21600"/>
                </a:cubicBezTo>
                <a:cubicBezTo>
                  <a:pt x="16764" y="21600"/>
                  <a:pt x="21600" y="17211"/>
                  <a:pt x="21600" y="11797"/>
                </a:cubicBezTo>
                <a:cubicBezTo>
                  <a:pt x="21600" y="6900"/>
                  <a:pt x="17638" y="2854"/>
                  <a:pt x="12468" y="2124"/>
                </a:cubicBezTo>
                <a:lnTo>
                  <a:pt x="10800" y="0"/>
                </a:lnTo>
                <a:close/>
              </a:path>
            </a:pathLst>
          </a:custGeom>
          <a:solidFill>
            <a:schemeClr val="accent6">
              <a:alpha val="90000"/>
            </a:schemeClr>
          </a:solidFill>
          <a:ln w="12700">
            <a:miter lim="400000"/>
          </a:ln>
        </p:spPr>
        <p:txBody>
          <a:bodyPr lIns="0" tIns="0" rIns="0" bIns="0" anchor="ctr"/>
          <a:lstStyle/>
          <a:p>
            <a:pPr lvl="0">
              <a:defRPr sz="3200"/>
            </a:pPr>
            <a:endParaRPr/>
          </a:p>
        </p:txBody>
      </p:sp>
      <p:sp>
        <p:nvSpPr>
          <p:cNvPr id="2862" name="Shape 2862"/>
          <p:cNvSpPr/>
          <p:nvPr/>
        </p:nvSpPr>
        <p:spPr>
          <a:xfrm rot="10594">
            <a:off x="1147273" y="3799998"/>
            <a:ext cx="958187" cy="423140"/>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nSpc>
                <a:spcPts val="3500"/>
              </a:lnSpc>
              <a:spcBef>
                <a:spcPts val="600"/>
              </a:spcBef>
              <a:defRPr sz="3500" spc="0">
                <a:solidFill>
                  <a:srgbClr val="3AA6DE"/>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1300" dirty="0">
                <a:solidFill>
                  <a:schemeClr val="accent1"/>
                </a:solidFill>
                <a:latin typeface="+mn-ea"/>
                <a:ea typeface="+mn-ea"/>
              </a:rPr>
              <a:t>Develop framework</a:t>
            </a:r>
          </a:p>
        </p:txBody>
      </p:sp>
      <p:sp>
        <p:nvSpPr>
          <p:cNvPr id="2863" name="Shape 2863"/>
          <p:cNvSpPr/>
          <p:nvPr/>
        </p:nvSpPr>
        <p:spPr>
          <a:xfrm rot="10594">
            <a:off x="2046480" y="1252727"/>
            <a:ext cx="1592543" cy="61823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spcBef>
                <a:spcPts val="225"/>
              </a:spcBef>
              <a:defRPr sz="1800"/>
            </a:pPr>
            <a:r>
              <a:rPr sz="1300" dirty="0">
                <a:solidFill>
                  <a:schemeClr val="accent2"/>
                </a:solidFill>
                <a:latin typeface="+mn-ea"/>
                <a:cs typeface="Roboto Regular"/>
                <a:sym typeface="Roboto Regular"/>
              </a:rPr>
              <a:t>Organize</a:t>
            </a:r>
          </a:p>
          <a:p>
            <a:pPr>
              <a:spcBef>
                <a:spcPts val="225"/>
              </a:spcBef>
              <a:defRPr sz="1800"/>
            </a:pPr>
            <a:r>
              <a:rPr sz="1300" dirty="0">
                <a:solidFill>
                  <a:schemeClr val="accent2"/>
                </a:solidFill>
                <a:latin typeface="+mn-ea"/>
                <a:cs typeface="Roboto Regular"/>
                <a:sym typeface="Roboto Regular"/>
              </a:rPr>
              <a:t>recovery teams</a:t>
            </a:r>
          </a:p>
        </p:txBody>
      </p:sp>
      <p:sp>
        <p:nvSpPr>
          <p:cNvPr id="2864" name="Shape 2864"/>
          <p:cNvSpPr/>
          <p:nvPr/>
        </p:nvSpPr>
        <p:spPr>
          <a:xfrm rot="10594">
            <a:off x="3342970" y="3800551"/>
            <a:ext cx="1316835" cy="62634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spcBef>
                <a:spcPts val="225"/>
              </a:spcBef>
              <a:defRPr sz="1800"/>
            </a:pPr>
            <a:r>
              <a:rPr sz="1300" dirty="0">
                <a:solidFill>
                  <a:schemeClr val="accent3"/>
                </a:solidFill>
                <a:latin typeface="+mn-ea"/>
                <a:cs typeface="Roboto Regular"/>
                <a:sym typeface="Roboto Regular"/>
              </a:rPr>
              <a:t>Develop</a:t>
            </a:r>
          </a:p>
          <a:p>
            <a:pPr>
              <a:spcBef>
                <a:spcPts val="225"/>
              </a:spcBef>
              <a:defRPr sz="1800"/>
            </a:pPr>
            <a:r>
              <a:rPr sz="1300" dirty="0">
                <a:solidFill>
                  <a:schemeClr val="accent3"/>
                </a:solidFill>
                <a:latin typeface="+mn-ea"/>
                <a:cs typeface="Roboto Regular"/>
                <a:sym typeface="Roboto Regular"/>
              </a:rPr>
              <a:t>relocation plans</a:t>
            </a:r>
          </a:p>
        </p:txBody>
      </p:sp>
      <p:sp>
        <p:nvSpPr>
          <p:cNvPr id="2865" name="Shape 2865"/>
          <p:cNvSpPr/>
          <p:nvPr/>
        </p:nvSpPr>
        <p:spPr>
          <a:xfrm rot="10594">
            <a:off x="4581003" y="1252130"/>
            <a:ext cx="1205165" cy="5732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nSpc>
                <a:spcPts val="3500"/>
              </a:lnSpc>
              <a:spcBef>
                <a:spcPts val="600"/>
              </a:spcBef>
              <a:defRPr sz="3500" spc="0">
                <a:solidFill>
                  <a:srgbClr val="FCAF17"/>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1300" dirty="0">
                <a:solidFill>
                  <a:schemeClr val="accent4"/>
                </a:solidFill>
                <a:latin typeface="+mn-ea"/>
                <a:ea typeface="+mn-ea"/>
              </a:rPr>
              <a:t>write business continuity</a:t>
            </a:r>
          </a:p>
        </p:txBody>
      </p:sp>
      <p:sp>
        <p:nvSpPr>
          <p:cNvPr id="2866" name="Shape 2866"/>
          <p:cNvSpPr/>
          <p:nvPr/>
        </p:nvSpPr>
        <p:spPr>
          <a:xfrm rot="10594">
            <a:off x="5631895" y="3800801"/>
            <a:ext cx="1479301" cy="623810"/>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nSpc>
                <a:spcPts val="3500"/>
              </a:lnSpc>
              <a:spcBef>
                <a:spcPts val="600"/>
              </a:spcBef>
              <a:defRPr sz="3500" spc="0">
                <a:solidFill>
                  <a:srgbClr val="E42126"/>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1300" dirty="0">
                <a:solidFill>
                  <a:schemeClr val="accent5"/>
                </a:solidFill>
                <a:latin typeface="+mn-ea"/>
                <a:ea typeface="+mn-ea"/>
              </a:rPr>
              <a:t>Document manual workarounds</a:t>
            </a:r>
          </a:p>
        </p:txBody>
      </p:sp>
      <p:sp>
        <p:nvSpPr>
          <p:cNvPr id="2867" name="Shape 2867"/>
          <p:cNvSpPr/>
          <p:nvPr/>
        </p:nvSpPr>
        <p:spPr>
          <a:xfrm rot="10594">
            <a:off x="7054508" y="1251798"/>
            <a:ext cx="989309" cy="377200"/>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nSpc>
                <a:spcPts val="3500"/>
              </a:lnSpc>
              <a:spcBef>
                <a:spcPts val="600"/>
              </a:spcBef>
              <a:defRPr sz="3500" spc="0">
                <a:solidFill>
                  <a:srgbClr val="773F9B"/>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1300" dirty="0">
                <a:solidFill>
                  <a:schemeClr val="accent6"/>
                </a:solidFill>
                <a:latin typeface="+mn-ea"/>
                <a:ea typeface="+mn-ea"/>
              </a:rPr>
              <a:t>Assemble plans</a:t>
            </a:r>
          </a:p>
        </p:txBody>
      </p:sp>
      <p:sp>
        <p:nvSpPr>
          <p:cNvPr id="2868" name="Shape 2868"/>
          <p:cNvSpPr/>
          <p:nvPr/>
        </p:nvSpPr>
        <p:spPr>
          <a:xfrm>
            <a:off x="1417083" y="2492228"/>
            <a:ext cx="460477" cy="4903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494"/>
                </a:lnTo>
                <a:lnTo>
                  <a:pt x="10873" y="17494"/>
                </a:lnTo>
                <a:lnTo>
                  <a:pt x="10873" y="16262"/>
                </a:lnTo>
                <a:cubicBezTo>
                  <a:pt x="10873" y="16262"/>
                  <a:pt x="1312" y="16262"/>
                  <a:pt x="1312" y="16262"/>
                </a:cubicBezTo>
                <a:lnTo>
                  <a:pt x="1312" y="1232"/>
                </a:lnTo>
                <a:lnTo>
                  <a:pt x="15974" y="1232"/>
                </a:lnTo>
                <a:lnTo>
                  <a:pt x="15974" y="5776"/>
                </a:lnTo>
                <a:cubicBezTo>
                  <a:pt x="16254" y="5729"/>
                  <a:pt x="16549" y="5694"/>
                  <a:pt x="16849" y="5694"/>
                </a:cubicBezTo>
                <a:cubicBezTo>
                  <a:pt x="17000" y="5694"/>
                  <a:pt x="17136" y="5715"/>
                  <a:pt x="17286" y="5722"/>
                </a:cubicBezTo>
                <a:lnTo>
                  <a:pt x="17286" y="0"/>
                </a:lnTo>
                <a:lnTo>
                  <a:pt x="0" y="0"/>
                </a:lnTo>
                <a:close/>
                <a:moveTo>
                  <a:pt x="2798" y="4380"/>
                </a:moveTo>
                <a:cubicBezTo>
                  <a:pt x="2798" y="4380"/>
                  <a:pt x="2798" y="5667"/>
                  <a:pt x="2798" y="5667"/>
                </a:cubicBezTo>
                <a:lnTo>
                  <a:pt x="13700" y="5667"/>
                </a:lnTo>
                <a:lnTo>
                  <a:pt x="13700" y="4380"/>
                </a:lnTo>
                <a:lnTo>
                  <a:pt x="2798" y="4380"/>
                </a:lnTo>
                <a:close/>
                <a:moveTo>
                  <a:pt x="16645" y="7008"/>
                </a:moveTo>
                <a:cubicBezTo>
                  <a:pt x="14667" y="7008"/>
                  <a:pt x="13059" y="8512"/>
                  <a:pt x="13059" y="10376"/>
                </a:cubicBezTo>
                <a:cubicBezTo>
                  <a:pt x="13059" y="12233"/>
                  <a:pt x="14667" y="13743"/>
                  <a:pt x="16645" y="13743"/>
                </a:cubicBezTo>
                <a:cubicBezTo>
                  <a:pt x="18629" y="13743"/>
                  <a:pt x="20230" y="12233"/>
                  <a:pt x="20230" y="10376"/>
                </a:cubicBezTo>
                <a:cubicBezTo>
                  <a:pt x="20230" y="8511"/>
                  <a:pt x="18629" y="7008"/>
                  <a:pt x="16645" y="7008"/>
                </a:cubicBezTo>
                <a:close/>
                <a:moveTo>
                  <a:pt x="2798" y="7884"/>
                </a:moveTo>
                <a:cubicBezTo>
                  <a:pt x="2798" y="7884"/>
                  <a:pt x="2798" y="9171"/>
                  <a:pt x="2798" y="9171"/>
                </a:cubicBezTo>
                <a:lnTo>
                  <a:pt x="11718" y="9171"/>
                </a:lnTo>
                <a:cubicBezTo>
                  <a:pt x="11810" y="8705"/>
                  <a:pt x="11991" y="8284"/>
                  <a:pt x="12214" y="7884"/>
                </a:cubicBezTo>
                <a:lnTo>
                  <a:pt x="2798" y="7884"/>
                </a:lnTo>
                <a:close/>
                <a:moveTo>
                  <a:pt x="2798" y="12265"/>
                </a:moveTo>
                <a:cubicBezTo>
                  <a:pt x="2798" y="12265"/>
                  <a:pt x="2798" y="13551"/>
                  <a:pt x="2798" y="13551"/>
                </a:cubicBezTo>
                <a:lnTo>
                  <a:pt x="12039" y="13551"/>
                </a:lnTo>
                <a:cubicBezTo>
                  <a:pt x="12290" y="13411"/>
                  <a:pt x="12571" y="13297"/>
                  <a:pt x="12855" y="13223"/>
                </a:cubicBezTo>
                <a:cubicBezTo>
                  <a:pt x="12589" y="12930"/>
                  <a:pt x="12343" y="12612"/>
                  <a:pt x="12155" y="12265"/>
                </a:cubicBezTo>
                <a:lnTo>
                  <a:pt x="2798" y="12265"/>
                </a:lnTo>
                <a:close/>
                <a:moveTo>
                  <a:pt x="13992" y="14017"/>
                </a:moveTo>
                <a:cubicBezTo>
                  <a:pt x="12968" y="14017"/>
                  <a:pt x="12126" y="14897"/>
                  <a:pt x="12126" y="15988"/>
                </a:cubicBezTo>
                <a:lnTo>
                  <a:pt x="12126" y="21408"/>
                </a:lnTo>
                <a:cubicBezTo>
                  <a:pt x="12126" y="21474"/>
                  <a:pt x="12155" y="21532"/>
                  <a:pt x="12155" y="21600"/>
                </a:cubicBezTo>
                <a:lnTo>
                  <a:pt x="21571" y="21600"/>
                </a:lnTo>
                <a:cubicBezTo>
                  <a:pt x="21578" y="21532"/>
                  <a:pt x="21600" y="21474"/>
                  <a:pt x="21600" y="21408"/>
                </a:cubicBezTo>
                <a:lnTo>
                  <a:pt x="21600" y="15988"/>
                </a:lnTo>
                <a:cubicBezTo>
                  <a:pt x="21600" y="14897"/>
                  <a:pt x="20764" y="14017"/>
                  <a:pt x="19734" y="14017"/>
                </a:cubicBezTo>
                <a:lnTo>
                  <a:pt x="13992" y="14017"/>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69" name="Shape 2869"/>
          <p:cNvSpPr/>
          <p:nvPr/>
        </p:nvSpPr>
        <p:spPr>
          <a:xfrm>
            <a:off x="4986176" y="2488290"/>
            <a:ext cx="493340" cy="490305"/>
          </a:xfrm>
          <a:custGeom>
            <a:avLst/>
            <a:gdLst/>
            <a:ahLst/>
            <a:cxnLst>
              <a:cxn ang="0">
                <a:pos x="wd2" y="hd2"/>
              </a:cxn>
              <a:cxn ang="5400000">
                <a:pos x="wd2" y="hd2"/>
              </a:cxn>
              <a:cxn ang="10800000">
                <a:pos x="wd2" y="hd2"/>
              </a:cxn>
              <a:cxn ang="16200000">
                <a:pos x="wd2" y="hd2"/>
              </a:cxn>
            </a:cxnLst>
            <a:rect l="0" t="0" r="r" b="b"/>
            <a:pathLst>
              <a:path w="21473" h="21600" extrusionOk="0">
                <a:moveTo>
                  <a:pt x="961" y="0"/>
                </a:moveTo>
                <a:cubicBezTo>
                  <a:pt x="427" y="0"/>
                  <a:pt x="0" y="434"/>
                  <a:pt x="0" y="973"/>
                </a:cubicBezTo>
                <a:cubicBezTo>
                  <a:pt x="0" y="1339"/>
                  <a:pt x="190" y="1663"/>
                  <a:pt x="481" y="1835"/>
                </a:cubicBezTo>
                <a:lnTo>
                  <a:pt x="481" y="13243"/>
                </a:lnTo>
                <a:cubicBezTo>
                  <a:pt x="481" y="13512"/>
                  <a:pt x="695" y="13751"/>
                  <a:pt x="961" y="13751"/>
                </a:cubicBezTo>
                <a:lnTo>
                  <a:pt x="3954" y="13751"/>
                </a:lnTo>
                <a:lnTo>
                  <a:pt x="2206" y="20362"/>
                </a:lnTo>
                <a:cubicBezTo>
                  <a:pt x="2070" y="20886"/>
                  <a:pt x="2387" y="21415"/>
                  <a:pt x="2905" y="21556"/>
                </a:cubicBezTo>
                <a:cubicBezTo>
                  <a:pt x="2990" y="21577"/>
                  <a:pt x="3060" y="21600"/>
                  <a:pt x="3145" y="21600"/>
                </a:cubicBezTo>
                <a:cubicBezTo>
                  <a:pt x="3573" y="21600"/>
                  <a:pt x="3969" y="21311"/>
                  <a:pt x="4085" y="20870"/>
                </a:cubicBezTo>
                <a:lnTo>
                  <a:pt x="5963" y="13751"/>
                </a:lnTo>
                <a:lnTo>
                  <a:pt x="8082" y="13751"/>
                </a:lnTo>
                <a:lnTo>
                  <a:pt x="9960" y="20870"/>
                </a:lnTo>
                <a:cubicBezTo>
                  <a:pt x="10076" y="21311"/>
                  <a:pt x="10470" y="21600"/>
                  <a:pt x="10900" y="21600"/>
                </a:cubicBezTo>
                <a:cubicBezTo>
                  <a:pt x="10982" y="21600"/>
                  <a:pt x="11077" y="21577"/>
                  <a:pt x="11162" y="21556"/>
                </a:cubicBezTo>
                <a:cubicBezTo>
                  <a:pt x="11677" y="21415"/>
                  <a:pt x="11974" y="20886"/>
                  <a:pt x="11839" y="20362"/>
                </a:cubicBezTo>
                <a:lnTo>
                  <a:pt x="10091" y="13751"/>
                </a:lnTo>
                <a:lnTo>
                  <a:pt x="13084" y="13751"/>
                </a:lnTo>
                <a:cubicBezTo>
                  <a:pt x="13353" y="13751"/>
                  <a:pt x="13565" y="13512"/>
                  <a:pt x="13565" y="13243"/>
                </a:cubicBezTo>
                <a:lnTo>
                  <a:pt x="13565" y="10303"/>
                </a:lnTo>
                <a:lnTo>
                  <a:pt x="12603" y="10104"/>
                </a:lnTo>
                <a:cubicBezTo>
                  <a:pt x="12603" y="10104"/>
                  <a:pt x="12603" y="12757"/>
                  <a:pt x="12603" y="12757"/>
                </a:cubicBezTo>
                <a:lnTo>
                  <a:pt x="1442" y="12757"/>
                </a:lnTo>
                <a:lnTo>
                  <a:pt x="1442" y="1968"/>
                </a:lnTo>
                <a:lnTo>
                  <a:pt x="12603" y="1968"/>
                </a:lnTo>
                <a:lnTo>
                  <a:pt x="12603" y="6080"/>
                </a:lnTo>
                <a:lnTo>
                  <a:pt x="13565" y="6301"/>
                </a:lnTo>
                <a:lnTo>
                  <a:pt x="13565" y="1835"/>
                </a:lnTo>
                <a:cubicBezTo>
                  <a:pt x="13852" y="1663"/>
                  <a:pt x="14045" y="1339"/>
                  <a:pt x="14045" y="973"/>
                </a:cubicBezTo>
                <a:cubicBezTo>
                  <a:pt x="14045" y="434"/>
                  <a:pt x="13618" y="0"/>
                  <a:pt x="13084" y="0"/>
                </a:cubicBezTo>
                <a:lnTo>
                  <a:pt x="961" y="0"/>
                </a:lnTo>
                <a:close/>
                <a:moveTo>
                  <a:pt x="4674" y="2830"/>
                </a:moveTo>
                <a:cubicBezTo>
                  <a:pt x="4406" y="2830"/>
                  <a:pt x="4194" y="3045"/>
                  <a:pt x="4194" y="3316"/>
                </a:cubicBezTo>
                <a:lnTo>
                  <a:pt x="4194" y="10922"/>
                </a:lnTo>
                <a:cubicBezTo>
                  <a:pt x="4194" y="11195"/>
                  <a:pt x="4406" y="11408"/>
                  <a:pt x="4674" y="11408"/>
                </a:cubicBezTo>
                <a:cubicBezTo>
                  <a:pt x="4943" y="11408"/>
                  <a:pt x="5155" y="11194"/>
                  <a:pt x="5155" y="10922"/>
                </a:cubicBezTo>
                <a:lnTo>
                  <a:pt x="5155" y="3316"/>
                </a:lnTo>
                <a:cubicBezTo>
                  <a:pt x="5155" y="3045"/>
                  <a:pt x="4941" y="2830"/>
                  <a:pt x="4674" y="2830"/>
                </a:cubicBezTo>
                <a:close/>
                <a:moveTo>
                  <a:pt x="17103" y="3537"/>
                </a:moveTo>
                <a:cubicBezTo>
                  <a:pt x="16153" y="3537"/>
                  <a:pt x="15378" y="4319"/>
                  <a:pt x="15377" y="5284"/>
                </a:cubicBezTo>
                <a:cubicBezTo>
                  <a:pt x="15377" y="6246"/>
                  <a:pt x="16153" y="7031"/>
                  <a:pt x="17103" y="7031"/>
                </a:cubicBezTo>
                <a:cubicBezTo>
                  <a:pt x="18054" y="7031"/>
                  <a:pt x="18829" y="6246"/>
                  <a:pt x="18829" y="5284"/>
                </a:cubicBezTo>
                <a:cubicBezTo>
                  <a:pt x="18829" y="4323"/>
                  <a:pt x="18054" y="3537"/>
                  <a:pt x="17103" y="3537"/>
                </a:cubicBezTo>
                <a:close/>
                <a:moveTo>
                  <a:pt x="7470" y="4952"/>
                </a:moveTo>
                <a:cubicBezTo>
                  <a:pt x="7202" y="4952"/>
                  <a:pt x="6990" y="5167"/>
                  <a:pt x="6990" y="5439"/>
                </a:cubicBezTo>
                <a:lnTo>
                  <a:pt x="6990" y="11076"/>
                </a:lnTo>
                <a:cubicBezTo>
                  <a:pt x="6990" y="11349"/>
                  <a:pt x="7202" y="11585"/>
                  <a:pt x="7470" y="11585"/>
                </a:cubicBezTo>
                <a:cubicBezTo>
                  <a:pt x="7738" y="11585"/>
                  <a:pt x="7951" y="11349"/>
                  <a:pt x="7951" y="11076"/>
                </a:cubicBezTo>
                <a:lnTo>
                  <a:pt x="7951" y="5439"/>
                </a:lnTo>
                <a:cubicBezTo>
                  <a:pt x="7951" y="5166"/>
                  <a:pt x="7738" y="4952"/>
                  <a:pt x="7470" y="4952"/>
                </a:cubicBezTo>
                <a:close/>
                <a:moveTo>
                  <a:pt x="2577" y="6367"/>
                </a:moveTo>
                <a:cubicBezTo>
                  <a:pt x="2309" y="6367"/>
                  <a:pt x="2097" y="6582"/>
                  <a:pt x="2097" y="6854"/>
                </a:cubicBezTo>
                <a:lnTo>
                  <a:pt x="2097" y="11032"/>
                </a:lnTo>
                <a:cubicBezTo>
                  <a:pt x="2097" y="11302"/>
                  <a:pt x="2309" y="11519"/>
                  <a:pt x="2577" y="11519"/>
                </a:cubicBezTo>
                <a:cubicBezTo>
                  <a:pt x="2846" y="11519"/>
                  <a:pt x="3058" y="11302"/>
                  <a:pt x="3058" y="11032"/>
                </a:cubicBezTo>
                <a:lnTo>
                  <a:pt x="3058" y="6854"/>
                </a:lnTo>
                <a:cubicBezTo>
                  <a:pt x="3058" y="6582"/>
                  <a:pt x="2846" y="6367"/>
                  <a:pt x="2577" y="6367"/>
                </a:cubicBezTo>
                <a:close/>
                <a:moveTo>
                  <a:pt x="9567" y="6389"/>
                </a:moveTo>
                <a:cubicBezTo>
                  <a:pt x="9044" y="6273"/>
                  <a:pt x="8521" y="6610"/>
                  <a:pt x="8410" y="7141"/>
                </a:cubicBezTo>
                <a:cubicBezTo>
                  <a:pt x="8297" y="7675"/>
                  <a:pt x="8629" y="8199"/>
                  <a:pt x="9152" y="8313"/>
                </a:cubicBezTo>
                <a:lnTo>
                  <a:pt x="14810" y="9529"/>
                </a:lnTo>
                <a:cubicBezTo>
                  <a:pt x="14867" y="9538"/>
                  <a:pt x="14924" y="9551"/>
                  <a:pt x="14984" y="9551"/>
                </a:cubicBezTo>
                <a:lnTo>
                  <a:pt x="14984" y="14083"/>
                </a:lnTo>
                <a:lnTo>
                  <a:pt x="14613" y="20539"/>
                </a:lnTo>
                <a:cubicBezTo>
                  <a:pt x="14582" y="21082"/>
                  <a:pt x="14995" y="21543"/>
                  <a:pt x="15530" y="21578"/>
                </a:cubicBezTo>
                <a:cubicBezTo>
                  <a:pt x="15551" y="21578"/>
                  <a:pt x="15580" y="21578"/>
                  <a:pt x="15596" y="21578"/>
                </a:cubicBezTo>
                <a:cubicBezTo>
                  <a:pt x="16106" y="21578"/>
                  <a:pt x="16527" y="21174"/>
                  <a:pt x="16557" y="20649"/>
                </a:cubicBezTo>
                <a:lnTo>
                  <a:pt x="16863" y="15122"/>
                </a:lnTo>
                <a:lnTo>
                  <a:pt x="17190" y="20649"/>
                </a:lnTo>
                <a:cubicBezTo>
                  <a:pt x="17219" y="21174"/>
                  <a:pt x="17640" y="21578"/>
                  <a:pt x="18152" y="21578"/>
                </a:cubicBezTo>
                <a:cubicBezTo>
                  <a:pt x="18167" y="21578"/>
                  <a:pt x="18197" y="21578"/>
                  <a:pt x="18217" y="21578"/>
                </a:cubicBezTo>
                <a:cubicBezTo>
                  <a:pt x="18753" y="21543"/>
                  <a:pt x="19165" y="21082"/>
                  <a:pt x="19134" y="20539"/>
                </a:cubicBezTo>
                <a:lnTo>
                  <a:pt x="18763" y="14083"/>
                </a:lnTo>
                <a:lnTo>
                  <a:pt x="18763" y="11364"/>
                </a:lnTo>
                <a:lnTo>
                  <a:pt x="19615" y="13597"/>
                </a:lnTo>
                <a:cubicBezTo>
                  <a:pt x="19808" y="14102"/>
                  <a:pt x="20362" y="14346"/>
                  <a:pt x="20860" y="14149"/>
                </a:cubicBezTo>
                <a:cubicBezTo>
                  <a:pt x="21356" y="13956"/>
                  <a:pt x="21600" y="13395"/>
                  <a:pt x="21406" y="12889"/>
                </a:cubicBezTo>
                <a:lnTo>
                  <a:pt x="19637" y="8224"/>
                </a:lnTo>
                <a:cubicBezTo>
                  <a:pt x="19494" y="7850"/>
                  <a:pt x="19143" y="7583"/>
                  <a:pt x="18741" y="7583"/>
                </a:cubicBezTo>
                <a:lnTo>
                  <a:pt x="17780" y="7583"/>
                </a:lnTo>
                <a:cubicBezTo>
                  <a:pt x="17512" y="7583"/>
                  <a:pt x="17280" y="7714"/>
                  <a:pt x="17103" y="7893"/>
                </a:cubicBezTo>
                <a:lnTo>
                  <a:pt x="17562" y="11231"/>
                </a:lnTo>
                <a:lnTo>
                  <a:pt x="16863" y="11828"/>
                </a:lnTo>
                <a:lnTo>
                  <a:pt x="16186" y="11231"/>
                </a:lnTo>
                <a:lnTo>
                  <a:pt x="16623" y="7893"/>
                </a:lnTo>
                <a:cubicBezTo>
                  <a:pt x="16448" y="7714"/>
                  <a:pt x="16236" y="7583"/>
                  <a:pt x="15967" y="7583"/>
                </a:cubicBezTo>
                <a:lnTo>
                  <a:pt x="15115" y="7583"/>
                </a:lnTo>
                <a:lnTo>
                  <a:pt x="9567" y="6389"/>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70" name="Shape 2870"/>
          <p:cNvSpPr/>
          <p:nvPr/>
        </p:nvSpPr>
        <p:spPr>
          <a:xfrm>
            <a:off x="2568047" y="2492113"/>
            <a:ext cx="495780" cy="490305"/>
          </a:xfrm>
          <a:custGeom>
            <a:avLst/>
            <a:gdLst/>
            <a:ahLst/>
            <a:cxnLst>
              <a:cxn ang="0">
                <a:pos x="wd2" y="hd2"/>
              </a:cxn>
              <a:cxn ang="5400000">
                <a:pos x="wd2" y="hd2"/>
              </a:cxn>
              <a:cxn ang="10800000">
                <a:pos x="wd2" y="hd2"/>
              </a:cxn>
              <a:cxn ang="16200000">
                <a:pos x="wd2" y="hd2"/>
              </a:cxn>
            </a:cxnLst>
            <a:rect l="0" t="0" r="r" b="b"/>
            <a:pathLst>
              <a:path w="21600" h="21600" extrusionOk="0">
                <a:moveTo>
                  <a:pt x="13446" y="0"/>
                </a:moveTo>
                <a:cubicBezTo>
                  <a:pt x="12912" y="0"/>
                  <a:pt x="12492" y="426"/>
                  <a:pt x="12492" y="965"/>
                </a:cubicBezTo>
                <a:cubicBezTo>
                  <a:pt x="12492" y="1501"/>
                  <a:pt x="12912" y="1952"/>
                  <a:pt x="13446" y="1952"/>
                </a:cubicBezTo>
                <a:lnTo>
                  <a:pt x="20581" y="1952"/>
                </a:lnTo>
                <a:cubicBezTo>
                  <a:pt x="21113" y="1952"/>
                  <a:pt x="21557" y="1504"/>
                  <a:pt x="21557" y="965"/>
                </a:cubicBezTo>
                <a:cubicBezTo>
                  <a:pt x="21557" y="429"/>
                  <a:pt x="21113" y="0"/>
                  <a:pt x="20581" y="0"/>
                </a:cubicBezTo>
                <a:lnTo>
                  <a:pt x="13446" y="0"/>
                </a:lnTo>
                <a:close/>
                <a:moveTo>
                  <a:pt x="13381" y="2807"/>
                </a:moveTo>
                <a:cubicBezTo>
                  <a:pt x="12963" y="2807"/>
                  <a:pt x="12626" y="3071"/>
                  <a:pt x="12492" y="3443"/>
                </a:cubicBezTo>
                <a:cubicBezTo>
                  <a:pt x="13558" y="3672"/>
                  <a:pt x="14542" y="4133"/>
                  <a:pt x="15398" y="4759"/>
                </a:cubicBezTo>
                <a:lnTo>
                  <a:pt x="20516" y="4759"/>
                </a:lnTo>
                <a:cubicBezTo>
                  <a:pt x="21048" y="4759"/>
                  <a:pt x="21492" y="4308"/>
                  <a:pt x="21492" y="3772"/>
                </a:cubicBezTo>
                <a:cubicBezTo>
                  <a:pt x="21492" y="3234"/>
                  <a:pt x="21048" y="2807"/>
                  <a:pt x="20516" y="2807"/>
                </a:cubicBezTo>
                <a:lnTo>
                  <a:pt x="13381" y="2807"/>
                </a:lnTo>
                <a:close/>
                <a:moveTo>
                  <a:pt x="10908" y="4210"/>
                </a:moveTo>
                <a:cubicBezTo>
                  <a:pt x="7191" y="4210"/>
                  <a:pt x="4164" y="7271"/>
                  <a:pt x="4164" y="11030"/>
                </a:cubicBezTo>
                <a:cubicBezTo>
                  <a:pt x="4164" y="14790"/>
                  <a:pt x="7191" y="17850"/>
                  <a:pt x="10908" y="17850"/>
                </a:cubicBezTo>
                <a:cubicBezTo>
                  <a:pt x="14626" y="17850"/>
                  <a:pt x="17653" y="14790"/>
                  <a:pt x="17653" y="11030"/>
                </a:cubicBezTo>
                <a:cubicBezTo>
                  <a:pt x="17653" y="7271"/>
                  <a:pt x="14626" y="4210"/>
                  <a:pt x="10908" y="4210"/>
                </a:cubicBezTo>
                <a:close/>
                <a:moveTo>
                  <a:pt x="954" y="4912"/>
                </a:moveTo>
                <a:cubicBezTo>
                  <a:pt x="422" y="4912"/>
                  <a:pt x="0" y="5338"/>
                  <a:pt x="0" y="5877"/>
                </a:cubicBezTo>
                <a:cubicBezTo>
                  <a:pt x="0" y="6413"/>
                  <a:pt x="422" y="6864"/>
                  <a:pt x="954" y="6864"/>
                </a:cubicBezTo>
                <a:lnTo>
                  <a:pt x="4012" y="6864"/>
                </a:lnTo>
                <a:cubicBezTo>
                  <a:pt x="4452" y="6127"/>
                  <a:pt x="4988" y="5467"/>
                  <a:pt x="5639" y="4912"/>
                </a:cubicBezTo>
                <a:lnTo>
                  <a:pt x="954" y="4912"/>
                </a:lnTo>
                <a:close/>
                <a:moveTo>
                  <a:pt x="15961" y="4912"/>
                </a:moveTo>
                <a:cubicBezTo>
                  <a:pt x="16582" y="5469"/>
                  <a:pt x="17109" y="6131"/>
                  <a:pt x="17523" y="6864"/>
                </a:cubicBezTo>
                <a:lnTo>
                  <a:pt x="20472" y="6864"/>
                </a:lnTo>
                <a:cubicBezTo>
                  <a:pt x="21005" y="6864"/>
                  <a:pt x="21427" y="6416"/>
                  <a:pt x="21426" y="5877"/>
                </a:cubicBezTo>
                <a:cubicBezTo>
                  <a:pt x="21426" y="5340"/>
                  <a:pt x="21005" y="4912"/>
                  <a:pt x="20472" y="4912"/>
                </a:cubicBezTo>
                <a:lnTo>
                  <a:pt x="15961" y="4912"/>
                </a:lnTo>
                <a:close/>
                <a:moveTo>
                  <a:pt x="10908" y="6162"/>
                </a:moveTo>
                <a:cubicBezTo>
                  <a:pt x="13564" y="6162"/>
                  <a:pt x="15723" y="8346"/>
                  <a:pt x="15723" y="11030"/>
                </a:cubicBezTo>
                <a:cubicBezTo>
                  <a:pt x="15723" y="13712"/>
                  <a:pt x="13564" y="15898"/>
                  <a:pt x="10908" y="15898"/>
                </a:cubicBezTo>
                <a:cubicBezTo>
                  <a:pt x="8254" y="15898"/>
                  <a:pt x="6094" y="13712"/>
                  <a:pt x="6094" y="11030"/>
                </a:cubicBezTo>
                <a:cubicBezTo>
                  <a:pt x="6094" y="8346"/>
                  <a:pt x="8254" y="6162"/>
                  <a:pt x="10908" y="6162"/>
                </a:cubicBezTo>
                <a:close/>
                <a:moveTo>
                  <a:pt x="954" y="7017"/>
                </a:moveTo>
                <a:cubicBezTo>
                  <a:pt x="422" y="7017"/>
                  <a:pt x="0" y="7446"/>
                  <a:pt x="0" y="7982"/>
                </a:cubicBezTo>
                <a:cubicBezTo>
                  <a:pt x="0" y="8521"/>
                  <a:pt x="422" y="8969"/>
                  <a:pt x="954" y="8969"/>
                </a:cubicBezTo>
                <a:lnTo>
                  <a:pt x="3036" y="8969"/>
                </a:lnTo>
                <a:cubicBezTo>
                  <a:pt x="3176" y="8283"/>
                  <a:pt x="3424" y="7624"/>
                  <a:pt x="3730" y="7017"/>
                </a:cubicBezTo>
                <a:lnTo>
                  <a:pt x="954" y="7017"/>
                </a:lnTo>
                <a:close/>
                <a:moveTo>
                  <a:pt x="10800" y="7017"/>
                </a:moveTo>
                <a:cubicBezTo>
                  <a:pt x="10654" y="7017"/>
                  <a:pt x="10540" y="7176"/>
                  <a:pt x="10540" y="7324"/>
                </a:cubicBezTo>
                <a:lnTo>
                  <a:pt x="10540" y="7785"/>
                </a:lnTo>
                <a:cubicBezTo>
                  <a:pt x="9447" y="7819"/>
                  <a:pt x="8458" y="8445"/>
                  <a:pt x="8458" y="9649"/>
                </a:cubicBezTo>
                <a:cubicBezTo>
                  <a:pt x="8458" y="10631"/>
                  <a:pt x="9241" y="11211"/>
                  <a:pt x="10540" y="11447"/>
                </a:cubicBezTo>
                <a:lnTo>
                  <a:pt x="10540" y="13289"/>
                </a:lnTo>
                <a:cubicBezTo>
                  <a:pt x="9083" y="13224"/>
                  <a:pt x="9851" y="12017"/>
                  <a:pt x="8870" y="12017"/>
                </a:cubicBezTo>
                <a:cubicBezTo>
                  <a:pt x="8538" y="12017"/>
                  <a:pt x="8328" y="12212"/>
                  <a:pt x="8328" y="12565"/>
                </a:cubicBezTo>
                <a:cubicBezTo>
                  <a:pt x="8328" y="13264"/>
                  <a:pt x="9060" y="14176"/>
                  <a:pt x="10540" y="14210"/>
                </a:cubicBezTo>
                <a:lnTo>
                  <a:pt x="10540" y="14758"/>
                </a:lnTo>
                <a:cubicBezTo>
                  <a:pt x="10540" y="14910"/>
                  <a:pt x="10654" y="15043"/>
                  <a:pt x="10800" y="15043"/>
                </a:cubicBezTo>
                <a:cubicBezTo>
                  <a:pt x="10950" y="15043"/>
                  <a:pt x="11060" y="14910"/>
                  <a:pt x="11060" y="14758"/>
                </a:cubicBezTo>
                <a:lnTo>
                  <a:pt x="11060" y="14210"/>
                </a:lnTo>
                <a:cubicBezTo>
                  <a:pt x="12366" y="14133"/>
                  <a:pt x="13251" y="13510"/>
                  <a:pt x="13251" y="12324"/>
                </a:cubicBezTo>
                <a:cubicBezTo>
                  <a:pt x="13251" y="10961"/>
                  <a:pt x="12220" y="10620"/>
                  <a:pt x="11060" y="10372"/>
                </a:cubicBezTo>
                <a:lnTo>
                  <a:pt x="11060" y="8684"/>
                </a:lnTo>
                <a:cubicBezTo>
                  <a:pt x="12033" y="8703"/>
                  <a:pt x="12030" y="9671"/>
                  <a:pt x="12600" y="9671"/>
                </a:cubicBezTo>
                <a:cubicBezTo>
                  <a:pt x="12898" y="9671"/>
                  <a:pt x="13142" y="9447"/>
                  <a:pt x="13142" y="9101"/>
                </a:cubicBezTo>
                <a:cubicBezTo>
                  <a:pt x="13142" y="8233"/>
                  <a:pt x="11743" y="7803"/>
                  <a:pt x="11060" y="7785"/>
                </a:cubicBezTo>
                <a:lnTo>
                  <a:pt x="11060" y="7324"/>
                </a:lnTo>
                <a:cubicBezTo>
                  <a:pt x="11060" y="7176"/>
                  <a:pt x="10950" y="7017"/>
                  <a:pt x="10800" y="7017"/>
                </a:cubicBezTo>
                <a:close/>
                <a:moveTo>
                  <a:pt x="17349" y="7719"/>
                </a:moveTo>
                <a:cubicBezTo>
                  <a:pt x="17639" y="8329"/>
                  <a:pt x="17856" y="8983"/>
                  <a:pt x="17978" y="9671"/>
                </a:cubicBezTo>
                <a:lnTo>
                  <a:pt x="20039" y="9671"/>
                </a:lnTo>
                <a:cubicBezTo>
                  <a:pt x="20571" y="9671"/>
                  <a:pt x="20993" y="9224"/>
                  <a:pt x="20993" y="8684"/>
                </a:cubicBezTo>
                <a:cubicBezTo>
                  <a:pt x="20993" y="8146"/>
                  <a:pt x="20571" y="7719"/>
                  <a:pt x="20039" y="7719"/>
                </a:cubicBezTo>
                <a:lnTo>
                  <a:pt x="17349" y="7719"/>
                </a:lnTo>
                <a:close/>
                <a:moveTo>
                  <a:pt x="10540" y="8684"/>
                </a:moveTo>
                <a:cubicBezTo>
                  <a:pt x="10540" y="8684"/>
                  <a:pt x="10540" y="10285"/>
                  <a:pt x="10540" y="10285"/>
                </a:cubicBezTo>
                <a:cubicBezTo>
                  <a:pt x="9883" y="10152"/>
                  <a:pt x="9564" y="9893"/>
                  <a:pt x="9564" y="9451"/>
                </a:cubicBezTo>
                <a:cubicBezTo>
                  <a:pt x="9564" y="9070"/>
                  <a:pt x="9943" y="8703"/>
                  <a:pt x="10540" y="8684"/>
                </a:cubicBezTo>
                <a:close/>
                <a:moveTo>
                  <a:pt x="954" y="9824"/>
                </a:moveTo>
                <a:cubicBezTo>
                  <a:pt x="422" y="9824"/>
                  <a:pt x="0" y="10252"/>
                  <a:pt x="0" y="10789"/>
                </a:cubicBezTo>
                <a:cubicBezTo>
                  <a:pt x="0" y="11328"/>
                  <a:pt x="422" y="11776"/>
                  <a:pt x="954" y="11776"/>
                </a:cubicBezTo>
                <a:lnTo>
                  <a:pt x="2949" y="11776"/>
                </a:lnTo>
                <a:cubicBezTo>
                  <a:pt x="2916" y="11483"/>
                  <a:pt x="2884" y="11178"/>
                  <a:pt x="2884" y="10877"/>
                </a:cubicBezTo>
                <a:cubicBezTo>
                  <a:pt x="2884" y="10518"/>
                  <a:pt x="2924" y="10168"/>
                  <a:pt x="2971" y="9824"/>
                </a:cubicBezTo>
                <a:lnTo>
                  <a:pt x="954" y="9824"/>
                </a:lnTo>
                <a:close/>
                <a:moveTo>
                  <a:pt x="18065" y="9824"/>
                </a:moveTo>
                <a:cubicBezTo>
                  <a:pt x="18098" y="10118"/>
                  <a:pt x="18130" y="10420"/>
                  <a:pt x="18130" y="10723"/>
                </a:cubicBezTo>
                <a:cubicBezTo>
                  <a:pt x="18130" y="11083"/>
                  <a:pt x="18091" y="11430"/>
                  <a:pt x="18043" y="11776"/>
                </a:cubicBezTo>
                <a:lnTo>
                  <a:pt x="20039" y="11776"/>
                </a:lnTo>
                <a:cubicBezTo>
                  <a:pt x="20571" y="11776"/>
                  <a:pt x="21014" y="11331"/>
                  <a:pt x="21014" y="10789"/>
                </a:cubicBezTo>
                <a:cubicBezTo>
                  <a:pt x="21014" y="10253"/>
                  <a:pt x="20571" y="9824"/>
                  <a:pt x="20039" y="9824"/>
                </a:cubicBezTo>
                <a:lnTo>
                  <a:pt x="18065" y="9824"/>
                </a:lnTo>
                <a:close/>
                <a:moveTo>
                  <a:pt x="11060" y="11535"/>
                </a:moveTo>
                <a:cubicBezTo>
                  <a:pt x="11535" y="11642"/>
                  <a:pt x="12145" y="11829"/>
                  <a:pt x="12145" y="12434"/>
                </a:cubicBezTo>
                <a:cubicBezTo>
                  <a:pt x="12145" y="13019"/>
                  <a:pt x="11587" y="13251"/>
                  <a:pt x="11060" y="13289"/>
                </a:cubicBezTo>
                <a:lnTo>
                  <a:pt x="11060" y="11535"/>
                </a:lnTo>
                <a:close/>
                <a:moveTo>
                  <a:pt x="954" y="11929"/>
                </a:moveTo>
                <a:cubicBezTo>
                  <a:pt x="422" y="11929"/>
                  <a:pt x="0" y="12360"/>
                  <a:pt x="0" y="12894"/>
                </a:cubicBezTo>
                <a:cubicBezTo>
                  <a:pt x="0" y="13434"/>
                  <a:pt x="422" y="13881"/>
                  <a:pt x="954" y="13881"/>
                </a:cubicBezTo>
                <a:lnTo>
                  <a:pt x="3643" y="13881"/>
                </a:lnTo>
                <a:cubicBezTo>
                  <a:pt x="3354" y="13268"/>
                  <a:pt x="3138" y="12614"/>
                  <a:pt x="3014" y="11929"/>
                </a:cubicBezTo>
                <a:lnTo>
                  <a:pt x="954" y="11929"/>
                </a:lnTo>
                <a:close/>
                <a:moveTo>
                  <a:pt x="18022" y="12631"/>
                </a:moveTo>
                <a:cubicBezTo>
                  <a:pt x="17882" y="13318"/>
                  <a:pt x="17656" y="13972"/>
                  <a:pt x="17349" y="14583"/>
                </a:cubicBezTo>
                <a:lnTo>
                  <a:pt x="20104" y="14583"/>
                </a:lnTo>
                <a:cubicBezTo>
                  <a:pt x="20636" y="14583"/>
                  <a:pt x="21079" y="14135"/>
                  <a:pt x="21080" y="13596"/>
                </a:cubicBezTo>
                <a:cubicBezTo>
                  <a:pt x="21080" y="13060"/>
                  <a:pt x="20636" y="12631"/>
                  <a:pt x="20104" y="12631"/>
                </a:cubicBezTo>
                <a:lnTo>
                  <a:pt x="18022" y="12631"/>
                </a:lnTo>
                <a:close/>
                <a:moveTo>
                  <a:pt x="954" y="14736"/>
                </a:moveTo>
                <a:cubicBezTo>
                  <a:pt x="422" y="14736"/>
                  <a:pt x="0" y="15162"/>
                  <a:pt x="0" y="15701"/>
                </a:cubicBezTo>
                <a:cubicBezTo>
                  <a:pt x="0" y="16236"/>
                  <a:pt x="422" y="16688"/>
                  <a:pt x="954" y="16688"/>
                </a:cubicBezTo>
                <a:lnTo>
                  <a:pt x="5465" y="16688"/>
                </a:lnTo>
                <a:cubicBezTo>
                  <a:pt x="4846" y="16127"/>
                  <a:pt x="4320" y="15469"/>
                  <a:pt x="3904" y="14736"/>
                </a:cubicBezTo>
                <a:lnTo>
                  <a:pt x="954" y="14736"/>
                </a:lnTo>
                <a:close/>
                <a:moveTo>
                  <a:pt x="17610" y="14736"/>
                </a:moveTo>
                <a:cubicBezTo>
                  <a:pt x="17167" y="15473"/>
                  <a:pt x="16611" y="16137"/>
                  <a:pt x="15961" y="16688"/>
                </a:cubicBezTo>
                <a:lnTo>
                  <a:pt x="20646" y="16688"/>
                </a:lnTo>
                <a:cubicBezTo>
                  <a:pt x="21178" y="16688"/>
                  <a:pt x="21600" y="16240"/>
                  <a:pt x="21600" y="15701"/>
                </a:cubicBezTo>
                <a:cubicBezTo>
                  <a:pt x="21600" y="15163"/>
                  <a:pt x="21178" y="14736"/>
                  <a:pt x="20646" y="14736"/>
                </a:cubicBezTo>
                <a:lnTo>
                  <a:pt x="17610" y="14736"/>
                </a:lnTo>
                <a:close/>
                <a:moveTo>
                  <a:pt x="954" y="16841"/>
                </a:moveTo>
                <a:cubicBezTo>
                  <a:pt x="422" y="16841"/>
                  <a:pt x="0" y="17268"/>
                  <a:pt x="0" y="17806"/>
                </a:cubicBezTo>
                <a:cubicBezTo>
                  <a:pt x="0" y="18345"/>
                  <a:pt x="422" y="18793"/>
                  <a:pt x="954" y="18793"/>
                </a:cubicBezTo>
                <a:lnTo>
                  <a:pt x="8089" y="18793"/>
                </a:lnTo>
                <a:cubicBezTo>
                  <a:pt x="8504" y="18793"/>
                  <a:pt x="8864" y="18529"/>
                  <a:pt x="9000" y="18157"/>
                </a:cubicBezTo>
                <a:cubicBezTo>
                  <a:pt x="7933" y="17928"/>
                  <a:pt x="6948" y="17463"/>
                  <a:pt x="6094" y="16841"/>
                </a:cubicBezTo>
                <a:lnTo>
                  <a:pt x="954" y="16841"/>
                </a:lnTo>
                <a:close/>
                <a:moveTo>
                  <a:pt x="954" y="19648"/>
                </a:moveTo>
                <a:cubicBezTo>
                  <a:pt x="422" y="19648"/>
                  <a:pt x="0" y="20075"/>
                  <a:pt x="0" y="20613"/>
                </a:cubicBezTo>
                <a:cubicBezTo>
                  <a:pt x="0" y="21153"/>
                  <a:pt x="422" y="21600"/>
                  <a:pt x="954" y="21600"/>
                </a:cubicBezTo>
                <a:lnTo>
                  <a:pt x="8089" y="21600"/>
                </a:lnTo>
                <a:cubicBezTo>
                  <a:pt x="8620" y="21600"/>
                  <a:pt x="9043" y="21153"/>
                  <a:pt x="9043" y="20613"/>
                </a:cubicBezTo>
                <a:cubicBezTo>
                  <a:pt x="9043" y="20075"/>
                  <a:pt x="8620" y="19648"/>
                  <a:pt x="8089" y="19648"/>
                </a:cubicBezTo>
                <a:lnTo>
                  <a:pt x="954" y="19648"/>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71" name="Shape 2871"/>
          <p:cNvSpPr/>
          <p:nvPr/>
        </p:nvSpPr>
        <p:spPr>
          <a:xfrm>
            <a:off x="6123519" y="2492113"/>
            <a:ext cx="458463" cy="490305"/>
          </a:xfrm>
          <a:custGeom>
            <a:avLst/>
            <a:gdLst/>
            <a:ahLst/>
            <a:cxnLst>
              <a:cxn ang="0">
                <a:pos x="wd2" y="hd2"/>
              </a:cxn>
              <a:cxn ang="5400000">
                <a:pos x="wd2" y="hd2"/>
              </a:cxn>
              <a:cxn ang="10800000">
                <a:pos x="wd2" y="hd2"/>
              </a:cxn>
              <a:cxn ang="16200000">
                <a:pos x="wd2" y="hd2"/>
              </a:cxn>
            </a:cxnLst>
            <a:rect l="0" t="0" r="r" b="b"/>
            <a:pathLst>
              <a:path w="21600" h="21600" extrusionOk="0">
                <a:moveTo>
                  <a:pt x="16032" y="7407"/>
                </a:moveTo>
                <a:cubicBezTo>
                  <a:pt x="16815" y="7407"/>
                  <a:pt x="17396" y="7222"/>
                  <a:pt x="17396" y="7222"/>
                </a:cubicBezTo>
                <a:lnTo>
                  <a:pt x="17693" y="10697"/>
                </a:lnTo>
                <a:cubicBezTo>
                  <a:pt x="17693" y="10697"/>
                  <a:pt x="16909" y="10790"/>
                  <a:pt x="16227" y="10790"/>
                </a:cubicBezTo>
                <a:cubicBezTo>
                  <a:pt x="15544" y="10790"/>
                  <a:pt x="14661" y="10604"/>
                  <a:pt x="14661" y="10604"/>
                </a:cubicBezTo>
                <a:lnTo>
                  <a:pt x="13784" y="6855"/>
                </a:lnTo>
                <a:cubicBezTo>
                  <a:pt x="13784" y="6855"/>
                  <a:pt x="14954" y="7407"/>
                  <a:pt x="16032" y="7407"/>
                </a:cubicBezTo>
                <a:cubicBezTo>
                  <a:pt x="16032" y="7407"/>
                  <a:pt x="16032" y="7407"/>
                  <a:pt x="16032" y="7407"/>
                </a:cubicBezTo>
                <a:close/>
                <a:moveTo>
                  <a:pt x="9674" y="5668"/>
                </a:moveTo>
                <a:lnTo>
                  <a:pt x="10458" y="5668"/>
                </a:lnTo>
                <a:lnTo>
                  <a:pt x="11633" y="9872"/>
                </a:lnTo>
                <a:cubicBezTo>
                  <a:pt x="11633" y="9872"/>
                  <a:pt x="10753" y="9777"/>
                  <a:pt x="9872" y="9777"/>
                </a:cubicBezTo>
                <a:cubicBezTo>
                  <a:pt x="8990" y="9777"/>
                  <a:pt x="7723" y="10237"/>
                  <a:pt x="7723" y="10237"/>
                </a:cubicBezTo>
                <a:lnTo>
                  <a:pt x="6063" y="6308"/>
                </a:lnTo>
                <a:cubicBezTo>
                  <a:pt x="6063" y="6308"/>
                  <a:pt x="7723" y="5668"/>
                  <a:pt x="9674" y="5668"/>
                </a:cubicBezTo>
                <a:cubicBezTo>
                  <a:pt x="9674" y="5668"/>
                  <a:pt x="9674" y="5668"/>
                  <a:pt x="9674" y="5668"/>
                </a:cubicBezTo>
                <a:close/>
                <a:moveTo>
                  <a:pt x="16620" y="13803"/>
                </a:moveTo>
                <a:cubicBezTo>
                  <a:pt x="16194" y="13803"/>
                  <a:pt x="15845" y="13758"/>
                  <a:pt x="15503" y="13696"/>
                </a:cubicBezTo>
                <a:lnTo>
                  <a:pt x="14758" y="10697"/>
                </a:lnTo>
                <a:cubicBezTo>
                  <a:pt x="13777" y="10425"/>
                  <a:pt x="12315" y="9964"/>
                  <a:pt x="11633" y="9964"/>
                </a:cubicBezTo>
                <a:lnTo>
                  <a:pt x="12520" y="13013"/>
                </a:lnTo>
                <a:cubicBezTo>
                  <a:pt x="11998" y="12939"/>
                  <a:pt x="11398" y="12889"/>
                  <a:pt x="10655" y="12889"/>
                </a:cubicBezTo>
                <a:cubicBezTo>
                  <a:pt x="10034" y="12889"/>
                  <a:pt x="9426" y="13007"/>
                  <a:pt x="8848" y="13182"/>
                </a:cubicBezTo>
                <a:lnTo>
                  <a:pt x="7623" y="10237"/>
                </a:lnTo>
                <a:cubicBezTo>
                  <a:pt x="6651" y="10611"/>
                  <a:pt x="5614" y="11325"/>
                  <a:pt x="4918" y="11864"/>
                </a:cubicBezTo>
                <a:lnTo>
                  <a:pt x="3351" y="7686"/>
                </a:lnTo>
                <a:cubicBezTo>
                  <a:pt x="4777" y="6674"/>
                  <a:pt x="6158" y="6220"/>
                  <a:pt x="6158" y="6220"/>
                </a:cubicBezTo>
                <a:lnTo>
                  <a:pt x="4940" y="3371"/>
                </a:lnTo>
                <a:cubicBezTo>
                  <a:pt x="6012" y="2968"/>
                  <a:pt x="7331" y="2651"/>
                  <a:pt x="8892" y="2651"/>
                </a:cubicBezTo>
                <a:cubicBezTo>
                  <a:pt x="9160" y="2651"/>
                  <a:pt x="9392" y="2682"/>
                  <a:pt x="9631" y="2713"/>
                </a:cubicBezTo>
                <a:lnTo>
                  <a:pt x="10458" y="5662"/>
                </a:lnTo>
                <a:cubicBezTo>
                  <a:pt x="11341" y="5662"/>
                  <a:pt x="13784" y="6761"/>
                  <a:pt x="13784" y="6761"/>
                </a:cubicBezTo>
                <a:lnTo>
                  <a:pt x="13085" y="3893"/>
                </a:lnTo>
                <a:cubicBezTo>
                  <a:pt x="13889" y="4215"/>
                  <a:pt x="14718" y="4476"/>
                  <a:pt x="15837" y="4476"/>
                </a:cubicBezTo>
                <a:cubicBezTo>
                  <a:pt x="16285" y="4476"/>
                  <a:pt x="16733" y="4415"/>
                  <a:pt x="17172" y="4327"/>
                </a:cubicBezTo>
                <a:lnTo>
                  <a:pt x="17396" y="7222"/>
                </a:lnTo>
                <a:cubicBezTo>
                  <a:pt x="17396" y="7222"/>
                  <a:pt x="18433" y="6960"/>
                  <a:pt x="19744" y="6177"/>
                </a:cubicBezTo>
                <a:lnTo>
                  <a:pt x="19744" y="10058"/>
                </a:lnTo>
                <a:cubicBezTo>
                  <a:pt x="18653" y="10512"/>
                  <a:pt x="17690" y="10697"/>
                  <a:pt x="17690" y="10697"/>
                </a:cubicBezTo>
                <a:lnTo>
                  <a:pt x="17911" y="13677"/>
                </a:lnTo>
                <a:cubicBezTo>
                  <a:pt x="17506" y="13747"/>
                  <a:pt x="17071" y="13803"/>
                  <a:pt x="16620" y="13803"/>
                </a:cubicBezTo>
                <a:cubicBezTo>
                  <a:pt x="16620" y="13803"/>
                  <a:pt x="16620" y="13803"/>
                  <a:pt x="16620" y="13803"/>
                </a:cubicBezTo>
                <a:close/>
                <a:moveTo>
                  <a:pt x="21507" y="0"/>
                </a:moveTo>
                <a:lnTo>
                  <a:pt x="20037" y="1192"/>
                </a:lnTo>
                <a:cubicBezTo>
                  <a:pt x="20037" y="1192"/>
                  <a:pt x="17888" y="2837"/>
                  <a:pt x="15737" y="2837"/>
                </a:cubicBezTo>
                <a:cubicBezTo>
                  <a:pt x="14758" y="2837"/>
                  <a:pt x="13977" y="2471"/>
                  <a:pt x="13001" y="2105"/>
                </a:cubicBezTo>
                <a:cubicBezTo>
                  <a:pt x="11922" y="1651"/>
                  <a:pt x="10655" y="1006"/>
                  <a:pt x="8798" y="1006"/>
                </a:cubicBezTo>
                <a:cubicBezTo>
                  <a:pt x="3520" y="1006"/>
                  <a:pt x="487" y="4023"/>
                  <a:pt x="293" y="4203"/>
                </a:cubicBezTo>
                <a:lnTo>
                  <a:pt x="0" y="4483"/>
                </a:lnTo>
                <a:lnTo>
                  <a:pt x="5084" y="17826"/>
                </a:lnTo>
                <a:lnTo>
                  <a:pt x="5089" y="17819"/>
                </a:lnTo>
                <a:lnTo>
                  <a:pt x="6507" y="21600"/>
                </a:lnTo>
                <a:lnTo>
                  <a:pt x="8353" y="20992"/>
                </a:lnTo>
                <a:lnTo>
                  <a:pt x="6637" y="16422"/>
                </a:lnTo>
                <a:cubicBezTo>
                  <a:pt x="7433" y="15789"/>
                  <a:pt x="9136" y="14628"/>
                  <a:pt x="10850" y="14628"/>
                </a:cubicBezTo>
                <a:cubicBezTo>
                  <a:pt x="12315" y="14628"/>
                  <a:pt x="13190" y="14900"/>
                  <a:pt x="13977" y="15081"/>
                </a:cubicBezTo>
                <a:cubicBezTo>
                  <a:pt x="14758" y="15268"/>
                  <a:pt x="15541" y="15540"/>
                  <a:pt x="16713" y="15540"/>
                </a:cubicBezTo>
                <a:cubicBezTo>
                  <a:pt x="19057" y="15540"/>
                  <a:pt x="21013" y="14535"/>
                  <a:pt x="21109" y="14535"/>
                </a:cubicBezTo>
                <a:lnTo>
                  <a:pt x="21600" y="14261"/>
                </a:lnTo>
                <a:cubicBezTo>
                  <a:pt x="21600" y="14261"/>
                  <a:pt x="21507" y="0"/>
                  <a:pt x="21507" y="0"/>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72" name="Shape 2872"/>
          <p:cNvSpPr/>
          <p:nvPr/>
        </p:nvSpPr>
        <p:spPr>
          <a:xfrm>
            <a:off x="7327657" y="2488290"/>
            <a:ext cx="490226" cy="490305"/>
          </a:xfrm>
          <a:custGeom>
            <a:avLst/>
            <a:gdLst/>
            <a:ahLst/>
            <a:cxnLst>
              <a:cxn ang="0">
                <a:pos x="wd2" y="hd2"/>
              </a:cxn>
              <a:cxn ang="5400000">
                <a:pos x="wd2" y="hd2"/>
              </a:cxn>
              <a:cxn ang="10800000">
                <a:pos x="wd2" y="hd2"/>
              </a:cxn>
              <a:cxn ang="16200000">
                <a:pos x="wd2" y="hd2"/>
              </a:cxn>
            </a:cxnLst>
            <a:rect l="0" t="0" r="r" b="b"/>
            <a:pathLst>
              <a:path w="21212" h="21411" extrusionOk="0">
                <a:moveTo>
                  <a:pt x="11932" y="10025"/>
                </a:moveTo>
                <a:cubicBezTo>
                  <a:pt x="11932" y="10766"/>
                  <a:pt x="11338" y="11365"/>
                  <a:pt x="10602" y="11365"/>
                </a:cubicBezTo>
                <a:cubicBezTo>
                  <a:pt x="9875" y="11365"/>
                  <a:pt x="9281" y="10766"/>
                  <a:pt x="9281" y="10025"/>
                </a:cubicBezTo>
                <a:cubicBezTo>
                  <a:pt x="9281" y="9288"/>
                  <a:pt x="9875" y="8683"/>
                  <a:pt x="10602" y="8683"/>
                </a:cubicBezTo>
                <a:cubicBezTo>
                  <a:pt x="11338" y="8683"/>
                  <a:pt x="11932" y="9288"/>
                  <a:pt x="11932" y="10025"/>
                </a:cubicBezTo>
                <a:cubicBezTo>
                  <a:pt x="11932" y="10025"/>
                  <a:pt x="11932" y="10025"/>
                  <a:pt x="11932" y="10025"/>
                </a:cubicBezTo>
                <a:close/>
                <a:moveTo>
                  <a:pt x="7952" y="10025"/>
                </a:moveTo>
                <a:cubicBezTo>
                  <a:pt x="7952" y="11502"/>
                  <a:pt x="9144" y="12707"/>
                  <a:pt x="10602" y="12707"/>
                </a:cubicBezTo>
                <a:cubicBezTo>
                  <a:pt x="12067" y="12707"/>
                  <a:pt x="13255" y="11502"/>
                  <a:pt x="13255" y="10025"/>
                </a:cubicBezTo>
                <a:cubicBezTo>
                  <a:pt x="13255" y="8547"/>
                  <a:pt x="12067" y="7346"/>
                  <a:pt x="10602" y="7346"/>
                </a:cubicBezTo>
                <a:cubicBezTo>
                  <a:pt x="9144" y="7346"/>
                  <a:pt x="7952" y="8547"/>
                  <a:pt x="7952" y="10025"/>
                </a:cubicBezTo>
                <a:cubicBezTo>
                  <a:pt x="7952" y="10025"/>
                  <a:pt x="7952" y="10025"/>
                  <a:pt x="7952" y="10025"/>
                </a:cubicBezTo>
                <a:close/>
                <a:moveTo>
                  <a:pt x="19692" y="11169"/>
                </a:moveTo>
                <a:cubicBezTo>
                  <a:pt x="19441" y="11420"/>
                  <a:pt x="19007" y="11420"/>
                  <a:pt x="18755" y="11169"/>
                </a:cubicBezTo>
                <a:lnTo>
                  <a:pt x="11544" y="3884"/>
                </a:lnTo>
                <a:lnTo>
                  <a:pt x="12013" y="3411"/>
                </a:lnTo>
                <a:cubicBezTo>
                  <a:pt x="12177" y="3243"/>
                  <a:pt x="12301" y="3053"/>
                  <a:pt x="12396" y="2849"/>
                </a:cubicBezTo>
                <a:lnTo>
                  <a:pt x="19692" y="10221"/>
                </a:lnTo>
                <a:cubicBezTo>
                  <a:pt x="19948" y="10485"/>
                  <a:pt x="19948" y="10906"/>
                  <a:pt x="19692" y="11169"/>
                </a:cubicBezTo>
                <a:cubicBezTo>
                  <a:pt x="19692" y="11169"/>
                  <a:pt x="19692" y="11169"/>
                  <a:pt x="19692" y="11169"/>
                </a:cubicBezTo>
                <a:close/>
                <a:moveTo>
                  <a:pt x="17233" y="20070"/>
                </a:moveTo>
                <a:lnTo>
                  <a:pt x="14582" y="20070"/>
                </a:lnTo>
                <a:lnTo>
                  <a:pt x="14582" y="15383"/>
                </a:lnTo>
                <a:cubicBezTo>
                  <a:pt x="14582" y="14642"/>
                  <a:pt x="13990" y="14042"/>
                  <a:pt x="13255" y="14042"/>
                </a:cubicBezTo>
                <a:lnTo>
                  <a:pt x="7952" y="14042"/>
                </a:lnTo>
                <a:cubicBezTo>
                  <a:pt x="7220" y="14042"/>
                  <a:pt x="6629" y="14642"/>
                  <a:pt x="6629" y="15383"/>
                </a:cubicBezTo>
                <a:lnTo>
                  <a:pt x="6629" y="20070"/>
                </a:lnTo>
                <a:lnTo>
                  <a:pt x="3976" y="20070"/>
                </a:lnTo>
                <a:lnTo>
                  <a:pt x="3976" y="11529"/>
                </a:lnTo>
                <a:lnTo>
                  <a:pt x="10602" y="4829"/>
                </a:lnTo>
                <a:lnTo>
                  <a:pt x="17233" y="11529"/>
                </a:lnTo>
                <a:cubicBezTo>
                  <a:pt x="17233" y="11529"/>
                  <a:pt x="17233" y="20070"/>
                  <a:pt x="17233" y="20070"/>
                </a:cubicBezTo>
                <a:close/>
                <a:moveTo>
                  <a:pt x="2456" y="11169"/>
                </a:moveTo>
                <a:cubicBezTo>
                  <a:pt x="2204" y="11420"/>
                  <a:pt x="1771" y="11420"/>
                  <a:pt x="1518" y="11169"/>
                </a:cubicBezTo>
                <a:cubicBezTo>
                  <a:pt x="1260" y="10906"/>
                  <a:pt x="1260" y="10485"/>
                  <a:pt x="1518" y="10221"/>
                </a:cubicBezTo>
                <a:lnTo>
                  <a:pt x="8817" y="2849"/>
                </a:lnTo>
                <a:cubicBezTo>
                  <a:pt x="8912" y="3053"/>
                  <a:pt x="9034" y="3243"/>
                  <a:pt x="9200" y="3411"/>
                </a:cubicBezTo>
                <a:lnTo>
                  <a:pt x="9668" y="3884"/>
                </a:lnTo>
                <a:cubicBezTo>
                  <a:pt x="9668" y="3884"/>
                  <a:pt x="2456" y="11169"/>
                  <a:pt x="2456" y="11169"/>
                </a:cubicBezTo>
                <a:close/>
                <a:moveTo>
                  <a:pt x="10137" y="1516"/>
                </a:moveTo>
                <a:cubicBezTo>
                  <a:pt x="10260" y="1388"/>
                  <a:pt x="10429" y="1320"/>
                  <a:pt x="10602" y="1320"/>
                </a:cubicBezTo>
                <a:cubicBezTo>
                  <a:pt x="10783" y="1320"/>
                  <a:pt x="10950" y="1388"/>
                  <a:pt x="11073" y="1516"/>
                </a:cubicBezTo>
                <a:cubicBezTo>
                  <a:pt x="11332" y="1776"/>
                  <a:pt x="11332" y="2202"/>
                  <a:pt x="11073" y="2462"/>
                </a:cubicBezTo>
                <a:lnTo>
                  <a:pt x="10602" y="2939"/>
                </a:lnTo>
                <a:lnTo>
                  <a:pt x="10137" y="2462"/>
                </a:lnTo>
                <a:cubicBezTo>
                  <a:pt x="9878" y="2202"/>
                  <a:pt x="9878" y="1776"/>
                  <a:pt x="10137" y="1516"/>
                </a:cubicBezTo>
                <a:cubicBezTo>
                  <a:pt x="10137" y="1516"/>
                  <a:pt x="10137" y="1516"/>
                  <a:pt x="10137" y="1516"/>
                </a:cubicBezTo>
                <a:close/>
                <a:moveTo>
                  <a:pt x="20631" y="9276"/>
                </a:moveTo>
                <a:lnTo>
                  <a:pt x="12013" y="565"/>
                </a:lnTo>
                <a:cubicBezTo>
                  <a:pt x="11259" y="-189"/>
                  <a:pt x="9950" y="-189"/>
                  <a:pt x="9200" y="565"/>
                </a:cubicBezTo>
                <a:lnTo>
                  <a:pt x="581" y="9276"/>
                </a:lnTo>
                <a:cubicBezTo>
                  <a:pt x="-194" y="10057"/>
                  <a:pt x="-194" y="11333"/>
                  <a:pt x="581" y="12116"/>
                </a:cubicBezTo>
                <a:cubicBezTo>
                  <a:pt x="959" y="12497"/>
                  <a:pt x="1455" y="12707"/>
                  <a:pt x="1987" y="12707"/>
                </a:cubicBezTo>
                <a:cubicBezTo>
                  <a:pt x="2217" y="12707"/>
                  <a:pt x="2441" y="12656"/>
                  <a:pt x="2652" y="12582"/>
                </a:cubicBezTo>
                <a:lnTo>
                  <a:pt x="2652" y="20070"/>
                </a:lnTo>
                <a:cubicBezTo>
                  <a:pt x="2652" y="20810"/>
                  <a:pt x="3247" y="21411"/>
                  <a:pt x="3976" y="21411"/>
                </a:cubicBezTo>
                <a:lnTo>
                  <a:pt x="6629" y="21411"/>
                </a:lnTo>
                <a:cubicBezTo>
                  <a:pt x="7361" y="21411"/>
                  <a:pt x="7952" y="20810"/>
                  <a:pt x="7952" y="20070"/>
                </a:cubicBezTo>
                <a:lnTo>
                  <a:pt x="7952" y="15383"/>
                </a:lnTo>
                <a:lnTo>
                  <a:pt x="13255" y="15383"/>
                </a:lnTo>
                <a:lnTo>
                  <a:pt x="13255" y="20070"/>
                </a:lnTo>
                <a:cubicBezTo>
                  <a:pt x="13255" y="20810"/>
                  <a:pt x="13851" y="21411"/>
                  <a:pt x="14582" y="21411"/>
                </a:cubicBezTo>
                <a:lnTo>
                  <a:pt x="17233" y="21411"/>
                </a:lnTo>
                <a:cubicBezTo>
                  <a:pt x="17965" y="21411"/>
                  <a:pt x="18562" y="20810"/>
                  <a:pt x="18562" y="20070"/>
                </a:cubicBezTo>
                <a:lnTo>
                  <a:pt x="18562" y="12582"/>
                </a:lnTo>
                <a:cubicBezTo>
                  <a:pt x="18770" y="12656"/>
                  <a:pt x="18992" y="12707"/>
                  <a:pt x="19223" y="12707"/>
                </a:cubicBezTo>
                <a:cubicBezTo>
                  <a:pt x="19754" y="12707"/>
                  <a:pt x="20255" y="12497"/>
                  <a:pt x="20631" y="12116"/>
                </a:cubicBezTo>
                <a:cubicBezTo>
                  <a:pt x="21406" y="11333"/>
                  <a:pt x="21406" y="10057"/>
                  <a:pt x="20631" y="9276"/>
                </a:cubicBezTo>
                <a:cubicBezTo>
                  <a:pt x="20631" y="9276"/>
                  <a:pt x="20631" y="9276"/>
                  <a:pt x="20631" y="9276"/>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873" name="Shape 2873"/>
          <p:cNvSpPr/>
          <p:nvPr/>
        </p:nvSpPr>
        <p:spPr>
          <a:xfrm>
            <a:off x="3786505" y="2492114"/>
            <a:ext cx="428210" cy="490305"/>
          </a:xfrm>
          <a:custGeom>
            <a:avLst/>
            <a:gdLst/>
            <a:ahLst/>
            <a:cxnLst>
              <a:cxn ang="0">
                <a:pos x="wd2" y="hd2"/>
              </a:cxn>
              <a:cxn ang="5400000">
                <a:pos x="wd2" y="hd2"/>
              </a:cxn>
              <a:cxn ang="10800000">
                <a:pos x="wd2" y="hd2"/>
              </a:cxn>
              <a:cxn ang="16200000">
                <a:pos x="wd2" y="hd2"/>
              </a:cxn>
            </a:cxnLst>
            <a:rect l="0" t="0" r="r" b="b"/>
            <a:pathLst>
              <a:path w="21600" h="21600" extrusionOk="0">
                <a:moveTo>
                  <a:pt x="10900" y="0"/>
                </a:moveTo>
                <a:cubicBezTo>
                  <a:pt x="10640" y="0"/>
                  <a:pt x="10424" y="190"/>
                  <a:pt x="10424" y="416"/>
                </a:cubicBezTo>
                <a:lnTo>
                  <a:pt x="10424" y="1641"/>
                </a:lnTo>
                <a:cubicBezTo>
                  <a:pt x="10424" y="1870"/>
                  <a:pt x="10640" y="2057"/>
                  <a:pt x="10900" y="2057"/>
                </a:cubicBezTo>
                <a:cubicBezTo>
                  <a:pt x="11158" y="2057"/>
                  <a:pt x="11351" y="1870"/>
                  <a:pt x="11351" y="1641"/>
                </a:cubicBezTo>
                <a:lnTo>
                  <a:pt x="11351" y="416"/>
                </a:lnTo>
                <a:cubicBezTo>
                  <a:pt x="11351" y="190"/>
                  <a:pt x="11158" y="0"/>
                  <a:pt x="10900" y="0"/>
                </a:cubicBezTo>
                <a:close/>
                <a:moveTo>
                  <a:pt x="5037" y="1444"/>
                </a:moveTo>
                <a:cubicBezTo>
                  <a:pt x="4813" y="1559"/>
                  <a:pt x="4732" y="1818"/>
                  <a:pt x="4861" y="2013"/>
                </a:cubicBezTo>
                <a:cubicBezTo>
                  <a:pt x="4861" y="2013"/>
                  <a:pt x="5563" y="3086"/>
                  <a:pt x="5563" y="3086"/>
                </a:cubicBezTo>
                <a:cubicBezTo>
                  <a:pt x="5653" y="3216"/>
                  <a:pt x="5826" y="3283"/>
                  <a:pt x="5989" y="3283"/>
                </a:cubicBezTo>
                <a:cubicBezTo>
                  <a:pt x="6067" y="3283"/>
                  <a:pt x="6139" y="3277"/>
                  <a:pt x="6214" y="3239"/>
                </a:cubicBezTo>
                <a:cubicBezTo>
                  <a:pt x="6440" y="3125"/>
                  <a:pt x="6520" y="2867"/>
                  <a:pt x="6390" y="2670"/>
                </a:cubicBezTo>
                <a:lnTo>
                  <a:pt x="5688" y="1598"/>
                </a:lnTo>
                <a:cubicBezTo>
                  <a:pt x="5559" y="1400"/>
                  <a:pt x="5265" y="1333"/>
                  <a:pt x="5037" y="1444"/>
                </a:cubicBezTo>
                <a:close/>
                <a:moveTo>
                  <a:pt x="16639" y="1444"/>
                </a:moveTo>
                <a:cubicBezTo>
                  <a:pt x="16413" y="1333"/>
                  <a:pt x="16141" y="1400"/>
                  <a:pt x="16012" y="1598"/>
                </a:cubicBezTo>
                <a:lnTo>
                  <a:pt x="15285" y="2670"/>
                </a:lnTo>
                <a:cubicBezTo>
                  <a:pt x="15156" y="2865"/>
                  <a:pt x="15236" y="3124"/>
                  <a:pt x="15461" y="3239"/>
                </a:cubicBezTo>
                <a:cubicBezTo>
                  <a:pt x="15535" y="3275"/>
                  <a:pt x="15631" y="3283"/>
                  <a:pt x="15711" y="3283"/>
                </a:cubicBezTo>
                <a:cubicBezTo>
                  <a:pt x="15874" y="3283"/>
                  <a:pt x="16023" y="3216"/>
                  <a:pt x="16112" y="3086"/>
                </a:cubicBezTo>
                <a:lnTo>
                  <a:pt x="16814" y="2013"/>
                </a:lnTo>
                <a:cubicBezTo>
                  <a:pt x="16944" y="1818"/>
                  <a:pt x="16864" y="1559"/>
                  <a:pt x="16639" y="1444"/>
                </a:cubicBezTo>
                <a:close/>
                <a:moveTo>
                  <a:pt x="10650" y="3502"/>
                </a:moveTo>
                <a:cubicBezTo>
                  <a:pt x="6545" y="3502"/>
                  <a:pt x="3207" y="6316"/>
                  <a:pt x="3207" y="9782"/>
                </a:cubicBezTo>
                <a:cubicBezTo>
                  <a:pt x="3207" y="12032"/>
                  <a:pt x="4243" y="13369"/>
                  <a:pt x="5012" y="14356"/>
                </a:cubicBezTo>
                <a:cubicBezTo>
                  <a:pt x="5486" y="14961"/>
                  <a:pt x="5763" y="15327"/>
                  <a:pt x="5763" y="15691"/>
                </a:cubicBezTo>
                <a:cubicBezTo>
                  <a:pt x="5763" y="16505"/>
                  <a:pt x="6253" y="17280"/>
                  <a:pt x="7142" y="17858"/>
                </a:cubicBezTo>
                <a:cubicBezTo>
                  <a:pt x="7165" y="18343"/>
                  <a:pt x="7267" y="19521"/>
                  <a:pt x="7267" y="19521"/>
                </a:cubicBezTo>
                <a:cubicBezTo>
                  <a:pt x="7279" y="19860"/>
                  <a:pt x="7470" y="20538"/>
                  <a:pt x="8795" y="20922"/>
                </a:cubicBezTo>
                <a:cubicBezTo>
                  <a:pt x="8950" y="21122"/>
                  <a:pt x="9149" y="21298"/>
                  <a:pt x="9397" y="21447"/>
                </a:cubicBezTo>
                <a:cubicBezTo>
                  <a:pt x="9552" y="21536"/>
                  <a:pt x="9735" y="21600"/>
                  <a:pt x="9923" y="21600"/>
                </a:cubicBezTo>
                <a:lnTo>
                  <a:pt x="11376" y="21600"/>
                </a:lnTo>
                <a:cubicBezTo>
                  <a:pt x="11563" y="21600"/>
                  <a:pt x="11747" y="21536"/>
                  <a:pt x="11903" y="21447"/>
                </a:cubicBezTo>
                <a:cubicBezTo>
                  <a:pt x="12152" y="21298"/>
                  <a:pt x="12347" y="21122"/>
                  <a:pt x="12504" y="20922"/>
                </a:cubicBezTo>
                <a:cubicBezTo>
                  <a:pt x="13836" y="20534"/>
                  <a:pt x="14047" y="19846"/>
                  <a:pt x="14058" y="19521"/>
                </a:cubicBezTo>
                <a:cubicBezTo>
                  <a:pt x="14058" y="19521"/>
                  <a:pt x="14135" y="18343"/>
                  <a:pt x="14158" y="17858"/>
                </a:cubicBezTo>
                <a:cubicBezTo>
                  <a:pt x="15049" y="17283"/>
                  <a:pt x="15536" y="16505"/>
                  <a:pt x="15536" y="15691"/>
                </a:cubicBezTo>
                <a:cubicBezTo>
                  <a:pt x="15536" y="15327"/>
                  <a:pt x="15811" y="14968"/>
                  <a:pt x="16288" y="14356"/>
                </a:cubicBezTo>
                <a:cubicBezTo>
                  <a:pt x="17050" y="13380"/>
                  <a:pt x="18092" y="12032"/>
                  <a:pt x="18092" y="9782"/>
                </a:cubicBezTo>
                <a:cubicBezTo>
                  <a:pt x="18092" y="6316"/>
                  <a:pt x="14753" y="3502"/>
                  <a:pt x="10650" y="3502"/>
                </a:cubicBezTo>
                <a:close/>
                <a:moveTo>
                  <a:pt x="1503" y="4946"/>
                </a:moveTo>
                <a:cubicBezTo>
                  <a:pt x="1280" y="4834"/>
                  <a:pt x="981" y="4902"/>
                  <a:pt x="852" y="5099"/>
                </a:cubicBezTo>
                <a:cubicBezTo>
                  <a:pt x="722" y="5295"/>
                  <a:pt x="804" y="5554"/>
                  <a:pt x="1027" y="5668"/>
                </a:cubicBezTo>
                <a:lnTo>
                  <a:pt x="2255" y="6281"/>
                </a:lnTo>
                <a:cubicBezTo>
                  <a:pt x="2326" y="6318"/>
                  <a:pt x="2401" y="6347"/>
                  <a:pt x="2481" y="6347"/>
                </a:cubicBezTo>
                <a:cubicBezTo>
                  <a:pt x="2642" y="6347"/>
                  <a:pt x="2818" y="6261"/>
                  <a:pt x="2907" y="6128"/>
                </a:cubicBezTo>
                <a:cubicBezTo>
                  <a:pt x="3038" y="5933"/>
                  <a:pt x="2956" y="5697"/>
                  <a:pt x="2731" y="5581"/>
                </a:cubicBezTo>
                <a:lnTo>
                  <a:pt x="1503" y="4946"/>
                </a:lnTo>
                <a:close/>
                <a:moveTo>
                  <a:pt x="19896" y="4946"/>
                </a:moveTo>
                <a:lnTo>
                  <a:pt x="18668" y="5581"/>
                </a:lnTo>
                <a:cubicBezTo>
                  <a:pt x="18445" y="5697"/>
                  <a:pt x="18363" y="5933"/>
                  <a:pt x="18493" y="6128"/>
                </a:cubicBezTo>
                <a:cubicBezTo>
                  <a:pt x="18581" y="6261"/>
                  <a:pt x="18757" y="6347"/>
                  <a:pt x="18919" y="6347"/>
                </a:cubicBezTo>
                <a:cubicBezTo>
                  <a:pt x="18997" y="6347"/>
                  <a:pt x="19070" y="6318"/>
                  <a:pt x="19144" y="6281"/>
                </a:cubicBezTo>
                <a:lnTo>
                  <a:pt x="20372" y="5668"/>
                </a:lnTo>
                <a:cubicBezTo>
                  <a:pt x="20598" y="5554"/>
                  <a:pt x="20677" y="5295"/>
                  <a:pt x="20548" y="5099"/>
                </a:cubicBezTo>
                <a:cubicBezTo>
                  <a:pt x="20418" y="4902"/>
                  <a:pt x="20122" y="4834"/>
                  <a:pt x="19896" y="4946"/>
                </a:cubicBezTo>
                <a:close/>
                <a:moveTo>
                  <a:pt x="10650" y="5143"/>
                </a:moveTo>
                <a:cubicBezTo>
                  <a:pt x="13718" y="5143"/>
                  <a:pt x="16213" y="7221"/>
                  <a:pt x="16213" y="9782"/>
                </a:cubicBezTo>
                <a:cubicBezTo>
                  <a:pt x="16213" y="11526"/>
                  <a:pt x="15435" y="12540"/>
                  <a:pt x="14734" y="13437"/>
                </a:cubicBezTo>
                <a:cubicBezTo>
                  <a:pt x="14184" y="14142"/>
                  <a:pt x="13657" y="14802"/>
                  <a:pt x="13657" y="15691"/>
                </a:cubicBezTo>
                <a:cubicBezTo>
                  <a:pt x="13657" y="16081"/>
                  <a:pt x="13253" y="16385"/>
                  <a:pt x="12955" y="16567"/>
                </a:cubicBezTo>
                <a:lnTo>
                  <a:pt x="8344" y="16567"/>
                </a:lnTo>
                <a:cubicBezTo>
                  <a:pt x="8044" y="16385"/>
                  <a:pt x="7643" y="16081"/>
                  <a:pt x="7643" y="15691"/>
                </a:cubicBezTo>
                <a:cubicBezTo>
                  <a:pt x="7643" y="14802"/>
                  <a:pt x="7123" y="14148"/>
                  <a:pt x="6565" y="13437"/>
                </a:cubicBezTo>
                <a:cubicBezTo>
                  <a:pt x="5872" y="12544"/>
                  <a:pt x="5087" y="11522"/>
                  <a:pt x="5087" y="9782"/>
                </a:cubicBezTo>
                <a:cubicBezTo>
                  <a:pt x="5087" y="7223"/>
                  <a:pt x="7581" y="5143"/>
                  <a:pt x="10650" y="5143"/>
                </a:cubicBezTo>
                <a:close/>
                <a:moveTo>
                  <a:pt x="10750" y="6303"/>
                </a:moveTo>
                <a:cubicBezTo>
                  <a:pt x="10030" y="6303"/>
                  <a:pt x="9622" y="6626"/>
                  <a:pt x="9622" y="7266"/>
                </a:cubicBezTo>
                <a:lnTo>
                  <a:pt x="9622" y="8710"/>
                </a:lnTo>
                <a:cubicBezTo>
                  <a:pt x="9622" y="8899"/>
                  <a:pt x="9643" y="9101"/>
                  <a:pt x="9672" y="9301"/>
                </a:cubicBezTo>
                <a:cubicBezTo>
                  <a:pt x="9672" y="9301"/>
                  <a:pt x="10123" y="12233"/>
                  <a:pt x="10123" y="12233"/>
                </a:cubicBezTo>
                <a:cubicBezTo>
                  <a:pt x="10182" y="12595"/>
                  <a:pt x="10376" y="12715"/>
                  <a:pt x="10750" y="12715"/>
                </a:cubicBezTo>
                <a:cubicBezTo>
                  <a:pt x="11119" y="12715"/>
                  <a:pt x="11322" y="12595"/>
                  <a:pt x="11376" y="12233"/>
                </a:cubicBezTo>
                <a:lnTo>
                  <a:pt x="11827" y="9301"/>
                </a:lnTo>
                <a:cubicBezTo>
                  <a:pt x="11852" y="9101"/>
                  <a:pt x="11877" y="8899"/>
                  <a:pt x="11877" y="8710"/>
                </a:cubicBezTo>
                <a:lnTo>
                  <a:pt x="11877" y="7266"/>
                </a:lnTo>
                <a:cubicBezTo>
                  <a:pt x="11877" y="6626"/>
                  <a:pt x="11465" y="6303"/>
                  <a:pt x="10750" y="6303"/>
                </a:cubicBezTo>
                <a:close/>
                <a:moveTo>
                  <a:pt x="476" y="9104"/>
                </a:moveTo>
                <a:cubicBezTo>
                  <a:pt x="215" y="9104"/>
                  <a:pt x="0" y="9294"/>
                  <a:pt x="0" y="9520"/>
                </a:cubicBezTo>
                <a:cubicBezTo>
                  <a:pt x="0" y="9745"/>
                  <a:pt x="215" y="9936"/>
                  <a:pt x="476" y="9936"/>
                </a:cubicBezTo>
                <a:lnTo>
                  <a:pt x="1879" y="9936"/>
                </a:lnTo>
                <a:cubicBezTo>
                  <a:pt x="2140" y="9936"/>
                  <a:pt x="2355" y="9745"/>
                  <a:pt x="2355" y="9520"/>
                </a:cubicBezTo>
                <a:cubicBezTo>
                  <a:pt x="2355" y="9294"/>
                  <a:pt x="2140" y="9104"/>
                  <a:pt x="1879" y="9104"/>
                </a:cubicBezTo>
                <a:lnTo>
                  <a:pt x="476" y="9104"/>
                </a:lnTo>
                <a:close/>
                <a:moveTo>
                  <a:pt x="19721" y="9104"/>
                </a:moveTo>
                <a:cubicBezTo>
                  <a:pt x="19462" y="9104"/>
                  <a:pt x="19245" y="9294"/>
                  <a:pt x="19245" y="9520"/>
                </a:cubicBezTo>
                <a:cubicBezTo>
                  <a:pt x="19245" y="9745"/>
                  <a:pt x="19462" y="9936"/>
                  <a:pt x="19721" y="9936"/>
                </a:cubicBezTo>
                <a:lnTo>
                  <a:pt x="21124" y="9936"/>
                </a:lnTo>
                <a:cubicBezTo>
                  <a:pt x="21384" y="9936"/>
                  <a:pt x="21600" y="9745"/>
                  <a:pt x="21600" y="9520"/>
                </a:cubicBezTo>
                <a:cubicBezTo>
                  <a:pt x="21600" y="9294"/>
                  <a:pt x="21384" y="9104"/>
                  <a:pt x="21124" y="9104"/>
                </a:cubicBezTo>
                <a:lnTo>
                  <a:pt x="19721" y="9104"/>
                </a:lnTo>
                <a:close/>
                <a:moveTo>
                  <a:pt x="10800" y="13306"/>
                </a:moveTo>
                <a:cubicBezTo>
                  <a:pt x="10153" y="13306"/>
                  <a:pt x="9622" y="13769"/>
                  <a:pt x="9622" y="14334"/>
                </a:cubicBezTo>
                <a:cubicBezTo>
                  <a:pt x="9622" y="14896"/>
                  <a:pt x="10153" y="15363"/>
                  <a:pt x="10800" y="15363"/>
                </a:cubicBezTo>
                <a:cubicBezTo>
                  <a:pt x="11444" y="15363"/>
                  <a:pt x="11978" y="14896"/>
                  <a:pt x="11978" y="14334"/>
                </a:cubicBezTo>
                <a:cubicBezTo>
                  <a:pt x="11978" y="13769"/>
                  <a:pt x="11444" y="13306"/>
                  <a:pt x="10800" y="13306"/>
                </a:cubicBezTo>
                <a:close/>
                <a:moveTo>
                  <a:pt x="2255" y="13350"/>
                </a:moveTo>
                <a:lnTo>
                  <a:pt x="1027" y="13984"/>
                </a:lnTo>
                <a:cubicBezTo>
                  <a:pt x="802" y="14100"/>
                  <a:pt x="722" y="14338"/>
                  <a:pt x="852" y="14531"/>
                </a:cubicBezTo>
                <a:cubicBezTo>
                  <a:pt x="937" y="14664"/>
                  <a:pt x="1120" y="14750"/>
                  <a:pt x="1278" y="14750"/>
                </a:cubicBezTo>
                <a:cubicBezTo>
                  <a:pt x="1362" y="14750"/>
                  <a:pt x="1429" y="14722"/>
                  <a:pt x="1503" y="14684"/>
                </a:cubicBezTo>
                <a:lnTo>
                  <a:pt x="2731" y="14072"/>
                </a:lnTo>
                <a:cubicBezTo>
                  <a:pt x="2955" y="13958"/>
                  <a:pt x="3038" y="13698"/>
                  <a:pt x="2907" y="13503"/>
                </a:cubicBezTo>
                <a:cubicBezTo>
                  <a:pt x="2778" y="13305"/>
                  <a:pt x="2481" y="13239"/>
                  <a:pt x="2255" y="13350"/>
                </a:cubicBezTo>
                <a:close/>
                <a:moveTo>
                  <a:pt x="19144" y="13350"/>
                </a:moveTo>
                <a:cubicBezTo>
                  <a:pt x="18920" y="13239"/>
                  <a:pt x="18625" y="13305"/>
                  <a:pt x="18493" y="13503"/>
                </a:cubicBezTo>
                <a:cubicBezTo>
                  <a:pt x="18363" y="13698"/>
                  <a:pt x="18445" y="13958"/>
                  <a:pt x="18668" y="14072"/>
                </a:cubicBezTo>
                <a:lnTo>
                  <a:pt x="19896" y="14684"/>
                </a:lnTo>
                <a:cubicBezTo>
                  <a:pt x="19969" y="14722"/>
                  <a:pt x="20042" y="14750"/>
                  <a:pt x="20122" y="14750"/>
                </a:cubicBezTo>
                <a:cubicBezTo>
                  <a:pt x="20285" y="14750"/>
                  <a:pt x="20460" y="14661"/>
                  <a:pt x="20548" y="14531"/>
                </a:cubicBezTo>
                <a:cubicBezTo>
                  <a:pt x="20677" y="14334"/>
                  <a:pt x="20598" y="14100"/>
                  <a:pt x="20372" y="13984"/>
                </a:cubicBezTo>
                <a:lnTo>
                  <a:pt x="19144" y="13350"/>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879" name="Group 2879"/>
          <p:cNvGrpSpPr/>
          <p:nvPr/>
        </p:nvGrpSpPr>
        <p:grpSpPr>
          <a:xfrm>
            <a:off x="3390239" y="275987"/>
            <a:ext cx="2393919" cy="598326"/>
            <a:chOff x="0" y="-12005"/>
            <a:chExt cx="6383783" cy="1595534"/>
          </a:xfrm>
        </p:grpSpPr>
        <p:sp>
          <p:nvSpPr>
            <p:cNvPr id="2874" name="Shape 2874"/>
            <p:cNvSpPr/>
            <p:nvPr/>
          </p:nvSpPr>
          <p:spPr>
            <a:xfrm>
              <a:off x="0" y="-12005"/>
              <a:ext cx="6383783" cy="10777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4"/>
                </a:solidFill>
                <a:latin typeface="+mj-ea"/>
                <a:ea typeface="+mj-ea"/>
                <a:cs typeface="Roboto Light"/>
                <a:sym typeface="Roboto Light"/>
              </a:endParaRPr>
            </a:p>
          </p:txBody>
        </p:sp>
        <p:sp>
          <p:nvSpPr>
            <p:cNvPr id="2875" name="Shape 2875"/>
            <p:cNvSpPr/>
            <p:nvPr/>
          </p:nvSpPr>
          <p:spPr>
            <a:xfrm rot="10594">
              <a:off x="787386" y="835005"/>
              <a:ext cx="4809012" cy="6184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900" dirty="0">
                  <a:solidFill>
                    <a:schemeClr val="bg1">
                      <a:lumMod val="50000"/>
                    </a:schemeClr>
                  </a:solidFill>
                  <a:latin typeface="+mj-ea"/>
                  <a:ea typeface="+mj-ea"/>
                </a:rPr>
                <a:t>Your </a:t>
              </a:r>
              <a:r>
                <a:rPr lang="zh-CN" altLang="en-US" sz="900" dirty="0">
                  <a:solidFill>
                    <a:schemeClr val="bg1">
                      <a:lumMod val="50000"/>
                    </a:schemeClr>
                  </a:solidFill>
                  <a:latin typeface="+mj-ea"/>
                  <a:ea typeface="+mj-ea"/>
                </a:rPr>
                <a:t>添加小标题</a:t>
              </a:r>
              <a:endParaRPr sz="900" dirty="0">
                <a:solidFill>
                  <a:schemeClr val="bg1">
                    <a:lumMod val="50000"/>
                  </a:schemeClr>
                </a:solidFill>
                <a:latin typeface="+mj-ea"/>
                <a:ea typeface="+mj-ea"/>
              </a:endParaRPr>
            </a:p>
          </p:txBody>
        </p:sp>
        <p:grpSp>
          <p:nvGrpSpPr>
            <p:cNvPr id="2878" name="Group 2878"/>
            <p:cNvGrpSpPr/>
            <p:nvPr/>
          </p:nvGrpSpPr>
          <p:grpSpPr>
            <a:xfrm>
              <a:off x="1286891" y="1520028"/>
              <a:ext cx="3810001" cy="63501"/>
              <a:chOff x="0" y="0"/>
              <a:chExt cx="3810000" cy="63500"/>
            </a:xfrm>
          </p:grpSpPr>
          <p:sp>
            <p:nvSpPr>
              <p:cNvPr id="2876" name="Shape 2876"/>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877" name="Shape 2877"/>
              <p:cNvSpPr/>
              <p:nvPr/>
            </p:nvSpPr>
            <p:spPr>
              <a:xfrm>
                <a:off x="1270000" y="0"/>
                <a:ext cx="1270000" cy="63500"/>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1938585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879"/>
                                        </p:tgtEl>
                                        <p:attrNameLst>
                                          <p:attrName>style.visibility</p:attrName>
                                        </p:attrNameLst>
                                      </p:cBhvr>
                                      <p:to>
                                        <p:strVal val="visible"/>
                                      </p:to>
                                    </p:set>
                                    <p:animEffect transition="in" filter="box(out)">
                                      <p:cBhvr>
                                        <p:cTn id="7" dur="600"/>
                                        <p:tgtEl>
                                          <p:spTgt spid="2879"/>
                                        </p:tgtEl>
                                      </p:cBhvr>
                                    </p:animEffect>
                                  </p:childTnLst>
                                </p:cTn>
                              </p:par>
                            </p:childTnLst>
                          </p:cTn>
                        </p:par>
                        <p:par>
                          <p:cTn id="8" fill="hold">
                            <p:stCondLst>
                              <p:cond delay="600"/>
                            </p:stCondLst>
                            <p:childTnLst>
                              <p:par>
                                <p:cTn id="9" presetID="2" presetClass="entr" presetSubtype="1" fill="hold" grpId="0" nodeType="afterEffect">
                                  <p:stCondLst>
                                    <p:cond delay="0"/>
                                  </p:stCondLst>
                                  <p:iterate>
                                    <p:tmAbs val="0"/>
                                  </p:iterate>
                                  <p:childTnLst>
                                    <p:set>
                                      <p:cBhvr>
                                        <p:cTn id="10" fill="hold"/>
                                        <p:tgtEl>
                                          <p:spTgt spid="2856"/>
                                        </p:tgtEl>
                                        <p:attrNameLst>
                                          <p:attrName>style.visibility</p:attrName>
                                        </p:attrNameLst>
                                      </p:cBhvr>
                                      <p:to>
                                        <p:strVal val="visible"/>
                                      </p:to>
                                    </p:set>
                                    <p:anim calcmode="lin" valueType="num">
                                      <p:cBhvr>
                                        <p:cTn id="11" dur="600" fill="hold"/>
                                        <p:tgtEl>
                                          <p:spTgt spid="2856"/>
                                        </p:tgtEl>
                                        <p:attrNameLst>
                                          <p:attrName>ppt_x</p:attrName>
                                        </p:attrNameLst>
                                      </p:cBhvr>
                                      <p:tavLst>
                                        <p:tav tm="0">
                                          <p:val>
                                            <p:strVal val="#ppt_x"/>
                                          </p:val>
                                        </p:tav>
                                        <p:tav tm="100000">
                                          <p:val>
                                            <p:strVal val="#ppt_x"/>
                                          </p:val>
                                        </p:tav>
                                      </p:tavLst>
                                    </p:anim>
                                    <p:anim calcmode="lin" valueType="num">
                                      <p:cBhvr>
                                        <p:cTn id="12" dur="600" fill="hold"/>
                                        <p:tgtEl>
                                          <p:spTgt spid="285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3" presetClass="entr" presetSubtype="16" fill="hold" grpId="0" nodeType="afterEffect">
                                  <p:stCondLst>
                                    <p:cond delay="0"/>
                                  </p:stCondLst>
                                  <p:iterate>
                                    <p:tmAbs val="0"/>
                                  </p:iterate>
                                  <p:childTnLst>
                                    <p:set>
                                      <p:cBhvr>
                                        <p:cTn id="15" fill="hold"/>
                                        <p:tgtEl>
                                          <p:spTgt spid="2868"/>
                                        </p:tgtEl>
                                        <p:attrNameLst>
                                          <p:attrName>style.visibility</p:attrName>
                                        </p:attrNameLst>
                                      </p:cBhvr>
                                      <p:to>
                                        <p:strVal val="visible"/>
                                      </p:to>
                                    </p:set>
                                    <p:anim calcmode="lin" valueType="num">
                                      <p:cBhvr>
                                        <p:cTn id="16" dur="600" fill="hold"/>
                                        <p:tgtEl>
                                          <p:spTgt spid="2868"/>
                                        </p:tgtEl>
                                        <p:attrNameLst>
                                          <p:attrName>ppt_w</p:attrName>
                                        </p:attrNameLst>
                                      </p:cBhvr>
                                      <p:tavLst>
                                        <p:tav tm="0">
                                          <p:val>
                                            <p:fltVal val="0"/>
                                          </p:val>
                                        </p:tav>
                                        <p:tav tm="100000">
                                          <p:val>
                                            <p:strVal val="#ppt_w"/>
                                          </p:val>
                                        </p:tav>
                                      </p:tavLst>
                                    </p:anim>
                                    <p:anim calcmode="lin" valueType="num">
                                      <p:cBhvr>
                                        <p:cTn id="17" dur="600" fill="hold"/>
                                        <p:tgtEl>
                                          <p:spTgt spid="2868"/>
                                        </p:tgtEl>
                                        <p:attrNameLst>
                                          <p:attrName>ppt_h</p:attrName>
                                        </p:attrNameLst>
                                      </p:cBhvr>
                                      <p:tavLst>
                                        <p:tav tm="0">
                                          <p:val>
                                            <p:fltVal val="0"/>
                                          </p:val>
                                        </p:tav>
                                        <p:tav tm="100000">
                                          <p:val>
                                            <p:strVal val="#ppt_h"/>
                                          </p:val>
                                        </p:tav>
                                      </p:tavLst>
                                    </p:anim>
                                  </p:childTnLst>
                                </p:cTn>
                              </p:par>
                            </p:childTnLst>
                          </p:cTn>
                        </p:par>
                        <p:par>
                          <p:cTn id="18" fill="hold">
                            <p:stCondLst>
                              <p:cond delay="1800"/>
                            </p:stCondLst>
                            <p:childTnLst>
                              <p:par>
                                <p:cTn id="19" presetID="9" presetClass="entr" presetSubtype="8" fill="hold" grpId="0" nodeType="afterEffect">
                                  <p:stCondLst>
                                    <p:cond delay="0"/>
                                  </p:stCondLst>
                                  <p:iterate>
                                    <p:tmAbs val="0"/>
                                  </p:iterate>
                                  <p:childTnLst>
                                    <p:set>
                                      <p:cBhvr>
                                        <p:cTn id="20" fill="hold"/>
                                        <p:tgtEl>
                                          <p:spTgt spid="2862"/>
                                        </p:tgtEl>
                                        <p:attrNameLst>
                                          <p:attrName>style.visibility</p:attrName>
                                        </p:attrNameLst>
                                      </p:cBhvr>
                                      <p:to>
                                        <p:strVal val="visible"/>
                                      </p:to>
                                    </p:set>
                                    <p:animEffect transition="in" filter="dissolve(right)">
                                      <p:cBhvr>
                                        <p:cTn id="21" dur="600"/>
                                        <p:tgtEl>
                                          <p:spTgt spid="2862"/>
                                        </p:tgtEl>
                                      </p:cBhvr>
                                    </p:animEffect>
                                  </p:childTnLst>
                                </p:cTn>
                              </p:par>
                            </p:childTnLst>
                          </p:cTn>
                        </p:par>
                        <p:par>
                          <p:cTn id="22" fill="hold">
                            <p:stCondLst>
                              <p:cond delay="2400"/>
                            </p:stCondLst>
                            <p:childTnLst>
                              <p:par>
                                <p:cTn id="23" presetID="2" presetClass="entr" presetSubtype="4" fill="hold" grpId="0" nodeType="afterEffect">
                                  <p:stCondLst>
                                    <p:cond delay="0"/>
                                  </p:stCondLst>
                                  <p:iterate>
                                    <p:tmAbs val="0"/>
                                  </p:iterate>
                                  <p:childTnLst>
                                    <p:set>
                                      <p:cBhvr>
                                        <p:cTn id="24" fill="hold"/>
                                        <p:tgtEl>
                                          <p:spTgt spid="2857"/>
                                        </p:tgtEl>
                                        <p:attrNameLst>
                                          <p:attrName>style.visibility</p:attrName>
                                        </p:attrNameLst>
                                      </p:cBhvr>
                                      <p:to>
                                        <p:strVal val="visible"/>
                                      </p:to>
                                    </p:set>
                                    <p:anim calcmode="lin" valueType="num">
                                      <p:cBhvr>
                                        <p:cTn id="25" dur="600" fill="hold"/>
                                        <p:tgtEl>
                                          <p:spTgt spid="2857"/>
                                        </p:tgtEl>
                                        <p:attrNameLst>
                                          <p:attrName>ppt_x</p:attrName>
                                        </p:attrNameLst>
                                      </p:cBhvr>
                                      <p:tavLst>
                                        <p:tav tm="0">
                                          <p:val>
                                            <p:strVal val="#ppt_x"/>
                                          </p:val>
                                        </p:tav>
                                        <p:tav tm="100000">
                                          <p:val>
                                            <p:strVal val="#ppt_x"/>
                                          </p:val>
                                        </p:tav>
                                      </p:tavLst>
                                    </p:anim>
                                    <p:anim calcmode="lin" valueType="num">
                                      <p:cBhvr>
                                        <p:cTn id="26" dur="600" fill="hold"/>
                                        <p:tgtEl>
                                          <p:spTgt spid="2857"/>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3" presetClass="entr" presetSubtype="16" fill="hold" grpId="0" nodeType="afterEffect">
                                  <p:stCondLst>
                                    <p:cond delay="0"/>
                                  </p:stCondLst>
                                  <p:iterate>
                                    <p:tmAbs val="0"/>
                                  </p:iterate>
                                  <p:childTnLst>
                                    <p:set>
                                      <p:cBhvr>
                                        <p:cTn id="29" fill="hold"/>
                                        <p:tgtEl>
                                          <p:spTgt spid="2870"/>
                                        </p:tgtEl>
                                        <p:attrNameLst>
                                          <p:attrName>style.visibility</p:attrName>
                                        </p:attrNameLst>
                                      </p:cBhvr>
                                      <p:to>
                                        <p:strVal val="visible"/>
                                      </p:to>
                                    </p:set>
                                    <p:anim calcmode="lin" valueType="num">
                                      <p:cBhvr>
                                        <p:cTn id="30" dur="600" fill="hold"/>
                                        <p:tgtEl>
                                          <p:spTgt spid="2870"/>
                                        </p:tgtEl>
                                        <p:attrNameLst>
                                          <p:attrName>ppt_w</p:attrName>
                                        </p:attrNameLst>
                                      </p:cBhvr>
                                      <p:tavLst>
                                        <p:tav tm="0">
                                          <p:val>
                                            <p:fltVal val="0"/>
                                          </p:val>
                                        </p:tav>
                                        <p:tav tm="100000">
                                          <p:val>
                                            <p:strVal val="#ppt_w"/>
                                          </p:val>
                                        </p:tav>
                                      </p:tavLst>
                                    </p:anim>
                                    <p:anim calcmode="lin" valueType="num">
                                      <p:cBhvr>
                                        <p:cTn id="31" dur="600" fill="hold"/>
                                        <p:tgtEl>
                                          <p:spTgt spid="2870"/>
                                        </p:tgtEl>
                                        <p:attrNameLst>
                                          <p:attrName>ppt_h</p:attrName>
                                        </p:attrNameLst>
                                      </p:cBhvr>
                                      <p:tavLst>
                                        <p:tav tm="0">
                                          <p:val>
                                            <p:fltVal val="0"/>
                                          </p:val>
                                        </p:tav>
                                        <p:tav tm="100000">
                                          <p:val>
                                            <p:strVal val="#ppt_h"/>
                                          </p:val>
                                        </p:tav>
                                      </p:tavLst>
                                    </p:anim>
                                  </p:childTnLst>
                                </p:cTn>
                              </p:par>
                            </p:childTnLst>
                          </p:cTn>
                        </p:par>
                        <p:par>
                          <p:cTn id="32" fill="hold">
                            <p:stCondLst>
                              <p:cond delay="3600"/>
                            </p:stCondLst>
                            <p:childTnLst>
                              <p:par>
                                <p:cTn id="33" presetID="9" presetClass="entr" presetSubtype="8" fill="hold" grpId="0" nodeType="afterEffect">
                                  <p:stCondLst>
                                    <p:cond delay="0"/>
                                  </p:stCondLst>
                                  <p:iterate>
                                    <p:tmAbs val="0"/>
                                  </p:iterate>
                                  <p:childTnLst>
                                    <p:set>
                                      <p:cBhvr>
                                        <p:cTn id="34" fill="hold"/>
                                        <p:tgtEl>
                                          <p:spTgt spid="2863"/>
                                        </p:tgtEl>
                                        <p:attrNameLst>
                                          <p:attrName>style.visibility</p:attrName>
                                        </p:attrNameLst>
                                      </p:cBhvr>
                                      <p:to>
                                        <p:strVal val="visible"/>
                                      </p:to>
                                    </p:set>
                                    <p:animEffect transition="in" filter="dissolve(right)">
                                      <p:cBhvr>
                                        <p:cTn id="35" dur="600"/>
                                        <p:tgtEl>
                                          <p:spTgt spid="2863"/>
                                        </p:tgtEl>
                                      </p:cBhvr>
                                    </p:animEffect>
                                  </p:childTnLst>
                                </p:cTn>
                              </p:par>
                            </p:childTnLst>
                          </p:cTn>
                        </p:par>
                        <p:par>
                          <p:cTn id="36" fill="hold">
                            <p:stCondLst>
                              <p:cond delay="4200"/>
                            </p:stCondLst>
                            <p:childTnLst>
                              <p:par>
                                <p:cTn id="37" presetID="2" presetClass="entr" presetSubtype="1" fill="hold" grpId="0" nodeType="afterEffect">
                                  <p:stCondLst>
                                    <p:cond delay="0"/>
                                  </p:stCondLst>
                                  <p:iterate>
                                    <p:tmAbs val="0"/>
                                  </p:iterate>
                                  <p:childTnLst>
                                    <p:set>
                                      <p:cBhvr>
                                        <p:cTn id="38" fill="hold"/>
                                        <p:tgtEl>
                                          <p:spTgt spid="2858"/>
                                        </p:tgtEl>
                                        <p:attrNameLst>
                                          <p:attrName>style.visibility</p:attrName>
                                        </p:attrNameLst>
                                      </p:cBhvr>
                                      <p:to>
                                        <p:strVal val="visible"/>
                                      </p:to>
                                    </p:set>
                                    <p:anim calcmode="lin" valueType="num">
                                      <p:cBhvr>
                                        <p:cTn id="39" dur="600" fill="hold"/>
                                        <p:tgtEl>
                                          <p:spTgt spid="2858"/>
                                        </p:tgtEl>
                                        <p:attrNameLst>
                                          <p:attrName>ppt_x</p:attrName>
                                        </p:attrNameLst>
                                      </p:cBhvr>
                                      <p:tavLst>
                                        <p:tav tm="0">
                                          <p:val>
                                            <p:strVal val="#ppt_x"/>
                                          </p:val>
                                        </p:tav>
                                        <p:tav tm="100000">
                                          <p:val>
                                            <p:strVal val="#ppt_x"/>
                                          </p:val>
                                        </p:tav>
                                      </p:tavLst>
                                    </p:anim>
                                    <p:anim calcmode="lin" valueType="num">
                                      <p:cBhvr>
                                        <p:cTn id="40" dur="600" fill="hold"/>
                                        <p:tgtEl>
                                          <p:spTgt spid="2858"/>
                                        </p:tgtEl>
                                        <p:attrNameLst>
                                          <p:attrName>ppt_y</p:attrName>
                                        </p:attrNameLst>
                                      </p:cBhvr>
                                      <p:tavLst>
                                        <p:tav tm="0">
                                          <p:val>
                                            <p:strVal val="0-#ppt_h/2"/>
                                          </p:val>
                                        </p:tav>
                                        <p:tav tm="100000">
                                          <p:val>
                                            <p:strVal val="#ppt_y"/>
                                          </p:val>
                                        </p:tav>
                                      </p:tavLst>
                                    </p:anim>
                                  </p:childTnLst>
                                </p:cTn>
                              </p:par>
                            </p:childTnLst>
                          </p:cTn>
                        </p:par>
                        <p:par>
                          <p:cTn id="41" fill="hold">
                            <p:stCondLst>
                              <p:cond delay="4800"/>
                            </p:stCondLst>
                            <p:childTnLst>
                              <p:par>
                                <p:cTn id="42" presetID="23" presetClass="entr" presetSubtype="16" fill="hold" grpId="0" nodeType="afterEffect">
                                  <p:stCondLst>
                                    <p:cond delay="0"/>
                                  </p:stCondLst>
                                  <p:iterate>
                                    <p:tmAbs val="0"/>
                                  </p:iterate>
                                  <p:childTnLst>
                                    <p:set>
                                      <p:cBhvr>
                                        <p:cTn id="43" fill="hold"/>
                                        <p:tgtEl>
                                          <p:spTgt spid="2873"/>
                                        </p:tgtEl>
                                        <p:attrNameLst>
                                          <p:attrName>style.visibility</p:attrName>
                                        </p:attrNameLst>
                                      </p:cBhvr>
                                      <p:to>
                                        <p:strVal val="visible"/>
                                      </p:to>
                                    </p:set>
                                    <p:anim calcmode="lin" valueType="num">
                                      <p:cBhvr>
                                        <p:cTn id="44" dur="600" fill="hold"/>
                                        <p:tgtEl>
                                          <p:spTgt spid="2873"/>
                                        </p:tgtEl>
                                        <p:attrNameLst>
                                          <p:attrName>ppt_w</p:attrName>
                                        </p:attrNameLst>
                                      </p:cBhvr>
                                      <p:tavLst>
                                        <p:tav tm="0">
                                          <p:val>
                                            <p:fltVal val="0"/>
                                          </p:val>
                                        </p:tav>
                                        <p:tav tm="100000">
                                          <p:val>
                                            <p:strVal val="#ppt_w"/>
                                          </p:val>
                                        </p:tav>
                                      </p:tavLst>
                                    </p:anim>
                                    <p:anim calcmode="lin" valueType="num">
                                      <p:cBhvr>
                                        <p:cTn id="45" dur="600" fill="hold"/>
                                        <p:tgtEl>
                                          <p:spTgt spid="2873"/>
                                        </p:tgtEl>
                                        <p:attrNameLst>
                                          <p:attrName>ppt_h</p:attrName>
                                        </p:attrNameLst>
                                      </p:cBhvr>
                                      <p:tavLst>
                                        <p:tav tm="0">
                                          <p:val>
                                            <p:fltVal val="0"/>
                                          </p:val>
                                        </p:tav>
                                        <p:tav tm="100000">
                                          <p:val>
                                            <p:strVal val="#ppt_h"/>
                                          </p:val>
                                        </p:tav>
                                      </p:tavLst>
                                    </p:anim>
                                  </p:childTnLst>
                                </p:cTn>
                              </p:par>
                            </p:childTnLst>
                          </p:cTn>
                        </p:par>
                        <p:par>
                          <p:cTn id="46" fill="hold">
                            <p:stCondLst>
                              <p:cond delay="5400"/>
                            </p:stCondLst>
                            <p:childTnLst>
                              <p:par>
                                <p:cTn id="47" presetID="9" presetClass="entr" presetSubtype="8" fill="hold" grpId="0" nodeType="afterEffect">
                                  <p:stCondLst>
                                    <p:cond delay="0"/>
                                  </p:stCondLst>
                                  <p:iterate>
                                    <p:tmAbs val="0"/>
                                  </p:iterate>
                                  <p:childTnLst>
                                    <p:set>
                                      <p:cBhvr>
                                        <p:cTn id="48" fill="hold"/>
                                        <p:tgtEl>
                                          <p:spTgt spid="2864"/>
                                        </p:tgtEl>
                                        <p:attrNameLst>
                                          <p:attrName>style.visibility</p:attrName>
                                        </p:attrNameLst>
                                      </p:cBhvr>
                                      <p:to>
                                        <p:strVal val="visible"/>
                                      </p:to>
                                    </p:set>
                                    <p:animEffect transition="in" filter="dissolve(right)">
                                      <p:cBhvr>
                                        <p:cTn id="49" dur="600"/>
                                        <p:tgtEl>
                                          <p:spTgt spid="2864"/>
                                        </p:tgtEl>
                                      </p:cBhvr>
                                    </p:animEffect>
                                  </p:childTnLst>
                                </p:cTn>
                              </p:par>
                            </p:childTnLst>
                          </p:cTn>
                        </p:par>
                        <p:par>
                          <p:cTn id="50" fill="hold">
                            <p:stCondLst>
                              <p:cond delay="6000"/>
                            </p:stCondLst>
                            <p:childTnLst>
                              <p:par>
                                <p:cTn id="51" presetID="2" presetClass="entr" presetSubtype="8" fill="hold" grpId="0" nodeType="afterEffect">
                                  <p:stCondLst>
                                    <p:cond delay="0"/>
                                  </p:stCondLst>
                                  <p:iterate>
                                    <p:tmAbs val="0"/>
                                  </p:iterate>
                                  <p:childTnLst>
                                    <p:set>
                                      <p:cBhvr>
                                        <p:cTn id="52" fill="hold"/>
                                        <p:tgtEl>
                                          <p:spTgt spid="2859"/>
                                        </p:tgtEl>
                                        <p:attrNameLst>
                                          <p:attrName>style.visibility</p:attrName>
                                        </p:attrNameLst>
                                      </p:cBhvr>
                                      <p:to>
                                        <p:strVal val="visible"/>
                                      </p:to>
                                    </p:set>
                                    <p:anim calcmode="lin" valueType="num">
                                      <p:cBhvr>
                                        <p:cTn id="53" dur="600" fill="hold"/>
                                        <p:tgtEl>
                                          <p:spTgt spid="2859"/>
                                        </p:tgtEl>
                                        <p:attrNameLst>
                                          <p:attrName>ppt_x</p:attrName>
                                        </p:attrNameLst>
                                      </p:cBhvr>
                                      <p:tavLst>
                                        <p:tav tm="0">
                                          <p:val>
                                            <p:strVal val="0-#ppt_w/2"/>
                                          </p:val>
                                        </p:tav>
                                        <p:tav tm="100000">
                                          <p:val>
                                            <p:strVal val="#ppt_x"/>
                                          </p:val>
                                        </p:tav>
                                      </p:tavLst>
                                    </p:anim>
                                    <p:anim calcmode="lin" valueType="num">
                                      <p:cBhvr>
                                        <p:cTn id="54" dur="600" fill="hold"/>
                                        <p:tgtEl>
                                          <p:spTgt spid="2859"/>
                                        </p:tgtEl>
                                        <p:attrNameLst>
                                          <p:attrName>ppt_y</p:attrName>
                                        </p:attrNameLst>
                                      </p:cBhvr>
                                      <p:tavLst>
                                        <p:tav tm="0">
                                          <p:val>
                                            <p:strVal val="#ppt_y"/>
                                          </p:val>
                                        </p:tav>
                                        <p:tav tm="100000">
                                          <p:val>
                                            <p:strVal val="#ppt_y"/>
                                          </p:val>
                                        </p:tav>
                                      </p:tavLst>
                                    </p:anim>
                                  </p:childTnLst>
                                </p:cTn>
                              </p:par>
                            </p:childTnLst>
                          </p:cTn>
                        </p:par>
                        <p:par>
                          <p:cTn id="55" fill="hold">
                            <p:stCondLst>
                              <p:cond delay="6600"/>
                            </p:stCondLst>
                            <p:childTnLst>
                              <p:par>
                                <p:cTn id="56" presetID="23" presetClass="entr" presetSubtype="16" fill="hold" grpId="0" nodeType="afterEffect">
                                  <p:stCondLst>
                                    <p:cond delay="0"/>
                                  </p:stCondLst>
                                  <p:iterate>
                                    <p:tmAbs val="0"/>
                                  </p:iterate>
                                  <p:childTnLst>
                                    <p:set>
                                      <p:cBhvr>
                                        <p:cTn id="57" fill="hold"/>
                                        <p:tgtEl>
                                          <p:spTgt spid="2869"/>
                                        </p:tgtEl>
                                        <p:attrNameLst>
                                          <p:attrName>style.visibility</p:attrName>
                                        </p:attrNameLst>
                                      </p:cBhvr>
                                      <p:to>
                                        <p:strVal val="visible"/>
                                      </p:to>
                                    </p:set>
                                    <p:anim calcmode="lin" valueType="num">
                                      <p:cBhvr>
                                        <p:cTn id="58" dur="600" fill="hold"/>
                                        <p:tgtEl>
                                          <p:spTgt spid="2869"/>
                                        </p:tgtEl>
                                        <p:attrNameLst>
                                          <p:attrName>ppt_w</p:attrName>
                                        </p:attrNameLst>
                                      </p:cBhvr>
                                      <p:tavLst>
                                        <p:tav tm="0">
                                          <p:val>
                                            <p:fltVal val="0"/>
                                          </p:val>
                                        </p:tav>
                                        <p:tav tm="100000">
                                          <p:val>
                                            <p:strVal val="#ppt_w"/>
                                          </p:val>
                                        </p:tav>
                                      </p:tavLst>
                                    </p:anim>
                                    <p:anim calcmode="lin" valueType="num">
                                      <p:cBhvr>
                                        <p:cTn id="59" dur="600" fill="hold"/>
                                        <p:tgtEl>
                                          <p:spTgt spid="2869"/>
                                        </p:tgtEl>
                                        <p:attrNameLst>
                                          <p:attrName>ppt_h</p:attrName>
                                        </p:attrNameLst>
                                      </p:cBhvr>
                                      <p:tavLst>
                                        <p:tav tm="0">
                                          <p:val>
                                            <p:fltVal val="0"/>
                                          </p:val>
                                        </p:tav>
                                        <p:tav tm="100000">
                                          <p:val>
                                            <p:strVal val="#ppt_h"/>
                                          </p:val>
                                        </p:tav>
                                      </p:tavLst>
                                    </p:anim>
                                  </p:childTnLst>
                                </p:cTn>
                              </p:par>
                            </p:childTnLst>
                          </p:cTn>
                        </p:par>
                        <p:par>
                          <p:cTn id="60" fill="hold">
                            <p:stCondLst>
                              <p:cond delay="7200"/>
                            </p:stCondLst>
                            <p:childTnLst>
                              <p:par>
                                <p:cTn id="61" presetID="9" presetClass="entr" presetSubtype="8" fill="hold" grpId="0" nodeType="afterEffect">
                                  <p:stCondLst>
                                    <p:cond delay="0"/>
                                  </p:stCondLst>
                                  <p:iterate>
                                    <p:tmAbs val="0"/>
                                  </p:iterate>
                                  <p:childTnLst>
                                    <p:set>
                                      <p:cBhvr>
                                        <p:cTn id="62" fill="hold"/>
                                        <p:tgtEl>
                                          <p:spTgt spid="2865"/>
                                        </p:tgtEl>
                                        <p:attrNameLst>
                                          <p:attrName>style.visibility</p:attrName>
                                        </p:attrNameLst>
                                      </p:cBhvr>
                                      <p:to>
                                        <p:strVal val="visible"/>
                                      </p:to>
                                    </p:set>
                                    <p:animEffect transition="in" filter="dissolve(right)">
                                      <p:cBhvr>
                                        <p:cTn id="63" dur="600"/>
                                        <p:tgtEl>
                                          <p:spTgt spid="2865"/>
                                        </p:tgtEl>
                                      </p:cBhvr>
                                    </p:animEffect>
                                  </p:childTnLst>
                                </p:cTn>
                              </p:par>
                            </p:childTnLst>
                          </p:cTn>
                        </p:par>
                        <p:par>
                          <p:cTn id="64" fill="hold">
                            <p:stCondLst>
                              <p:cond delay="7800"/>
                            </p:stCondLst>
                            <p:childTnLst>
                              <p:par>
                                <p:cTn id="65" presetID="2" presetClass="entr" presetSubtype="1" fill="hold" grpId="0" nodeType="afterEffect">
                                  <p:stCondLst>
                                    <p:cond delay="0"/>
                                  </p:stCondLst>
                                  <p:iterate>
                                    <p:tmAbs val="0"/>
                                  </p:iterate>
                                  <p:childTnLst>
                                    <p:set>
                                      <p:cBhvr>
                                        <p:cTn id="66" fill="hold"/>
                                        <p:tgtEl>
                                          <p:spTgt spid="2860"/>
                                        </p:tgtEl>
                                        <p:attrNameLst>
                                          <p:attrName>style.visibility</p:attrName>
                                        </p:attrNameLst>
                                      </p:cBhvr>
                                      <p:to>
                                        <p:strVal val="visible"/>
                                      </p:to>
                                    </p:set>
                                    <p:anim calcmode="lin" valueType="num">
                                      <p:cBhvr>
                                        <p:cTn id="67" dur="600" fill="hold"/>
                                        <p:tgtEl>
                                          <p:spTgt spid="2860"/>
                                        </p:tgtEl>
                                        <p:attrNameLst>
                                          <p:attrName>ppt_x</p:attrName>
                                        </p:attrNameLst>
                                      </p:cBhvr>
                                      <p:tavLst>
                                        <p:tav tm="0">
                                          <p:val>
                                            <p:strVal val="#ppt_x"/>
                                          </p:val>
                                        </p:tav>
                                        <p:tav tm="100000">
                                          <p:val>
                                            <p:strVal val="#ppt_x"/>
                                          </p:val>
                                        </p:tav>
                                      </p:tavLst>
                                    </p:anim>
                                    <p:anim calcmode="lin" valueType="num">
                                      <p:cBhvr>
                                        <p:cTn id="68" dur="600" fill="hold"/>
                                        <p:tgtEl>
                                          <p:spTgt spid="2860"/>
                                        </p:tgtEl>
                                        <p:attrNameLst>
                                          <p:attrName>ppt_y</p:attrName>
                                        </p:attrNameLst>
                                      </p:cBhvr>
                                      <p:tavLst>
                                        <p:tav tm="0">
                                          <p:val>
                                            <p:strVal val="0-#ppt_h/2"/>
                                          </p:val>
                                        </p:tav>
                                        <p:tav tm="100000">
                                          <p:val>
                                            <p:strVal val="#ppt_y"/>
                                          </p:val>
                                        </p:tav>
                                      </p:tavLst>
                                    </p:anim>
                                  </p:childTnLst>
                                </p:cTn>
                              </p:par>
                            </p:childTnLst>
                          </p:cTn>
                        </p:par>
                        <p:par>
                          <p:cTn id="69" fill="hold">
                            <p:stCondLst>
                              <p:cond delay="8400"/>
                            </p:stCondLst>
                            <p:childTnLst>
                              <p:par>
                                <p:cTn id="70" presetID="23" presetClass="entr" presetSubtype="16" fill="hold" grpId="0" nodeType="afterEffect">
                                  <p:stCondLst>
                                    <p:cond delay="0"/>
                                  </p:stCondLst>
                                  <p:iterate>
                                    <p:tmAbs val="0"/>
                                  </p:iterate>
                                  <p:childTnLst>
                                    <p:set>
                                      <p:cBhvr>
                                        <p:cTn id="71" fill="hold"/>
                                        <p:tgtEl>
                                          <p:spTgt spid="2871"/>
                                        </p:tgtEl>
                                        <p:attrNameLst>
                                          <p:attrName>style.visibility</p:attrName>
                                        </p:attrNameLst>
                                      </p:cBhvr>
                                      <p:to>
                                        <p:strVal val="visible"/>
                                      </p:to>
                                    </p:set>
                                    <p:anim calcmode="lin" valueType="num">
                                      <p:cBhvr>
                                        <p:cTn id="72" dur="600" fill="hold"/>
                                        <p:tgtEl>
                                          <p:spTgt spid="2871"/>
                                        </p:tgtEl>
                                        <p:attrNameLst>
                                          <p:attrName>ppt_w</p:attrName>
                                        </p:attrNameLst>
                                      </p:cBhvr>
                                      <p:tavLst>
                                        <p:tav tm="0">
                                          <p:val>
                                            <p:fltVal val="0"/>
                                          </p:val>
                                        </p:tav>
                                        <p:tav tm="100000">
                                          <p:val>
                                            <p:strVal val="#ppt_w"/>
                                          </p:val>
                                        </p:tav>
                                      </p:tavLst>
                                    </p:anim>
                                    <p:anim calcmode="lin" valueType="num">
                                      <p:cBhvr>
                                        <p:cTn id="73" dur="600" fill="hold"/>
                                        <p:tgtEl>
                                          <p:spTgt spid="2871"/>
                                        </p:tgtEl>
                                        <p:attrNameLst>
                                          <p:attrName>ppt_h</p:attrName>
                                        </p:attrNameLst>
                                      </p:cBhvr>
                                      <p:tavLst>
                                        <p:tav tm="0">
                                          <p:val>
                                            <p:fltVal val="0"/>
                                          </p:val>
                                        </p:tav>
                                        <p:tav tm="100000">
                                          <p:val>
                                            <p:strVal val="#ppt_h"/>
                                          </p:val>
                                        </p:tav>
                                      </p:tavLst>
                                    </p:anim>
                                  </p:childTnLst>
                                </p:cTn>
                              </p:par>
                            </p:childTnLst>
                          </p:cTn>
                        </p:par>
                        <p:par>
                          <p:cTn id="74" fill="hold">
                            <p:stCondLst>
                              <p:cond delay="9000"/>
                            </p:stCondLst>
                            <p:childTnLst>
                              <p:par>
                                <p:cTn id="75" presetID="9" presetClass="entr" presetSubtype="8" fill="hold" grpId="0" nodeType="afterEffect">
                                  <p:stCondLst>
                                    <p:cond delay="0"/>
                                  </p:stCondLst>
                                  <p:iterate>
                                    <p:tmAbs val="0"/>
                                  </p:iterate>
                                  <p:childTnLst>
                                    <p:set>
                                      <p:cBhvr>
                                        <p:cTn id="76" fill="hold"/>
                                        <p:tgtEl>
                                          <p:spTgt spid="2866"/>
                                        </p:tgtEl>
                                        <p:attrNameLst>
                                          <p:attrName>style.visibility</p:attrName>
                                        </p:attrNameLst>
                                      </p:cBhvr>
                                      <p:to>
                                        <p:strVal val="visible"/>
                                      </p:to>
                                    </p:set>
                                    <p:animEffect transition="in" filter="dissolve(right)">
                                      <p:cBhvr>
                                        <p:cTn id="77" dur="600"/>
                                        <p:tgtEl>
                                          <p:spTgt spid="2866"/>
                                        </p:tgtEl>
                                      </p:cBhvr>
                                    </p:animEffect>
                                  </p:childTnLst>
                                </p:cTn>
                              </p:par>
                            </p:childTnLst>
                          </p:cTn>
                        </p:par>
                        <p:par>
                          <p:cTn id="78" fill="hold">
                            <p:stCondLst>
                              <p:cond delay="9600"/>
                            </p:stCondLst>
                            <p:childTnLst>
                              <p:par>
                                <p:cTn id="79" presetID="2" presetClass="entr" presetSubtype="4" fill="hold" grpId="0" nodeType="afterEffect">
                                  <p:stCondLst>
                                    <p:cond delay="0"/>
                                  </p:stCondLst>
                                  <p:iterate>
                                    <p:tmAbs val="0"/>
                                  </p:iterate>
                                  <p:childTnLst>
                                    <p:set>
                                      <p:cBhvr>
                                        <p:cTn id="80" fill="hold"/>
                                        <p:tgtEl>
                                          <p:spTgt spid="2861"/>
                                        </p:tgtEl>
                                        <p:attrNameLst>
                                          <p:attrName>style.visibility</p:attrName>
                                        </p:attrNameLst>
                                      </p:cBhvr>
                                      <p:to>
                                        <p:strVal val="visible"/>
                                      </p:to>
                                    </p:set>
                                    <p:anim calcmode="lin" valueType="num">
                                      <p:cBhvr>
                                        <p:cTn id="81" dur="600" fill="hold"/>
                                        <p:tgtEl>
                                          <p:spTgt spid="2861"/>
                                        </p:tgtEl>
                                        <p:attrNameLst>
                                          <p:attrName>ppt_x</p:attrName>
                                        </p:attrNameLst>
                                      </p:cBhvr>
                                      <p:tavLst>
                                        <p:tav tm="0">
                                          <p:val>
                                            <p:strVal val="#ppt_x"/>
                                          </p:val>
                                        </p:tav>
                                        <p:tav tm="100000">
                                          <p:val>
                                            <p:strVal val="#ppt_x"/>
                                          </p:val>
                                        </p:tav>
                                      </p:tavLst>
                                    </p:anim>
                                    <p:anim calcmode="lin" valueType="num">
                                      <p:cBhvr>
                                        <p:cTn id="82" dur="600" fill="hold"/>
                                        <p:tgtEl>
                                          <p:spTgt spid="2861"/>
                                        </p:tgtEl>
                                        <p:attrNameLst>
                                          <p:attrName>ppt_y</p:attrName>
                                        </p:attrNameLst>
                                      </p:cBhvr>
                                      <p:tavLst>
                                        <p:tav tm="0">
                                          <p:val>
                                            <p:strVal val="1+#ppt_h/2"/>
                                          </p:val>
                                        </p:tav>
                                        <p:tav tm="100000">
                                          <p:val>
                                            <p:strVal val="#ppt_y"/>
                                          </p:val>
                                        </p:tav>
                                      </p:tavLst>
                                    </p:anim>
                                  </p:childTnLst>
                                </p:cTn>
                              </p:par>
                            </p:childTnLst>
                          </p:cTn>
                        </p:par>
                        <p:par>
                          <p:cTn id="83" fill="hold">
                            <p:stCondLst>
                              <p:cond delay="10200"/>
                            </p:stCondLst>
                            <p:childTnLst>
                              <p:par>
                                <p:cTn id="84" presetID="23" presetClass="entr" presetSubtype="16" fill="hold" grpId="0" nodeType="afterEffect">
                                  <p:stCondLst>
                                    <p:cond delay="0"/>
                                  </p:stCondLst>
                                  <p:iterate>
                                    <p:tmAbs val="0"/>
                                  </p:iterate>
                                  <p:childTnLst>
                                    <p:set>
                                      <p:cBhvr>
                                        <p:cTn id="85" fill="hold"/>
                                        <p:tgtEl>
                                          <p:spTgt spid="2872"/>
                                        </p:tgtEl>
                                        <p:attrNameLst>
                                          <p:attrName>style.visibility</p:attrName>
                                        </p:attrNameLst>
                                      </p:cBhvr>
                                      <p:to>
                                        <p:strVal val="visible"/>
                                      </p:to>
                                    </p:set>
                                    <p:anim calcmode="lin" valueType="num">
                                      <p:cBhvr>
                                        <p:cTn id="86" dur="600" fill="hold"/>
                                        <p:tgtEl>
                                          <p:spTgt spid="2872"/>
                                        </p:tgtEl>
                                        <p:attrNameLst>
                                          <p:attrName>ppt_w</p:attrName>
                                        </p:attrNameLst>
                                      </p:cBhvr>
                                      <p:tavLst>
                                        <p:tav tm="0">
                                          <p:val>
                                            <p:fltVal val="0"/>
                                          </p:val>
                                        </p:tav>
                                        <p:tav tm="100000">
                                          <p:val>
                                            <p:strVal val="#ppt_w"/>
                                          </p:val>
                                        </p:tav>
                                      </p:tavLst>
                                    </p:anim>
                                    <p:anim calcmode="lin" valueType="num">
                                      <p:cBhvr>
                                        <p:cTn id="87" dur="600" fill="hold"/>
                                        <p:tgtEl>
                                          <p:spTgt spid="2872"/>
                                        </p:tgtEl>
                                        <p:attrNameLst>
                                          <p:attrName>ppt_h</p:attrName>
                                        </p:attrNameLst>
                                      </p:cBhvr>
                                      <p:tavLst>
                                        <p:tav tm="0">
                                          <p:val>
                                            <p:fltVal val="0"/>
                                          </p:val>
                                        </p:tav>
                                        <p:tav tm="100000">
                                          <p:val>
                                            <p:strVal val="#ppt_h"/>
                                          </p:val>
                                        </p:tav>
                                      </p:tavLst>
                                    </p:anim>
                                  </p:childTnLst>
                                </p:cTn>
                              </p:par>
                            </p:childTnLst>
                          </p:cTn>
                        </p:par>
                        <p:par>
                          <p:cTn id="88" fill="hold">
                            <p:stCondLst>
                              <p:cond delay="10800"/>
                            </p:stCondLst>
                            <p:childTnLst>
                              <p:par>
                                <p:cTn id="89" presetID="9" presetClass="entr" presetSubtype="8" fill="hold" grpId="0" nodeType="afterEffect">
                                  <p:stCondLst>
                                    <p:cond delay="0"/>
                                  </p:stCondLst>
                                  <p:iterate>
                                    <p:tmAbs val="0"/>
                                  </p:iterate>
                                  <p:childTnLst>
                                    <p:set>
                                      <p:cBhvr>
                                        <p:cTn id="90" fill="hold"/>
                                        <p:tgtEl>
                                          <p:spTgt spid="2867"/>
                                        </p:tgtEl>
                                        <p:attrNameLst>
                                          <p:attrName>style.visibility</p:attrName>
                                        </p:attrNameLst>
                                      </p:cBhvr>
                                      <p:to>
                                        <p:strVal val="visible"/>
                                      </p:to>
                                    </p:set>
                                    <p:animEffect transition="in" filter="dissolve(right)">
                                      <p:cBhvr>
                                        <p:cTn id="91" dur="600"/>
                                        <p:tgtEl>
                                          <p:spTgt spid="2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 grpId="0" animBg="1" advAuto="0"/>
      <p:bldP spid="2857" grpId="0" animBg="1" advAuto="0"/>
      <p:bldP spid="2858" grpId="0" animBg="1" advAuto="0"/>
      <p:bldP spid="2859" grpId="0" animBg="1" advAuto="0"/>
      <p:bldP spid="2860" grpId="0" animBg="1" advAuto="0"/>
      <p:bldP spid="2861" grpId="0" animBg="1" advAuto="0"/>
      <p:bldP spid="2862" grpId="0" animBg="1" advAuto="0"/>
      <p:bldP spid="2863" grpId="0" animBg="1" advAuto="0"/>
      <p:bldP spid="2864" grpId="0" animBg="1" advAuto="0"/>
      <p:bldP spid="2865" grpId="0" animBg="1" advAuto="0"/>
      <p:bldP spid="2866" grpId="0" animBg="1" advAuto="0"/>
      <p:bldP spid="2867" grpId="0" animBg="1" advAuto="0"/>
      <p:bldP spid="2868" grpId="0" animBg="1" advAuto="0"/>
      <p:bldP spid="2869" grpId="0" animBg="1" advAuto="0"/>
      <p:bldP spid="2870" grpId="0" animBg="1" advAuto="0"/>
      <p:bldP spid="2871" grpId="0" animBg="1" advAuto="0"/>
      <p:bldP spid="2872" grpId="0" animBg="1" advAuto="0"/>
      <p:bldP spid="2873" grpId="0" animBg="1" advAuto="0"/>
      <p:bldP spid="2879"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6457" b="6457"/>
          <a:stretch>
            <a:fillRect/>
          </a:stretch>
        </p:blipFill>
        <p:spPr>
          <a:xfrm>
            <a:off x="2080" y="1233635"/>
            <a:ext cx="9144000" cy="1993900"/>
          </a:xfrm>
        </p:spPr>
      </p:pic>
      <p:sp>
        <p:nvSpPr>
          <p:cNvPr id="3072" name="Shape 3072"/>
          <p:cNvSpPr/>
          <p:nvPr/>
        </p:nvSpPr>
        <p:spPr>
          <a:xfrm>
            <a:off x="3048893" y="1233635"/>
            <a:ext cx="3048001" cy="2003228"/>
          </a:xfrm>
          <a:prstGeom prst="rect">
            <a:avLst/>
          </a:prstGeom>
          <a:solidFill>
            <a:srgbClr val="222A35">
              <a:alpha val="9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060" name="Shape 3060"/>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14</a:t>
            </a:fld>
            <a:endParaRPr>
              <a:solidFill>
                <a:srgbClr val="FFFFFF"/>
              </a:solidFill>
            </a:endParaRPr>
          </a:p>
        </p:txBody>
      </p:sp>
      <p:grpSp>
        <p:nvGrpSpPr>
          <p:cNvPr id="3063" name="Group 3063"/>
          <p:cNvGrpSpPr/>
          <p:nvPr/>
        </p:nvGrpSpPr>
        <p:grpSpPr>
          <a:xfrm>
            <a:off x="1390650" y="3715438"/>
            <a:ext cx="1452564" cy="449106"/>
            <a:chOff x="0" y="40755"/>
            <a:chExt cx="3873502" cy="1197615"/>
          </a:xfrm>
        </p:grpSpPr>
        <p:sp>
          <p:nvSpPr>
            <p:cNvPr id="3061" name="Shape 3061"/>
            <p:cNvSpPr/>
            <p:nvPr/>
          </p:nvSpPr>
          <p:spPr>
            <a:xfrm>
              <a:off x="0" y="40755"/>
              <a:ext cx="3873501" cy="4137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90000"/>
                </a:lnSpc>
                <a:defRPr sz="3000">
                  <a:solidFill>
                    <a:srgbClr val="3AA6DE"/>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accent1"/>
                  </a:solidFill>
                </a:rPr>
                <a:t>标题项目</a:t>
              </a:r>
              <a:endParaRPr sz="1100" dirty="0">
                <a:solidFill>
                  <a:schemeClr val="accent1"/>
                </a:solidFill>
              </a:endParaRPr>
            </a:p>
          </p:txBody>
        </p:sp>
        <p:sp>
          <p:nvSpPr>
            <p:cNvPr id="3062" name="Shape 3062"/>
            <p:cNvSpPr/>
            <p:nvPr/>
          </p:nvSpPr>
          <p:spPr>
            <a:xfrm>
              <a:off x="0" y="663853"/>
              <a:ext cx="387350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1800">
                  <a:solidFill>
                    <a:srgbClr val="4D4D4D"/>
                  </a:solidFill>
                  <a:latin typeface="Roboto Regular"/>
                  <a:ea typeface="Roboto Regular"/>
                  <a:cs typeface="Roboto Regular"/>
                  <a:sym typeface="Roboto Regular"/>
                </a:defRPr>
              </a:lvl1pPr>
            </a:lstStyle>
            <a:p>
              <a:pPr lvl="0">
                <a:defRPr>
                  <a:solidFill>
                    <a:srgbClr val="000000"/>
                  </a:solidFill>
                </a:defRPr>
              </a:pPr>
              <a:r>
                <a:rPr lang="zh-CN" altLang="en-US" sz="700" dirty="0">
                  <a:solidFill>
                    <a:schemeClr val="bg1">
                      <a:lumMod val="50000"/>
                    </a:schemeClr>
                  </a:solidFill>
                  <a:latin typeface="+mn-ea"/>
                  <a:ea typeface="+mn-ea"/>
                </a:rPr>
                <a:t>添加内容添加内容添加内容添加内容添加内容添加内容</a:t>
              </a:r>
              <a:endParaRPr sz="700" dirty="0">
                <a:solidFill>
                  <a:schemeClr val="bg1">
                    <a:lumMod val="50000"/>
                  </a:schemeClr>
                </a:solidFill>
                <a:latin typeface="+mn-ea"/>
                <a:ea typeface="+mn-ea"/>
              </a:endParaRPr>
            </a:p>
          </p:txBody>
        </p:sp>
      </p:grpSp>
      <p:grpSp>
        <p:nvGrpSpPr>
          <p:cNvPr id="3066" name="Group 3066"/>
          <p:cNvGrpSpPr/>
          <p:nvPr/>
        </p:nvGrpSpPr>
        <p:grpSpPr>
          <a:xfrm>
            <a:off x="4195762" y="3715438"/>
            <a:ext cx="1452563" cy="449106"/>
            <a:chOff x="0" y="40755"/>
            <a:chExt cx="3873502" cy="1197615"/>
          </a:xfrm>
        </p:grpSpPr>
        <p:sp>
          <p:nvSpPr>
            <p:cNvPr id="3064" name="Shape 3064"/>
            <p:cNvSpPr/>
            <p:nvPr/>
          </p:nvSpPr>
          <p:spPr>
            <a:xfrm>
              <a:off x="0" y="40755"/>
              <a:ext cx="3873501" cy="4137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90000"/>
                </a:lnSpc>
                <a:defRPr sz="3000">
                  <a:solidFill>
                    <a:srgbClr val="02AF96"/>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accent2"/>
                  </a:solidFill>
                </a:rPr>
                <a:t>标题项目</a:t>
              </a:r>
              <a:endParaRPr sz="1100" dirty="0">
                <a:solidFill>
                  <a:schemeClr val="accent2"/>
                </a:solidFill>
              </a:endParaRPr>
            </a:p>
          </p:txBody>
        </p:sp>
        <p:sp>
          <p:nvSpPr>
            <p:cNvPr id="3065" name="Shape 3065"/>
            <p:cNvSpPr/>
            <p:nvPr/>
          </p:nvSpPr>
          <p:spPr>
            <a:xfrm>
              <a:off x="0" y="663853"/>
              <a:ext cx="387350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1800">
                  <a:solidFill>
                    <a:srgbClr val="4D4D4D"/>
                  </a:solidFill>
                  <a:latin typeface="Roboto Regular"/>
                  <a:ea typeface="Roboto Regular"/>
                  <a:cs typeface="Roboto Regular"/>
                  <a:sym typeface="Roboto Regular"/>
                </a:defRPr>
              </a:lvl1pPr>
            </a:lstStyle>
            <a:p>
              <a:pPr lvl="0">
                <a:defRPr>
                  <a:solidFill>
                    <a:srgbClr val="000000"/>
                  </a:solidFill>
                </a:defRPr>
              </a:pPr>
              <a:r>
                <a:rPr lang="zh-CN" altLang="en-US" sz="700" dirty="0">
                  <a:solidFill>
                    <a:schemeClr val="bg1">
                      <a:lumMod val="50000"/>
                    </a:schemeClr>
                  </a:solidFill>
                  <a:latin typeface="+mn-ea"/>
                  <a:ea typeface="+mn-ea"/>
                </a:rPr>
                <a:t>添加内容添加内容添加内容添加内容添加内容添加内容</a:t>
              </a:r>
              <a:endParaRPr sz="700" dirty="0">
                <a:solidFill>
                  <a:schemeClr val="bg1">
                    <a:lumMod val="50000"/>
                  </a:schemeClr>
                </a:solidFill>
                <a:latin typeface="+mn-ea"/>
                <a:ea typeface="+mn-ea"/>
              </a:endParaRPr>
            </a:p>
          </p:txBody>
        </p:sp>
      </p:grpSp>
      <p:grpSp>
        <p:nvGrpSpPr>
          <p:cNvPr id="3069" name="Group 3069"/>
          <p:cNvGrpSpPr/>
          <p:nvPr/>
        </p:nvGrpSpPr>
        <p:grpSpPr>
          <a:xfrm>
            <a:off x="7195615" y="3705913"/>
            <a:ext cx="1452563" cy="458631"/>
            <a:chOff x="0" y="40755"/>
            <a:chExt cx="3873502" cy="1223015"/>
          </a:xfrm>
        </p:grpSpPr>
        <p:sp>
          <p:nvSpPr>
            <p:cNvPr id="3067" name="Shape 3067"/>
            <p:cNvSpPr/>
            <p:nvPr/>
          </p:nvSpPr>
          <p:spPr>
            <a:xfrm>
              <a:off x="0" y="40755"/>
              <a:ext cx="3873501" cy="41378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90000"/>
                </a:lnSpc>
                <a:defRPr sz="3000">
                  <a:solidFill>
                    <a:srgbClr val="79BF43"/>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accent3"/>
                  </a:solidFill>
                </a:rPr>
                <a:t>标题项目</a:t>
              </a:r>
              <a:endParaRPr sz="1100" dirty="0">
                <a:solidFill>
                  <a:schemeClr val="accent3"/>
                </a:solidFill>
              </a:endParaRPr>
            </a:p>
          </p:txBody>
        </p:sp>
        <p:sp>
          <p:nvSpPr>
            <p:cNvPr id="3068" name="Shape 3068"/>
            <p:cNvSpPr/>
            <p:nvPr/>
          </p:nvSpPr>
          <p:spPr>
            <a:xfrm>
              <a:off x="0" y="689253"/>
              <a:ext cx="387350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1800">
                  <a:solidFill>
                    <a:srgbClr val="4D4D4D"/>
                  </a:solidFill>
                  <a:latin typeface="Roboto Regular"/>
                  <a:ea typeface="Roboto Regular"/>
                  <a:cs typeface="Roboto Regular"/>
                  <a:sym typeface="Roboto Regular"/>
                </a:defRPr>
              </a:lvl1pPr>
            </a:lstStyle>
            <a:p>
              <a:pPr lvl="0">
                <a:defRPr>
                  <a:solidFill>
                    <a:srgbClr val="000000"/>
                  </a:solidFill>
                </a:defRPr>
              </a:pPr>
              <a:r>
                <a:rPr lang="zh-CN" altLang="en-US" sz="700" dirty="0">
                  <a:solidFill>
                    <a:schemeClr val="bg1">
                      <a:lumMod val="50000"/>
                    </a:schemeClr>
                  </a:solidFill>
                  <a:latin typeface="+mn-ea"/>
                  <a:ea typeface="+mn-ea"/>
                </a:rPr>
                <a:t>添加内容添加内容添加内容添加内容添加内容添加内容</a:t>
              </a:r>
              <a:endParaRPr sz="700" dirty="0">
                <a:solidFill>
                  <a:schemeClr val="bg1">
                    <a:lumMod val="50000"/>
                  </a:schemeClr>
                </a:solidFill>
                <a:latin typeface="+mn-ea"/>
                <a:ea typeface="+mn-ea"/>
              </a:endParaRPr>
            </a:p>
          </p:txBody>
        </p:sp>
      </p:grpSp>
      <p:sp>
        <p:nvSpPr>
          <p:cNvPr id="3071" name="Shape 3071"/>
          <p:cNvSpPr/>
          <p:nvPr/>
        </p:nvSpPr>
        <p:spPr>
          <a:xfrm>
            <a:off x="2080" y="1233635"/>
            <a:ext cx="3048000" cy="2003228"/>
          </a:xfrm>
          <a:prstGeom prst="rect">
            <a:avLst/>
          </a:prstGeom>
          <a:solidFill>
            <a:srgbClr val="3D4247">
              <a:alpha val="9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073" name="Shape 3073"/>
          <p:cNvSpPr/>
          <p:nvPr/>
        </p:nvSpPr>
        <p:spPr>
          <a:xfrm>
            <a:off x="6096894" y="1233635"/>
            <a:ext cx="3048001" cy="2003228"/>
          </a:xfrm>
          <a:prstGeom prst="rect">
            <a:avLst/>
          </a:prstGeom>
          <a:solidFill>
            <a:srgbClr val="3D4247">
              <a:alpha val="9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aphicFrame>
        <p:nvGraphicFramePr>
          <p:cNvPr id="3075" name="Chart 3075"/>
          <p:cNvGraphicFramePr/>
          <p:nvPr>
            <p:extLst/>
          </p:nvPr>
        </p:nvGraphicFramePr>
        <p:xfrm>
          <a:off x="1105247" y="1507418"/>
          <a:ext cx="1425165" cy="142516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76" name="Chart 3076"/>
          <p:cNvGraphicFramePr/>
          <p:nvPr>
            <p:extLst/>
          </p:nvPr>
        </p:nvGraphicFramePr>
        <p:xfrm>
          <a:off x="3857930" y="1507418"/>
          <a:ext cx="1425165" cy="1425165"/>
        </p:xfrm>
        <a:graphic>
          <a:graphicData uri="http://schemas.openxmlformats.org/drawingml/2006/chart">
            <c:chart xmlns:c="http://schemas.openxmlformats.org/drawingml/2006/chart" xmlns:r="http://schemas.openxmlformats.org/officeDocument/2006/relationships" r:id="rId4"/>
          </a:graphicData>
        </a:graphic>
      </p:graphicFrame>
      <p:grpSp>
        <p:nvGrpSpPr>
          <p:cNvPr id="3079" name="Group 3079"/>
          <p:cNvGrpSpPr/>
          <p:nvPr/>
        </p:nvGrpSpPr>
        <p:grpSpPr>
          <a:xfrm>
            <a:off x="614244" y="3637189"/>
            <a:ext cx="563613" cy="562652"/>
            <a:chOff x="0" y="0"/>
            <a:chExt cx="1502967" cy="1500403"/>
          </a:xfrm>
        </p:grpSpPr>
        <p:sp>
          <p:nvSpPr>
            <p:cNvPr id="3077" name="Shape 3077"/>
            <p:cNvSpPr/>
            <p:nvPr/>
          </p:nvSpPr>
          <p:spPr>
            <a:xfrm>
              <a:off x="0" y="-1"/>
              <a:ext cx="1502968" cy="15004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3078" name="Shape 3078"/>
            <p:cNvSpPr/>
            <p:nvPr/>
          </p:nvSpPr>
          <p:spPr>
            <a:xfrm>
              <a:off x="303266" y="288863"/>
              <a:ext cx="896435" cy="922678"/>
            </a:xfrm>
            <a:custGeom>
              <a:avLst/>
              <a:gdLst/>
              <a:ahLst/>
              <a:cxnLst>
                <a:cxn ang="0">
                  <a:pos x="wd2" y="hd2"/>
                </a:cxn>
                <a:cxn ang="5400000">
                  <a:pos x="wd2" y="hd2"/>
                </a:cxn>
                <a:cxn ang="10800000">
                  <a:pos x="wd2" y="hd2"/>
                </a:cxn>
                <a:cxn ang="16200000">
                  <a:pos x="wd2" y="hd2"/>
                </a:cxn>
              </a:cxnLst>
              <a:rect l="0" t="0" r="r" b="b"/>
              <a:pathLst>
                <a:path w="21122" h="21600" extrusionOk="0">
                  <a:moveTo>
                    <a:pt x="15531" y="19735"/>
                  </a:moveTo>
                  <a:lnTo>
                    <a:pt x="9003" y="19933"/>
                  </a:lnTo>
                  <a:cubicBezTo>
                    <a:pt x="11586" y="17441"/>
                    <a:pt x="12925" y="12749"/>
                    <a:pt x="12138" y="8224"/>
                  </a:cubicBezTo>
                  <a:cubicBezTo>
                    <a:pt x="11653" y="5430"/>
                    <a:pt x="10564" y="3084"/>
                    <a:pt x="9048" y="1499"/>
                  </a:cubicBezTo>
                  <a:lnTo>
                    <a:pt x="15457" y="1499"/>
                  </a:lnTo>
                  <a:cubicBezTo>
                    <a:pt x="16472" y="2127"/>
                    <a:pt x="17355" y="3152"/>
                    <a:pt x="18046" y="4444"/>
                  </a:cubicBezTo>
                  <a:lnTo>
                    <a:pt x="13779" y="4444"/>
                  </a:lnTo>
                  <a:cubicBezTo>
                    <a:pt x="13368" y="4444"/>
                    <a:pt x="13021" y="4781"/>
                    <a:pt x="13021" y="5189"/>
                  </a:cubicBezTo>
                  <a:cubicBezTo>
                    <a:pt x="13021" y="5606"/>
                    <a:pt x="13368" y="5936"/>
                    <a:pt x="13779" y="5936"/>
                  </a:cubicBezTo>
                  <a:lnTo>
                    <a:pt x="18715" y="5936"/>
                  </a:lnTo>
                  <a:cubicBezTo>
                    <a:pt x="19010" y="6725"/>
                    <a:pt x="19245" y="7573"/>
                    <a:pt x="19401" y="8471"/>
                  </a:cubicBezTo>
                  <a:cubicBezTo>
                    <a:pt x="19495" y="8999"/>
                    <a:pt x="19539" y="9524"/>
                    <a:pt x="19568" y="10058"/>
                  </a:cubicBezTo>
                  <a:lnTo>
                    <a:pt x="15096" y="10058"/>
                  </a:lnTo>
                  <a:cubicBezTo>
                    <a:pt x="14685" y="10058"/>
                    <a:pt x="14338" y="10395"/>
                    <a:pt x="14338" y="10803"/>
                  </a:cubicBezTo>
                  <a:cubicBezTo>
                    <a:pt x="14338" y="11221"/>
                    <a:pt x="14685" y="11549"/>
                    <a:pt x="15096" y="11549"/>
                  </a:cubicBezTo>
                  <a:lnTo>
                    <a:pt x="19562" y="11549"/>
                  </a:lnTo>
                  <a:cubicBezTo>
                    <a:pt x="19481" y="13018"/>
                    <a:pt x="19185" y="14422"/>
                    <a:pt x="18701" y="15671"/>
                  </a:cubicBezTo>
                  <a:lnTo>
                    <a:pt x="13770" y="15671"/>
                  </a:lnTo>
                  <a:cubicBezTo>
                    <a:pt x="13359" y="15671"/>
                    <a:pt x="13021" y="16008"/>
                    <a:pt x="13021" y="16415"/>
                  </a:cubicBezTo>
                  <a:cubicBezTo>
                    <a:pt x="13021" y="16827"/>
                    <a:pt x="13359" y="17162"/>
                    <a:pt x="13770" y="17162"/>
                  </a:cubicBezTo>
                  <a:lnTo>
                    <a:pt x="17979" y="17162"/>
                  </a:lnTo>
                  <a:cubicBezTo>
                    <a:pt x="17318" y="18295"/>
                    <a:pt x="16502" y="19210"/>
                    <a:pt x="15531" y="19735"/>
                  </a:cubicBezTo>
                  <a:cubicBezTo>
                    <a:pt x="15531" y="19735"/>
                    <a:pt x="15531" y="19735"/>
                    <a:pt x="15531" y="19735"/>
                  </a:cubicBezTo>
                  <a:close/>
                  <a:moveTo>
                    <a:pt x="6636" y="19809"/>
                  </a:moveTo>
                  <a:cubicBezTo>
                    <a:pt x="6452" y="19904"/>
                    <a:pt x="6268" y="19970"/>
                    <a:pt x="6083" y="20021"/>
                  </a:cubicBezTo>
                  <a:lnTo>
                    <a:pt x="5473" y="20042"/>
                  </a:lnTo>
                  <a:cubicBezTo>
                    <a:pt x="5371" y="20042"/>
                    <a:pt x="5275" y="20065"/>
                    <a:pt x="5193" y="20102"/>
                  </a:cubicBezTo>
                  <a:cubicBezTo>
                    <a:pt x="4877" y="20073"/>
                    <a:pt x="4576" y="19984"/>
                    <a:pt x="4267" y="19830"/>
                  </a:cubicBezTo>
                  <a:cubicBezTo>
                    <a:pt x="2987" y="19187"/>
                    <a:pt x="1999" y="17535"/>
                    <a:pt x="1633" y="15417"/>
                  </a:cubicBezTo>
                  <a:cubicBezTo>
                    <a:pt x="1132" y="12544"/>
                    <a:pt x="2244" y="9350"/>
                    <a:pt x="4060" y="8451"/>
                  </a:cubicBezTo>
                  <a:cubicBezTo>
                    <a:pt x="4487" y="8237"/>
                    <a:pt x="4921" y="8237"/>
                    <a:pt x="5326" y="8443"/>
                  </a:cubicBezTo>
                  <a:cubicBezTo>
                    <a:pt x="6069" y="8815"/>
                    <a:pt x="6650" y="9801"/>
                    <a:pt x="6870" y="11074"/>
                  </a:cubicBezTo>
                  <a:cubicBezTo>
                    <a:pt x="7202" y="12983"/>
                    <a:pt x="6407" y="14773"/>
                    <a:pt x="5466" y="15241"/>
                  </a:cubicBezTo>
                  <a:cubicBezTo>
                    <a:pt x="5259" y="15335"/>
                    <a:pt x="5083" y="15343"/>
                    <a:pt x="4892" y="15245"/>
                  </a:cubicBezTo>
                  <a:cubicBezTo>
                    <a:pt x="4582" y="15092"/>
                    <a:pt x="4200" y="14619"/>
                    <a:pt x="4052" y="13757"/>
                  </a:cubicBezTo>
                  <a:cubicBezTo>
                    <a:pt x="3869" y="12704"/>
                    <a:pt x="4296" y="11637"/>
                    <a:pt x="4804" y="11381"/>
                  </a:cubicBezTo>
                  <a:cubicBezTo>
                    <a:pt x="5178" y="11197"/>
                    <a:pt x="5333" y="10752"/>
                    <a:pt x="5142" y="10380"/>
                  </a:cubicBezTo>
                  <a:cubicBezTo>
                    <a:pt x="4958" y="10008"/>
                    <a:pt x="4509" y="9862"/>
                    <a:pt x="4134" y="10043"/>
                  </a:cubicBezTo>
                  <a:cubicBezTo>
                    <a:pt x="2971" y="10614"/>
                    <a:pt x="2279" y="12359"/>
                    <a:pt x="2568" y="14013"/>
                  </a:cubicBezTo>
                  <a:cubicBezTo>
                    <a:pt x="2781" y="15226"/>
                    <a:pt x="3383" y="16168"/>
                    <a:pt x="4216" y="16585"/>
                  </a:cubicBezTo>
                  <a:cubicBezTo>
                    <a:pt x="4826" y="16893"/>
                    <a:pt x="5510" y="16893"/>
                    <a:pt x="6135" y="16579"/>
                  </a:cubicBezTo>
                  <a:cubicBezTo>
                    <a:pt x="7797" y="15759"/>
                    <a:pt x="8776" y="13221"/>
                    <a:pt x="8357" y="10817"/>
                  </a:cubicBezTo>
                  <a:cubicBezTo>
                    <a:pt x="8167" y="9752"/>
                    <a:pt x="7769" y="8865"/>
                    <a:pt x="7224" y="8172"/>
                  </a:cubicBezTo>
                  <a:lnTo>
                    <a:pt x="10586" y="8172"/>
                  </a:lnTo>
                  <a:cubicBezTo>
                    <a:pt x="10601" y="8275"/>
                    <a:pt x="10631" y="8378"/>
                    <a:pt x="10652" y="8479"/>
                  </a:cubicBezTo>
                  <a:cubicBezTo>
                    <a:pt x="11477" y="13216"/>
                    <a:pt x="9674" y="18303"/>
                    <a:pt x="6636" y="19809"/>
                  </a:cubicBezTo>
                  <a:cubicBezTo>
                    <a:pt x="6636" y="19809"/>
                    <a:pt x="6636" y="19809"/>
                    <a:pt x="6636" y="19809"/>
                  </a:cubicBezTo>
                  <a:close/>
                  <a:moveTo>
                    <a:pt x="21122" y="10803"/>
                  </a:moveTo>
                  <a:cubicBezTo>
                    <a:pt x="21122" y="10767"/>
                    <a:pt x="21106" y="10738"/>
                    <a:pt x="21106" y="10701"/>
                  </a:cubicBezTo>
                  <a:cubicBezTo>
                    <a:pt x="21099" y="9875"/>
                    <a:pt x="21032" y="9050"/>
                    <a:pt x="20886" y="8224"/>
                  </a:cubicBezTo>
                  <a:cubicBezTo>
                    <a:pt x="20231" y="4437"/>
                    <a:pt x="18465" y="1477"/>
                    <a:pt x="16037" y="103"/>
                  </a:cubicBezTo>
                  <a:cubicBezTo>
                    <a:pt x="15926" y="38"/>
                    <a:pt x="15795" y="0"/>
                    <a:pt x="15662" y="0"/>
                  </a:cubicBezTo>
                  <a:lnTo>
                    <a:pt x="6907" y="0"/>
                  </a:lnTo>
                  <a:cubicBezTo>
                    <a:pt x="6569" y="0"/>
                    <a:pt x="6268" y="228"/>
                    <a:pt x="6179" y="556"/>
                  </a:cubicBezTo>
                  <a:cubicBezTo>
                    <a:pt x="6092" y="886"/>
                    <a:pt x="6238" y="1227"/>
                    <a:pt x="6532" y="1396"/>
                  </a:cubicBezTo>
                  <a:cubicBezTo>
                    <a:pt x="8158" y="2317"/>
                    <a:pt x="9460" y="4241"/>
                    <a:pt x="10211" y="6673"/>
                  </a:cubicBezTo>
                  <a:lnTo>
                    <a:pt x="5207" y="6673"/>
                  </a:lnTo>
                  <a:cubicBezTo>
                    <a:pt x="5060" y="6673"/>
                    <a:pt x="4928" y="6725"/>
                    <a:pt x="4811" y="6798"/>
                  </a:cubicBezTo>
                  <a:cubicBezTo>
                    <a:pt x="4332" y="6783"/>
                    <a:pt x="3847" y="6878"/>
                    <a:pt x="3383" y="7105"/>
                  </a:cubicBezTo>
                  <a:cubicBezTo>
                    <a:pt x="941" y="8317"/>
                    <a:pt x="-478" y="12076"/>
                    <a:pt x="147" y="15664"/>
                  </a:cubicBezTo>
                  <a:cubicBezTo>
                    <a:pt x="603" y="18287"/>
                    <a:pt x="1853" y="20291"/>
                    <a:pt x="3582" y="21162"/>
                  </a:cubicBezTo>
                  <a:cubicBezTo>
                    <a:pt x="4172" y="21454"/>
                    <a:pt x="4788" y="21600"/>
                    <a:pt x="5414" y="21600"/>
                  </a:cubicBezTo>
                  <a:cubicBezTo>
                    <a:pt x="5701" y="21600"/>
                    <a:pt x="5989" y="21570"/>
                    <a:pt x="6275" y="21511"/>
                  </a:cubicBezTo>
                  <a:lnTo>
                    <a:pt x="15743" y="21227"/>
                  </a:lnTo>
                  <a:cubicBezTo>
                    <a:pt x="15854" y="21219"/>
                    <a:pt x="15964" y="21198"/>
                    <a:pt x="16060" y="21147"/>
                  </a:cubicBezTo>
                  <a:cubicBezTo>
                    <a:pt x="19105" y="19634"/>
                    <a:pt x="21083" y="15417"/>
                    <a:pt x="21099" y="10906"/>
                  </a:cubicBezTo>
                  <a:cubicBezTo>
                    <a:pt x="21106" y="10870"/>
                    <a:pt x="21122" y="10840"/>
                    <a:pt x="21122" y="10803"/>
                  </a:cubicBezTo>
                  <a:cubicBezTo>
                    <a:pt x="21122" y="10803"/>
                    <a:pt x="21122" y="10803"/>
                    <a:pt x="21122" y="1080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082" name="Group 3082"/>
          <p:cNvGrpSpPr/>
          <p:nvPr/>
        </p:nvGrpSpPr>
        <p:grpSpPr>
          <a:xfrm>
            <a:off x="3423282" y="3637189"/>
            <a:ext cx="563613" cy="562652"/>
            <a:chOff x="0" y="0"/>
            <a:chExt cx="1502967" cy="1500403"/>
          </a:xfrm>
        </p:grpSpPr>
        <p:sp>
          <p:nvSpPr>
            <p:cNvPr id="3080" name="Shape 3080"/>
            <p:cNvSpPr/>
            <p:nvPr/>
          </p:nvSpPr>
          <p:spPr>
            <a:xfrm>
              <a:off x="0" y="-1"/>
              <a:ext cx="1502968" cy="15004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3081" name="Shape 3081"/>
            <p:cNvSpPr/>
            <p:nvPr/>
          </p:nvSpPr>
          <p:spPr>
            <a:xfrm>
              <a:off x="248349" y="309975"/>
              <a:ext cx="1006269" cy="880452"/>
            </a:xfrm>
            <a:custGeom>
              <a:avLst/>
              <a:gdLst/>
              <a:ahLst/>
              <a:cxnLst>
                <a:cxn ang="0">
                  <a:pos x="wd2" y="hd2"/>
                </a:cxn>
                <a:cxn ang="5400000">
                  <a:pos x="wd2" y="hd2"/>
                </a:cxn>
                <a:cxn ang="10800000">
                  <a:pos x="wd2" y="hd2"/>
                </a:cxn>
                <a:cxn ang="16200000">
                  <a:pos x="wd2" y="hd2"/>
                </a:cxn>
              </a:cxnLst>
              <a:rect l="0" t="0" r="r" b="b"/>
              <a:pathLst>
                <a:path w="21600" h="21600" extrusionOk="0">
                  <a:moveTo>
                    <a:pt x="19437" y="14192"/>
                  </a:moveTo>
                  <a:lnTo>
                    <a:pt x="21600" y="15428"/>
                  </a:lnTo>
                  <a:lnTo>
                    <a:pt x="10800" y="21600"/>
                  </a:lnTo>
                  <a:lnTo>
                    <a:pt x="0" y="15428"/>
                  </a:lnTo>
                  <a:lnTo>
                    <a:pt x="2163" y="14192"/>
                  </a:lnTo>
                  <a:lnTo>
                    <a:pt x="10800" y="19128"/>
                  </a:lnTo>
                  <a:cubicBezTo>
                    <a:pt x="10800" y="19128"/>
                    <a:pt x="19437" y="14192"/>
                    <a:pt x="19437" y="14192"/>
                  </a:cubicBezTo>
                  <a:close/>
                  <a:moveTo>
                    <a:pt x="19437" y="9564"/>
                  </a:moveTo>
                  <a:lnTo>
                    <a:pt x="21600" y="10800"/>
                  </a:lnTo>
                  <a:lnTo>
                    <a:pt x="10800" y="16972"/>
                  </a:lnTo>
                  <a:lnTo>
                    <a:pt x="0" y="10800"/>
                  </a:lnTo>
                  <a:lnTo>
                    <a:pt x="2163" y="9564"/>
                  </a:lnTo>
                  <a:lnTo>
                    <a:pt x="10800" y="14499"/>
                  </a:lnTo>
                  <a:cubicBezTo>
                    <a:pt x="10800" y="14499"/>
                    <a:pt x="19437" y="9564"/>
                    <a:pt x="19437" y="9564"/>
                  </a:cubicBezTo>
                  <a:close/>
                  <a:moveTo>
                    <a:pt x="10800" y="2048"/>
                  </a:moveTo>
                  <a:lnTo>
                    <a:pt x="18016" y="6171"/>
                  </a:lnTo>
                  <a:lnTo>
                    <a:pt x="10800" y="10294"/>
                  </a:lnTo>
                  <a:lnTo>
                    <a:pt x="3585" y="6171"/>
                  </a:lnTo>
                  <a:cubicBezTo>
                    <a:pt x="3585" y="6171"/>
                    <a:pt x="10800" y="2048"/>
                    <a:pt x="10800" y="2048"/>
                  </a:cubicBezTo>
                  <a:close/>
                  <a:moveTo>
                    <a:pt x="21600" y="6171"/>
                  </a:moveTo>
                  <a:lnTo>
                    <a:pt x="10800" y="0"/>
                  </a:lnTo>
                  <a:lnTo>
                    <a:pt x="0" y="6171"/>
                  </a:lnTo>
                  <a:lnTo>
                    <a:pt x="10800" y="12343"/>
                  </a:lnTo>
                  <a:cubicBezTo>
                    <a:pt x="10800" y="12343"/>
                    <a:pt x="21600" y="6171"/>
                    <a:pt x="21600" y="617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085" name="Group 3085"/>
          <p:cNvGrpSpPr/>
          <p:nvPr/>
        </p:nvGrpSpPr>
        <p:grpSpPr>
          <a:xfrm>
            <a:off x="6418902" y="3637189"/>
            <a:ext cx="563613" cy="562652"/>
            <a:chOff x="0" y="0"/>
            <a:chExt cx="1502967" cy="1500403"/>
          </a:xfrm>
        </p:grpSpPr>
        <p:sp>
          <p:nvSpPr>
            <p:cNvPr id="3083" name="Shape 3083"/>
            <p:cNvSpPr/>
            <p:nvPr/>
          </p:nvSpPr>
          <p:spPr>
            <a:xfrm>
              <a:off x="0" y="-1"/>
              <a:ext cx="1502968" cy="15004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3084" name="Shape 3084"/>
            <p:cNvSpPr/>
            <p:nvPr/>
          </p:nvSpPr>
          <p:spPr>
            <a:xfrm>
              <a:off x="263596" y="254526"/>
              <a:ext cx="975778" cy="965952"/>
            </a:xfrm>
            <a:custGeom>
              <a:avLst/>
              <a:gdLst/>
              <a:ahLst/>
              <a:cxnLst>
                <a:cxn ang="0">
                  <a:pos x="wd2" y="hd2"/>
                </a:cxn>
                <a:cxn ang="5400000">
                  <a:pos x="wd2" y="hd2"/>
                </a:cxn>
                <a:cxn ang="10800000">
                  <a:pos x="wd2" y="hd2"/>
                </a:cxn>
                <a:cxn ang="16200000">
                  <a:pos x="wd2" y="hd2"/>
                </a:cxn>
              </a:cxnLst>
              <a:rect l="0" t="0" r="r" b="b"/>
              <a:pathLst>
                <a:path w="21002" h="21488" extrusionOk="0">
                  <a:moveTo>
                    <a:pt x="8461" y="16"/>
                  </a:moveTo>
                  <a:cubicBezTo>
                    <a:pt x="8070" y="-63"/>
                    <a:pt x="7693" y="163"/>
                    <a:pt x="7557" y="550"/>
                  </a:cubicBezTo>
                  <a:lnTo>
                    <a:pt x="3016" y="12452"/>
                  </a:lnTo>
                  <a:lnTo>
                    <a:pt x="4522" y="13030"/>
                  </a:lnTo>
                  <a:lnTo>
                    <a:pt x="8827" y="1707"/>
                  </a:lnTo>
                  <a:lnTo>
                    <a:pt x="19160" y="4443"/>
                  </a:lnTo>
                  <a:cubicBezTo>
                    <a:pt x="18514" y="6511"/>
                    <a:pt x="16971" y="10815"/>
                    <a:pt x="15500" y="14832"/>
                  </a:cubicBezTo>
                  <a:cubicBezTo>
                    <a:pt x="14216" y="18338"/>
                    <a:pt x="13483" y="19548"/>
                    <a:pt x="12078" y="19793"/>
                  </a:cubicBezTo>
                  <a:cubicBezTo>
                    <a:pt x="9207" y="20203"/>
                    <a:pt x="9258" y="16412"/>
                    <a:pt x="9258" y="16412"/>
                  </a:cubicBezTo>
                  <a:lnTo>
                    <a:pt x="88" y="12585"/>
                  </a:lnTo>
                  <a:cubicBezTo>
                    <a:pt x="-563" y="16850"/>
                    <a:pt x="2607" y="17880"/>
                    <a:pt x="2607" y="17880"/>
                  </a:cubicBezTo>
                  <a:lnTo>
                    <a:pt x="9323" y="21017"/>
                  </a:lnTo>
                  <a:cubicBezTo>
                    <a:pt x="9323" y="21018"/>
                    <a:pt x="10380" y="21537"/>
                    <a:pt x="11518" y="21484"/>
                  </a:cubicBezTo>
                  <a:cubicBezTo>
                    <a:pt x="14587" y="21409"/>
                    <a:pt x="15656" y="19123"/>
                    <a:pt x="17007" y="15433"/>
                  </a:cubicBezTo>
                  <a:cubicBezTo>
                    <a:pt x="18960" y="10100"/>
                    <a:pt x="20948" y="4106"/>
                    <a:pt x="20968" y="4043"/>
                  </a:cubicBezTo>
                  <a:cubicBezTo>
                    <a:pt x="21037" y="3817"/>
                    <a:pt x="20999" y="3579"/>
                    <a:pt x="20882" y="3375"/>
                  </a:cubicBezTo>
                  <a:cubicBezTo>
                    <a:pt x="20764" y="3172"/>
                    <a:pt x="20567" y="3021"/>
                    <a:pt x="20343" y="2975"/>
                  </a:cubicBezTo>
                  <a:lnTo>
                    <a:pt x="8461" y="16"/>
                  </a:lnTo>
                  <a:close/>
                  <a:moveTo>
                    <a:pt x="9861" y="4999"/>
                  </a:moveTo>
                  <a:cubicBezTo>
                    <a:pt x="9367" y="4999"/>
                    <a:pt x="8957" y="5394"/>
                    <a:pt x="8957" y="5889"/>
                  </a:cubicBezTo>
                  <a:cubicBezTo>
                    <a:pt x="8957" y="6385"/>
                    <a:pt x="9367" y="6779"/>
                    <a:pt x="9861" y="6779"/>
                  </a:cubicBezTo>
                  <a:cubicBezTo>
                    <a:pt x="10353" y="6779"/>
                    <a:pt x="10743" y="6385"/>
                    <a:pt x="10743" y="5889"/>
                  </a:cubicBezTo>
                  <a:cubicBezTo>
                    <a:pt x="10743" y="5394"/>
                    <a:pt x="10353" y="4999"/>
                    <a:pt x="9861" y="4999"/>
                  </a:cubicBezTo>
                  <a:close/>
                  <a:moveTo>
                    <a:pt x="12056" y="5733"/>
                  </a:moveTo>
                  <a:cubicBezTo>
                    <a:pt x="11633" y="5612"/>
                    <a:pt x="11184" y="5869"/>
                    <a:pt x="11066" y="6312"/>
                  </a:cubicBezTo>
                  <a:cubicBezTo>
                    <a:pt x="10949" y="6755"/>
                    <a:pt x="11195" y="7214"/>
                    <a:pt x="11626" y="7335"/>
                  </a:cubicBezTo>
                  <a:cubicBezTo>
                    <a:pt x="11626" y="7335"/>
                    <a:pt x="15113" y="8447"/>
                    <a:pt x="15113" y="8447"/>
                  </a:cubicBezTo>
                  <a:cubicBezTo>
                    <a:pt x="15182" y="8467"/>
                    <a:pt x="15256" y="8470"/>
                    <a:pt x="15328" y="8470"/>
                  </a:cubicBezTo>
                  <a:cubicBezTo>
                    <a:pt x="15681" y="8470"/>
                    <a:pt x="16003" y="8238"/>
                    <a:pt x="16103" y="7869"/>
                  </a:cubicBezTo>
                  <a:cubicBezTo>
                    <a:pt x="16221" y="7425"/>
                    <a:pt x="15972" y="6967"/>
                    <a:pt x="15543" y="6846"/>
                  </a:cubicBezTo>
                  <a:lnTo>
                    <a:pt x="12056" y="5733"/>
                  </a:lnTo>
                  <a:close/>
                  <a:moveTo>
                    <a:pt x="8483" y="7847"/>
                  </a:moveTo>
                  <a:cubicBezTo>
                    <a:pt x="7990" y="7847"/>
                    <a:pt x="7579" y="8242"/>
                    <a:pt x="7579" y="8737"/>
                  </a:cubicBezTo>
                  <a:cubicBezTo>
                    <a:pt x="7579" y="9231"/>
                    <a:pt x="7990" y="9627"/>
                    <a:pt x="8483" y="9627"/>
                  </a:cubicBezTo>
                  <a:cubicBezTo>
                    <a:pt x="8977" y="9627"/>
                    <a:pt x="9366" y="9231"/>
                    <a:pt x="9366" y="8737"/>
                  </a:cubicBezTo>
                  <a:cubicBezTo>
                    <a:pt x="9366" y="8242"/>
                    <a:pt x="8977" y="7847"/>
                    <a:pt x="8483" y="7847"/>
                  </a:cubicBezTo>
                  <a:close/>
                  <a:moveTo>
                    <a:pt x="10722" y="9293"/>
                  </a:moveTo>
                  <a:cubicBezTo>
                    <a:pt x="10299" y="9148"/>
                    <a:pt x="9831" y="9392"/>
                    <a:pt x="9688" y="9827"/>
                  </a:cubicBezTo>
                  <a:cubicBezTo>
                    <a:pt x="9549" y="10264"/>
                    <a:pt x="9783" y="10726"/>
                    <a:pt x="10205" y="10872"/>
                  </a:cubicBezTo>
                  <a:lnTo>
                    <a:pt x="13671" y="12163"/>
                  </a:lnTo>
                  <a:cubicBezTo>
                    <a:pt x="13753" y="12192"/>
                    <a:pt x="13846" y="12207"/>
                    <a:pt x="13929" y="12207"/>
                  </a:cubicBezTo>
                  <a:cubicBezTo>
                    <a:pt x="14268" y="12209"/>
                    <a:pt x="14592" y="11978"/>
                    <a:pt x="14704" y="11629"/>
                  </a:cubicBezTo>
                  <a:cubicBezTo>
                    <a:pt x="14844" y="11193"/>
                    <a:pt x="14610" y="10728"/>
                    <a:pt x="14187" y="10583"/>
                  </a:cubicBezTo>
                  <a:lnTo>
                    <a:pt x="10722" y="9293"/>
                  </a:lnTo>
                  <a:close/>
                  <a:moveTo>
                    <a:pt x="7105" y="11406"/>
                  </a:moveTo>
                  <a:cubicBezTo>
                    <a:pt x="6612" y="11406"/>
                    <a:pt x="6201" y="11800"/>
                    <a:pt x="6201" y="12296"/>
                  </a:cubicBezTo>
                  <a:cubicBezTo>
                    <a:pt x="6201" y="12791"/>
                    <a:pt x="6612" y="13186"/>
                    <a:pt x="7105" y="13186"/>
                  </a:cubicBezTo>
                  <a:cubicBezTo>
                    <a:pt x="7598" y="13186"/>
                    <a:pt x="7988" y="12791"/>
                    <a:pt x="7988" y="12296"/>
                  </a:cubicBezTo>
                  <a:cubicBezTo>
                    <a:pt x="7988" y="11800"/>
                    <a:pt x="7598" y="11406"/>
                    <a:pt x="7105" y="11406"/>
                  </a:cubicBezTo>
                  <a:close/>
                  <a:moveTo>
                    <a:pt x="9323" y="12163"/>
                  </a:moveTo>
                  <a:cubicBezTo>
                    <a:pt x="8900" y="12016"/>
                    <a:pt x="8450" y="12236"/>
                    <a:pt x="8311" y="12674"/>
                  </a:cubicBezTo>
                  <a:cubicBezTo>
                    <a:pt x="8172" y="13109"/>
                    <a:pt x="8406" y="13577"/>
                    <a:pt x="8827" y="13720"/>
                  </a:cubicBezTo>
                  <a:lnTo>
                    <a:pt x="12315" y="15010"/>
                  </a:lnTo>
                  <a:cubicBezTo>
                    <a:pt x="12398" y="15040"/>
                    <a:pt x="12467" y="15055"/>
                    <a:pt x="12551" y="15055"/>
                  </a:cubicBezTo>
                  <a:cubicBezTo>
                    <a:pt x="12889" y="15055"/>
                    <a:pt x="13216" y="14825"/>
                    <a:pt x="13326" y="14476"/>
                  </a:cubicBezTo>
                  <a:cubicBezTo>
                    <a:pt x="13465" y="14039"/>
                    <a:pt x="13232" y="13573"/>
                    <a:pt x="12810" y="13431"/>
                  </a:cubicBezTo>
                  <a:cubicBezTo>
                    <a:pt x="12810" y="13431"/>
                    <a:pt x="9323" y="12163"/>
                    <a:pt x="9323" y="12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aphicFrame>
        <p:nvGraphicFramePr>
          <p:cNvPr id="3086" name="Chart 3086"/>
          <p:cNvGraphicFramePr/>
          <p:nvPr>
            <p:extLst/>
          </p:nvPr>
        </p:nvGraphicFramePr>
        <p:xfrm>
          <a:off x="6615375" y="1507418"/>
          <a:ext cx="1425165" cy="1425165"/>
        </p:xfrm>
        <a:graphic>
          <a:graphicData uri="http://schemas.openxmlformats.org/drawingml/2006/chart">
            <c:chart xmlns:c="http://schemas.openxmlformats.org/drawingml/2006/chart" xmlns:r="http://schemas.openxmlformats.org/officeDocument/2006/relationships" r:id="rId5"/>
          </a:graphicData>
        </a:graphic>
      </p:graphicFrame>
      <p:grpSp>
        <p:nvGrpSpPr>
          <p:cNvPr id="35" name="Group 3058"/>
          <p:cNvGrpSpPr/>
          <p:nvPr/>
        </p:nvGrpSpPr>
        <p:grpSpPr>
          <a:xfrm>
            <a:off x="3539073" y="315624"/>
            <a:ext cx="2052111" cy="475408"/>
            <a:chOff x="0" y="93693"/>
            <a:chExt cx="5472293" cy="1267749"/>
          </a:xfrm>
        </p:grpSpPr>
        <p:sp>
          <p:nvSpPr>
            <p:cNvPr id="36" name="Shape 3053"/>
            <p:cNvSpPr/>
            <p:nvPr/>
          </p:nvSpPr>
          <p:spPr>
            <a:xfrm>
              <a:off x="0" y="93693"/>
              <a:ext cx="5472293" cy="8663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8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4"/>
                </a:solidFill>
                <a:latin typeface="+mj-ea"/>
                <a:ea typeface="+mj-ea"/>
                <a:cs typeface="Roboto Light"/>
                <a:sym typeface="Roboto Light"/>
              </a:endParaRPr>
            </a:p>
          </p:txBody>
        </p:sp>
        <p:sp>
          <p:nvSpPr>
            <p:cNvPr id="37" name="Shape 3054"/>
            <p:cNvSpPr/>
            <p:nvPr/>
          </p:nvSpPr>
          <p:spPr>
            <a:xfrm rot="10594">
              <a:off x="331640" y="784978"/>
              <a:ext cx="4809011" cy="422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50000"/>
                </a:lnSpc>
                <a:defRPr sz="1800" spc="0">
                  <a:solidFill>
                    <a:srgbClr val="000000"/>
                  </a:solidFill>
                </a:defRPr>
              </a:pPr>
              <a:r>
                <a:rPr sz="900" dirty="0">
                  <a:solidFill>
                    <a:schemeClr val="bg1">
                      <a:lumMod val="50000"/>
                    </a:schemeClr>
                  </a:solidFill>
                  <a:latin typeface="+mj-ea"/>
                  <a:ea typeface="+mj-ea"/>
                </a:rPr>
                <a:t>Your </a:t>
              </a:r>
              <a:r>
                <a:rPr lang="zh-CN" altLang="en-US" sz="900" dirty="0">
                  <a:solidFill>
                    <a:schemeClr val="bg1">
                      <a:lumMod val="50000"/>
                    </a:schemeClr>
                  </a:solidFill>
                  <a:latin typeface="+mj-ea"/>
                  <a:ea typeface="+mj-ea"/>
                </a:rPr>
                <a:t>添加小标题</a:t>
              </a:r>
              <a:endParaRPr sz="900" dirty="0">
                <a:solidFill>
                  <a:schemeClr val="bg1">
                    <a:lumMod val="50000"/>
                  </a:schemeClr>
                </a:solidFill>
                <a:latin typeface="+mj-ea"/>
                <a:ea typeface="+mj-ea"/>
              </a:endParaRPr>
            </a:p>
          </p:txBody>
        </p:sp>
        <p:grpSp>
          <p:nvGrpSpPr>
            <p:cNvPr id="38" name="Group 3057"/>
            <p:cNvGrpSpPr/>
            <p:nvPr/>
          </p:nvGrpSpPr>
          <p:grpSpPr>
            <a:xfrm>
              <a:off x="831146" y="1297940"/>
              <a:ext cx="3810001" cy="63502"/>
              <a:chOff x="0" y="-222083"/>
              <a:chExt cx="3810000" cy="63501"/>
            </a:xfrm>
          </p:grpSpPr>
          <p:sp>
            <p:nvSpPr>
              <p:cNvPr id="39" name="Shape 3055"/>
              <p:cNvSpPr/>
              <p:nvPr/>
            </p:nvSpPr>
            <p:spPr>
              <a:xfrm>
                <a:off x="0" y="-222083"/>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0" name="Shape 3056"/>
              <p:cNvSpPr/>
              <p:nvPr/>
            </p:nvSpPr>
            <p:spPr>
              <a:xfrm>
                <a:off x="1269999" y="-222083"/>
                <a:ext cx="1269999" cy="63501"/>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2437078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3075"/>
                                        </p:tgtEl>
                                        <p:attrNameLst>
                                          <p:attrName>style.visibility</p:attrName>
                                        </p:attrNameLst>
                                      </p:cBhvr>
                                      <p:to>
                                        <p:strVal val="visible"/>
                                      </p:to>
                                    </p:set>
                                    <p:anim calcmode="lin" valueType="num">
                                      <p:cBhvr>
                                        <p:cTn id="7" dur="700" fill="hold"/>
                                        <p:tgtEl>
                                          <p:spTgt spid="3075"/>
                                        </p:tgtEl>
                                        <p:attrNameLst>
                                          <p:attrName>ppt_x</p:attrName>
                                        </p:attrNameLst>
                                      </p:cBhvr>
                                      <p:tavLst>
                                        <p:tav tm="0">
                                          <p:val>
                                            <p:strVal val="0-#ppt_w/2"/>
                                          </p:val>
                                        </p:tav>
                                        <p:tav tm="100000">
                                          <p:val>
                                            <p:strVal val="#ppt_x"/>
                                          </p:val>
                                        </p:tav>
                                      </p:tavLst>
                                    </p:anim>
                                    <p:anim calcmode="lin" valueType="num">
                                      <p:cBhvr>
                                        <p:cTn id="8" dur="700" fill="hold"/>
                                        <p:tgtEl>
                                          <p:spTgt spid="307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 presetClass="entr" presetSubtype="1" fill="hold" grpId="0" nodeType="afterEffect">
                                  <p:stCondLst>
                                    <p:cond delay="0"/>
                                  </p:stCondLst>
                                  <p:iterate>
                                    <p:tmAbs val="0"/>
                                  </p:iterate>
                                  <p:childTnLst>
                                    <p:set>
                                      <p:cBhvr>
                                        <p:cTn id="11" fill="hold"/>
                                        <p:tgtEl>
                                          <p:spTgt spid="3079"/>
                                        </p:tgtEl>
                                        <p:attrNameLst>
                                          <p:attrName>style.visibility</p:attrName>
                                        </p:attrNameLst>
                                      </p:cBhvr>
                                      <p:to>
                                        <p:strVal val="visible"/>
                                      </p:to>
                                    </p:set>
                                    <p:anim calcmode="lin" valueType="num">
                                      <p:cBhvr>
                                        <p:cTn id="12" dur="80" fill="hold"/>
                                        <p:tgtEl>
                                          <p:spTgt spid="3079"/>
                                        </p:tgtEl>
                                        <p:attrNameLst>
                                          <p:attrName>ppt_x</p:attrName>
                                        </p:attrNameLst>
                                      </p:cBhvr>
                                      <p:tavLst>
                                        <p:tav tm="0">
                                          <p:val>
                                            <p:strVal val="#ppt_x"/>
                                          </p:val>
                                        </p:tav>
                                        <p:tav tm="100000">
                                          <p:val>
                                            <p:strVal val="#ppt_x"/>
                                          </p:val>
                                        </p:tav>
                                      </p:tavLst>
                                    </p:anim>
                                    <p:anim calcmode="lin" valueType="num">
                                      <p:cBhvr>
                                        <p:cTn id="13" dur="80" fill="hold"/>
                                        <p:tgtEl>
                                          <p:spTgt spid="3079"/>
                                        </p:tgtEl>
                                        <p:attrNameLst>
                                          <p:attrName>ppt_y</p:attrName>
                                        </p:attrNameLst>
                                      </p:cBhvr>
                                      <p:tavLst>
                                        <p:tav tm="0">
                                          <p:val>
                                            <p:strVal val="0-#ppt_h/2"/>
                                          </p:val>
                                        </p:tav>
                                        <p:tav tm="100000">
                                          <p:val>
                                            <p:strVal val="#ppt_y"/>
                                          </p:val>
                                        </p:tav>
                                      </p:tavLst>
                                    </p:anim>
                                  </p:childTnLst>
                                </p:cTn>
                              </p:par>
                            </p:childTnLst>
                          </p:cTn>
                        </p:par>
                        <p:par>
                          <p:cTn id="14" fill="hold">
                            <p:stCondLst>
                              <p:cond delay="780"/>
                            </p:stCondLst>
                            <p:childTnLst>
                              <p:par>
                                <p:cTn id="15" presetID="22" presetClass="entr" presetSubtype="8" fill="hold" grpId="0" nodeType="afterEffect">
                                  <p:stCondLst>
                                    <p:cond delay="0"/>
                                  </p:stCondLst>
                                  <p:iterate>
                                    <p:tmAbs val="0"/>
                                  </p:iterate>
                                  <p:childTnLst>
                                    <p:set>
                                      <p:cBhvr>
                                        <p:cTn id="16" fill="hold"/>
                                        <p:tgtEl>
                                          <p:spTgt spid="3063"/>
                                        </p:tgtEl>
                                        <p:attrNameLst>
                                          <p:attrName>style.visibility</p:attrName>
                                        </p:attrNameLst>
                                      </p:cBhvr>
                                      <p:to>
                                        <p:strVal val="visible"/>
                                      </p:to>
                                    </p:set>
                                    <p:animEffect transition="in" filter="wipe(left)">
                                      <p:cBhvr>
                                        <p:cTn id="17" dur="700"/>
                                        <p:tgtEl>
                                          <p:spTgt spid="3063"/>
                                        </p:tgtEl>
                                      </p:cBhvr>
                                    </p:animEffect>
                                  </p:childTnLst>
                                </p:cTn>
                              </p:par>
                            </p:childTnLst>
                          </p:cTn>
                        </p:par>
                        <p:par>
                          <p:cTn id="18" fill="hold">
                            <p:stCondLst>
                              <p:cond delay="1480"/>
                            </p:stCondLst>
                            <p:childTnLst>
                              <p:par>
                                <p:cTn id="19" presetID="2" presetClass="entr" presetSubtype="8" fill="hold" grpId="0" nodeType="afterEffect">
                                  <p:stCondLst>
                                    <p:cond delay="0"/>
                                  </p:stCondLst>
                                  <p:iterate>
                                    <p:tmAbs val="0"/>
                                  </p:iterate>
                                  <p:childTnLst>
                                    <p:set>
                                      <p:cBhvr>
                                        <p:cTn id="20" fill="hold"/>
                                        <p:tgtEl>
                                          <p:spTgt spid="3076"/>
                                        </p:tgtEl>
                                        <p:attrNameLst>
                                          <p:attrName>style.visibility</p:attrName>
                                        </p:attrNameLst>
                                      </p:cBhvr>
                                      <p:to>
                                        <p:strVal val="visible"/>
                                      </p:to>
                                    </p:set>
                                    <p:anim calcmode="lin" valueType="num">
                                      <p:cBhvr>
                                        <p:cTn id="21" dur="700" fill="hold"/>
                                        <p:tgtEl>
                                          <p:spTgt spid="3076"/>
                                        </p:tgtEl>
                                        <p:attrNameLst>
                                          <p:attrName>ppt_x</p:attrName>
                                        </p:attrNameLst>
                                      </p:cBhvr>
                                      <p:tavLst>
                                        <p:tav tm="0">
                                          <p:val>
                                            <p:strVal val="0-#ppt_w/2"/>
                                          </p:val>
                                        </p:tav>
                                        <p:tav tm="100000">
                                          <p:val>
                                            <p:strVal val="#ppt_x"/>
                                          </p:val>
                                        </p:tav>
                                      </p:tavLst>
                                    </p:anim>
                                    <p:anim calcmode="lin" valueType="num">
                                      <p:cBhvr>
                                        <p:cTn id="22" dur="700" fill="hold"/>
                                        <p:tgtEl>
                                          <p:spTgt spid="3076"/>
                                        </p:tgtEl>
                                        <p:attrNameLst>
                                          <p:attrName>ppt_y</p:attrName>
                                        </p:attrNameLst>
                                      </p:cBhvr>
                                      <p:tavLst>
                                        <p:tav tm="0">
                                          <p:val>
                                            <p:strVal val="#ppt_y"/>
                                          </p:val>
                                        </p:tav>
                                        <p:tav tm="100000">
                                          <p:val>
                                            <p:strVal val="#ppt_y"/>
                                          </p:val>
                                        </p:tav>
                                      </p:tavLst>
                                    </p:anim>
                                  </p:childTnLst>
                                </p:cTn>
                              </p:par>
                            </p:childTnLst>
                          </p:cTn>
                        </p:par>
                        <p:par>
                          <p:cTn id="23" fill="hold">
                            <p:stCondLst>
                              <p:cond delay="2180"/>
                            </p:stCondLst>
                            <p:childTnLst>
                              <p:par>
                                <p:cTn id="24" presetID="2" presetClass="entr" presetSubtype="1" fill="hold" grpId="0" nodeType="afterEffect">
                                  <p:stCondLst>
                                    <p:cond delay="0"/>
                                  </p:stCondLst>
                                  <p:iterate>
                                    <p:tmAbs val="0"/>
                                  </p:iterate>
                                  <p:childTnLst>
                                    <p:set>
                                      <p:cBhvr>
                                        <p:cTn id="25" fill="hold"/>
                                        <p:tgtEl>
                                          <p:spTgt spid="3082"/>
                                        </p:tgtEl>
                                        <p:attrNameLst>
                                          <p:attrName>style.visibility</p:attrName>
                                        </p:attrNameLst>
                                      </p:cBhvr>
                                      <p:to>
                                        <p:strVal val="visible"/>
                                      </p:to>
                                    </p:set>
                                    <p:anim calcmode="lin" valueType="num">
                                      <p:cBhvr>
                                        <p:cTn id="26" dur="80" fill="hold"/>
                                        <p:tgtEl>
                                          <p:spTgt spid="3082"/>
                                        </p:tgtEl>
                                        <p:attrNameLst>
                                          <p:attrName>ppt_x</p:attrName>
                                        </p:attrNameLst>
                                      </p:cBhvr>
                                      <p:tavLst>
                                        <p:tav tm="0">
                                          <p:val>
                                            <p:strVal val="#ppt_x"/>
                                          </p:val>
                                        </p:tav>
                                        <p:tav tm="100000">
                                          <p:val>
                                            <p:strVal val="#ppt_x"/>
                                          </p:val>
                                        </p:tav>
                                      </p:tavLst>
                                    </p:anim>
                                    <p:anim calcmode="lin" valueType="num">
                                      <p:cBhvr>
                                        <p:cTn id="27" dur="80" fill="hold"/>
                                        <p:tgtEl>
                                          <p:spTgt spid="3082"/>
                                        </p:tgtEl>
                                        <p:attrNameLst>
                                          <p:attrName>ppt_y</p:attrName>
                                        </p:attrNameLst>
                                      </p:cBhvr>
                                      <p:tavLst>
                                        <p:tav tm="0">
                                          <p:val>
                                            <p:strVal val="0-#ppt_h/2"/>
                                          </p:val>
                                        </p:tav>
                                        <p:tav tm="100000">
                                          <p:val>
                                            <p:strVal val="#ppt_y"/>
                                          </p:val>
                                        </p:tav>
                                      </p:tavLst>
                                    </p:anim>
                                  </p:childTnLst>
                                </p:cTn>
                              </p:par>
                            </p:childTnLst>
                          </p:cTn>
                        </p:par>
                        <p:par>
                          <p:cTn id="28" fill="hold">
                            <p:stCondLst>
                              <p:cond delay="2260"/>
                            </p:stCondLst>
                            <p:childTnLst>
                              <p:par>
                                <p:cTn id="29" presetID="22" presetClass="entr" presetSubtype="8" fill="hold" grpId="0" nodeType="afterEffect">
                                  <p:stCondLst>
                                    <p:cond delay="0"/>
                                  </p:stCondLst>
                                  <p:iterate>
                                    <p:tmAbs val="0"/>
                                  </p:iterate>
                                  <p:childTnLst>
                                    <p:set>
                                      <p:cBhvr>
                                        <p:cTn id="30" fill="hold"/>
                                        <p:tgtEl>
                                          <p:spTgt spid="3066"/>
                                        </p:tgtEl>
                                        <p:attrNameLst>
                                          <p:attrName>style.visibility</p:attrName>
                                        </p:attrNameLst>
                                      </p:cBhvr>
                                      <p:to>
                                        <p:strVal val="visible"/>
                                      </p:to>
                                    </p:set>
                                    <p:animEffect transition="in" filter="wipe(left)">
                                      <p:cBhvr>
                                        <p:cTn id="31" dur="700"/>
                                        <p:tgtEl>
                                          <p:spTgt spid="3066"/>
                                        </p:tgtEl>
                                      </p:cBhvr>
                                    </p:animEffect>
                                  </p:childTnLst>
                                </p:cTn>
                              </p:par>
                            </p:childTnLst>
                          </p:cTn>
                        </p:par>
                        <p:par>
                          <p:cTn id="32" fill="hold">
                            <p:stCondLst>
                              <p:cond delay="2960"/>
                            </p:stCondLst>
                            <p:childTnLst>
                              <p:par>
                                <p:cTn id="33" presetID="2" presetClass="entr" presetSubtype="8" fill="hold" grpId="0" nodeType="afterEffect">
                                  <p:stCondLst>
                                    <p:cond delay="0"/>
                                  </p:stCondLst>
                                  <p:iterate>
                                    <p:tmAbs val="0"/>
                                  </p:iterate>
                                  <p:childTnLst>
                                    <p:set>
                                      <p:cBhvr>
                                        <p:cTn id="34" fill="hold"/>
                                        <p:tgtEl>
                                          <p:spTgt spid="3086"/>
                                        </p:tgtEl>
                                        <p:attrNameLst>
                                          <p:attrName>style.visibility</p:attrName>
                                        </p:attrNameLst>
                                      </p:cBhvr>
                                      <p:to>
                                        <p:strVal val="visible"/>
                                      </p:to>
                                    </p:set>
                                    <p:anim calcmode="lin" valueType="num">
                                      <p:cBhvr>
                                        <p:cTn id="35" dur="700" fill="hold"/>
                                        <p:tgtEl>
                                          <p:spTgt spid="3086"/>
                                        </p:tgtEl>
                                        <p:attrNameLst>
                                          <p:attrName>ppt_x</p:attrName>
                                        </p:attrNameLst>
                                      </p:cBhvr>
                                      <p:tavLst>
                                        <p:tav tm="0">
                                          <p:val>
                                            <p:strVal val="0-#ppt_w/2"/>
                                          </p:val>
                                        </p:tav>
                                        <p:tav tm="100000">
                                          <p:val>
                                            <p:strVal val="#ppt_x"/>
                                          </p:val>
                                        </p:tav>
                                      </p:tavLst>
                                    </p:anim>
                                    <p:anim calcmode="lin" valueType="num">
                                      <p:cBhvr>
                                        <p:cTn id="36" dur="700" fill="hold"/>
                                        <p:tgtEl>
                                          <p:spTgt spid="3086"/>
                                        </p:tgtEl>
                                        <p:attrNameLst>
                                          <p:attrName>ppt_y</p:attrName>
                                        </p:attrNameLst>
                                      </p:cBhvr>
                                      <p:tavLst>
                                        <p:tav tm="0">
                                          <p:val>
                                            <p:strVal val="#ppt_y"/>
                                          </p:val>
                                        </p:tav>
                                        <p:tav tm="100000">
                                          <p:val>
                                            <p:strVal val="#ppt_y"/>
                                          </p:val>
                                        </p:tav>
                                      </p:tavLst>
                                    </p:anim>
                                  </p:childTnLst>
                                </p:cTn>
                              </p:par>
                            </p:childTnLst>
                          </p:cTn>
                        </p:par>
                        <p:par>
                          <p:cTn id="37" fill="hold">
                            <p:stCondLst>
                              <p:cond delay="3660"/>
                            </p:stCondLst>
                            <p:childTnLst>
                              <p:par>
                                <p:cTn id="38" presetID="2" presetClass="entr" presetSubtype="1" fill="hold" grpId="0" nodeType="afterEffect">
                                  <p:stCondLst>
                                    <p:cond delay="0"/>
                                  </p:stCondLst>
                                  <p:iterate>
                                    <p:tmAbs val="0"/>
                                  </p:iterate>
                                  <p:childTnLst>
                                    <p:set>
                                      <p:cBhvr>
                                        <p:cTn id="39" fill="hold"/>
                                        <p:tgtEl>
                                          <p:spTgt spid="3085"/>
                                        </p:tgtEl>
                                        <p:attrNameLst>
                                          <p:attrName>style.visibility</p:attrName>
                                        </p:attrNameLst>
                                      </p:cBhvr>
                                      <p:to>
                                        <p:strVal val="visible"/>
                                      </p:to>
                                    </p:set>
                                    <p:anim calcmode="lin" valueType="num">
                                      <p:cBhvr>
                                        <p:cTn id="40" dur="80" fill="hold"/>
                                        <p:tgtEl>
                                          <p:spTgt spid="3085"/>
                                        </p:tgtEl>
                                        <p:attrNameLst>
                                          <p:attrName>ppt_x</p:attrName>
                                        </p:attrNameLst>
                                      </p:cBhvr>
                                      <p:tavLst>
                                        <p:tav tm="0">
                                          <p:val>
                                            <p:strVal val="#ppt_x"/>
                                          </p:val>
                                        </p:tav>
                                        <p:tav tm="100000">
                                          <p:val>
                                            <p:strVal val="#ppt_x"/>
                                          </p:val>
                                        </p:tav>
                                      </p:tavLst>
                                    </p:anim>
                                    <p:anim calcmode="lin" valueType="num">
                                      <p:cBhvr>
                                        <p:cTn id="41" dur="80" fill="hold"/>
                                        <p:tgtEl>
                                          <p:spTgt spid="3085"/>
                                        </p:tgtEl>
                                        <p:attrNameLst>
                                          <p:attrName>ppt_y</p:attrName>
                                        </p:attrNameLst>
                                      </p:cBhvr>
                                      <p:tavLst>
                                        <p:tav tm="0">
                                          <p:val>
                                            <p:strVal val="0-#ppt_h/2"/>
                                          </p:val>
                                        </p:tav>
                                        <p:tav tm="100000">
                                          <p:val>
                                            <p:strVal val="#ppt_y"/>
                                          </p:val>
                                        </p:tav>
                                      </p:tavLst>
                                    </p:anim>
                                  </p:childTnLst>
                                </p:cTn>
                              </p:par>
                            </p:childTnLst>
                          </p:cTn>
                        </p:par>
                        <p:par>
                          <p:cTn id="42" fill="hold">
                            <p:stCondLst>
                              <p:cond delay="3740"/>
                            </p:stCondLst>
                            <p:childTnLst>
                              <p:par>
                                <p:cTn id="43" presetID="22" presetClass="entr" presetSubtype="8" fill="hold" grpId="0" nodeType="afterEffect">
                                  <p:stCondLst>
                                    <p:cond delay="0"/>
                                  </p:stCondLst>
                                  <p:iterate>
                                    <p:tmAbs val="0"/>
                                  </p:iterate>
                                  <p:childTnLst>
                                    <p:set>
                                      <p:cBhvr>
                                        <p:cTn id="44" fill="hold"/>
                                        <p:tgtEl>
                                          <p:spTgt spid="3069"/>
                                        </p:tgtEl>
                                        <p:attrNameLst>
                                          <p:attrName>style.visibility</p:attrName>
                                        </p:attrNameLst>
                                      </p:cBhvr>
                                      <p:to>
                                        <p:strVal val="visible"/>
                                      </p:to>
                                    </p:set>
                                    <p:animEffect transition="in" filter="wipe(left)">
                                      <p:cBhvr>
                                        <p:cTn id="45" dur="700"/>
                                        <p:tgtEl>
                                          <p:spTgt spid="3069"/>
                                        </p:tgtEl>
                                      </p:cBhvr>
                                    </p:animEffect>
                                  </p:childTnLst>
                                </p:cTn>
                              </p:par>
                            </p:childTnLst>
                          </p:cTn>
                        </p:par>
                        <p:par>
                          <p:cTn id="46" fill="hold">
                            <p:stCondLst>
                              <p:cond delay="4440"/>
                            </p:stCondLst>
                            <p:childTnLst>
                              <p:par>
                                <p:cTn id="47" presetID="4" presetClass="entr" presetSubtype="32" fill="hold" grpId="0" nodeType="afterEffect">
                                  <p:stCondLst>
                                    <p:cond delay="0"/>
                                  </p:stCondLst>
                                  <p:iterate>
                                    <p:tmAbs val="0"/>
                                  </p:iterate>
                                  <p:childTnLst>
                                    <p:set>
                                      <p:cBhvr>
                                        <p:cTn id="48" fill="hold"/>
                                        <p:tgtEl>
                                          <p:spTgt spid="35"/>
                                        </p:tgtEl>
                                        <p:attrNameLst>
                                          <p:attrName>style.visibility</p:attrName>
                                        </p:attrNameLst>
                                      </p:cBhvr>
                                      <p:to>
                                        <p:strVal val="visible"/>
                                      </p:to>
                                    </p:set>
                                    <p:animEffect transition="in" filter="box(out)">
                                      <p:cBhvr>
                                        <p:cTn id="49" dur="7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3" grpId="0" animBg="1" advAuto="0"/>
      <p:bldP spid="3066" grpId="0" animBg="1" advAuto="0"/>
      <p:bldP spid="3069" grpId="0" animBg="1" advAuto="0"/>
      <p:bldP spid="3075" grpId="0" advAuto="0"/>
      <p:bldP spid="3076" grpId="0" advAuto="0"/>
      <p:bldP spid="3079" grpId="0" animBg="1" advAuto="0"/>
      <p:bldP spid="3082" grpId="0" animBg="1" advAuto="0"/>
      <p:bldP spid="3085" grpId="0" animBg="1" advAuto="0"/>
      <p:bldP spid="3086" grpId="0" advAuto="0"/>
      <p:bldP spid="35"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30946" b="30946"/>
          <a:stretch>
            <a:fillRect/>
          </a:stretch>
        </p:blipFill>
        <p:spPr/>
      </p:pic>
      <p:sp>
        <p:nvSpPr>
          <p:cNvPr id="3094" name="Shape 3094"/>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15</a:t>
            </a:fld>
            <a:endParaRPr>
              <a:solidFill>
                <a:srgbClr val="FFFFFF"/>
              </a:solidFill>
            </a:endParaRPr>
          </a:p>
        </p:txBody>
      </p:sp>
      <p:grpSp>
        <p:nvGrpSpPr>
          <p:cNvPr id="3101" name="Group 3101"/>
          <p:cNvGrpSpPr/>
          <p:nvPr/>
        </p:nvGrpSpPr>
        <p:grpSpPr>
          <a:xfrm>
            <a:off x="5755764" y="2066015"/>
            <a:ext cx="2133600" cy="1028700"/>
            <a:chOff x="0" y="0"/>
            <a:chExt cx="5689600" cy="2743199"/>
          </a:xfrm>
        </p:grpSpPr>
        <p:sp>
          <p:nvSpPr>
            <p:cNvPr id="3096" name="Shape 3096"/>
            <p:cNvSpPr/>
            <p:nvPr/>
          </p:nvSpPr>
          <p:spPr>
            <a:xfrm rot="10800000" flipH="1">
              <a:off x="0" y="0"/>
              <a:ext cx="4962526" cy="469899"/>
            </a:xfrm>
            <a:prstGeom prst="rect">
              <a:avLst/>
            </a:pr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3097" name="Shape 3097"/>
            <p:cNvSpPr/>
            <p:nvPr/>
          </p:nvSpPr>
          <p:spPr>
            <a:xfrm rot="10800000" flipH="1">
              <a:off x="0" y="567333"/>
              <a:ext cx="4457700" cy="471486"/>
            </a:xfrm>
            <a:prstGeom prst="rect">
              <a:avLst/>
            </a:pr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3098" name="Shape 3098"/>
            <p:cNvSpPr/>
            <p:nvPr/>
          </p:nvSpPr>
          <p:spPr>
            <a:xfrm rot="10800000" flipH="1">
              <a:off x="0" y="1135460"/>
              <a:ext cx="2906713" cy="471486"/>
            </a:xfrm>
            <a:prstGeom prst="rect">
              <a:avLst/>
            </a:pr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3099" name="Shape 3099"/>
            <p:cNvSpPr/>
            <p:nvPr/>
          </p:nvSpPr>
          <p:spPr>
            <a:xfrm rot="10800000" flipH="1">
              <a:off x="0" y="1703587"/>
              <a:ext cx="5689600" cy="471486"/>
            </a:xfrm>
            <a:prstGeom prst="rect">
              <a:avLst/>
            </a:pr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3100" name="Shape 3100"/>
            <p:cNvSpPr/>
            <p:nvPr/>
          </p:nvSpPr>
          <p:spPr>
            <a:xfrm rot="10800000" flipH="1">
              <a:off x="0" y="2271714"/>
              <a:ext cx="4030661" cy="471486"/>
            </a:xfrm>
            <a:prstGeom prst="rect">
              <a:avLst/>
            </a:prstGeom>
            <a:solidFill>
              <a:schemeClr val="accent5"/>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grpSp>
      <p:sp>
        <p:nvSpPr>
          <p:cNvPr id="3102" name="Shape 3102"/>
          <p:cNvSpPr/>
          <p:nvPr/>
        </p:nvSpPr>
        <p:spPr>
          <a:xfrm>
            <a:off x="5826605" y="2001405"/>
            <a:ext cx="753696" cy="10592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p>
            <a:pPr algn="l" defTabSz="342900">
              <a:lnSpc>
                <a:spcPct val="200000"/>
              </a:lnSpc>
              <a:defRPr sz="1800"/>
            </a:pPr>
            <a:r>
              <a:rPr sz="700" dirty="0">
                <a:solidFill>
                  <a:srgbClr val="FFFFFF"/>
                </a:solidFill>
                <a:latin typeface="+mn-ea"/>
                <a:cs typeface="Roboto Regular"/>
                <a:sym typeface="Roboto Regular"/>
              </a:rPr>
              <a:t>Web Design</a:t>
            </a:r>
          </a:p>
          <a:p>
            <a:pPr algn="l" defTabSz="342900">
              <a:lnSpc>
                <a:spcPct val="200000"/>
              </a:lnSpc>
              <a:defRPr sz="1800"/>
            </a:pPr>
            <a:r>
              <a:rPr sz="700" dirty="0">
                <a:solidFill>
                  <a:srgbClr val="FFFFFF"/>
                </a:solidFill>
                <a:latin typeface="+mn-ea"/>
                <a:cs typeface="Roboto Regular"/>
                <a:sym typeface="Roboto Regular"/>
              </a:rPr>
              <a:t>Graphic Design</a:t>
            </a:r>
          </a:p>
          <a:p>
            <a:pPr algn="l" defTabSz="342900">
              <a:lnSpc>
                <a:spcPct val="200000"/>
              </a:lnSpc>
              <a:defRPr sz="1800"/>
            </a:pPr>
            <a:r>
              <a:rPr sz="700" dirty="0">
                <a:solidFill>
                  <a:srgbClr val="FFFFFF"/>
                </a:solidFill>
                <a:latin typeface="+mn-ea"/>
                <a:cs typeface="Roboto Regular"/>
                <a:sym typeface="Roboto Regular"/>
              </a:rPr>
              <a:t>Print Design</a:t>
            </a:r>
          </a:p>
          <a:p>
            <a:pPr algn="l" defTabSz="342900">
              <a:lnSpc>
                <a:spcPct val="200000"/>
              </a:lnSpc>
              <a:defRPr sz="1800"/>
            </a:pPr>
            <a:r>
              <a:rPr sz="700" dirty="0">
                <a:solidFill>
                  <a:srgbClr val="FFFFFF"/>
                </a:solidFill>
                <a:latin typeface="+mn-ea"/>
                <a:cs typeface="Roboto Regular"/>
                <a:sym typeface="Roboto Regular"/>
              </a:rPr>
              <a:t>Logo/Branding</a:t>
            </a:r>
          </a:p>
          <a:p>
            <a:pPr algn="l" defTabSz="342900">
              <a:lnSpc>
                <a:spcPct val="200000"/>
              </a:lnSpc>
              <a:defRPr sz="1800"/>
            </a:pPr>
            <a:r>
              <a:rPr sz="700" dirty="0">
                <a:solidFill>
                  <a:srgbClr val="FFFFFF"/>
                </a:solidFill>
                <a:latin typeface="+mn-ea"/>
                <a:cs typeface="Roboto Regular"/>
                <a:sym typeface="Roboto Regular"/>
              </a:rPr>
              <a:t>Illustration</a:t>
            </a:r>
          </a:p>
        </p:txBody>
      </p:sp>
      <p:sp>
        <p:nvSpPr>
          <p:cNvPr id="3103" name="Shape 3103"/>
          <p:cNvSpPr/>
          <p:nvPr/>
        </p:nvSpPr>
        <p:spPr>
          <a:xfrm>
            <a:off x="7994139" y="1992428"/>
            <a:ext cx="357188" cy="107721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algn="l" defTabSz="342900">
              <a:lnSpc>
                <a:spcPct val="200000"/>
              </a:lnSpc>
              <a:defRPr sz="1800"/>
            </a:pPr>
            <a:r>
              <a:rPr sz="700" dirty="0">
                <a:solidFill>
                  <a:schemeClr val="tx1"/>
                </a:solidFill>
                <a:latin typeface="+mn-ea"/>
                <a:cs typeface="Roboto Regular"/>
                <a:sym typeface="Roboto Regular"/>
              </a:rPr>
              <a:t>95%</a:t>
            </a:r>
          </a:p>
          <a:p>
            <a:pPr algn="l" defTabSz="342900">
              <a:lnSpc>
                <a:spcPct val="200000"/>
              </a:lnSpc>
              <a:defRPr sz="1800"/>
            </a:pPr>
            <a:r>
              <a:rPr sz="700" dirty="0">
                <a:solidFill>
                  <a:schemeClr val="tx1"/>
                </a:solidFill>
                <a:latin typeface="+mn-ea"/>
                <a:cs typeface="Roboto Regular"/>
                <a:sym typeface="Roboto Regular"/>
              </a:rPr>
              <a:t>85%</a:t>
            </a:r>
          </a:p>
          <a:p>
            <a:pPr algn="l" defTabSz="342900">
              <a:lnSpc>
                <a:spcPct val="200000"/>
              </a:lnSpc>
              <a:defRPr sz="1800"/>
            </a:pPr>
            <a:r>
              <a:rPr sz="700" dirty="0">
                <a:solidFill>
                  <a:schemeClr val="tx1"/>
                </a:solidFill>
                <a:latin typeface="+mn-ea"/>
                <a:cs typeface="Roboto Regular"/>
                <a:sym typeface="Roboto Regular"/>
              </a:rPr>
              <a:t>45%</a:t>
            </a:r>
          </a:p>
          <a:p>
            <a:pPr algn="l" defTabSz="342900">
              <a:lnSpc>
                <a:spcPct val="200000"/>
              </a:lnSpc>
              <a:defRPr sz="1800"/>
            </a:pPr>
            <a:r>
              <a:rPr sz="700" dirty="0">
                <a:solidFill>
                  <a:schemeClr val="tx1"/>
                </a:solidFill>
                <a:latin typeface="+mn-ea"/>
                <a:cs typeface="Roboto Regular"/>
                <a:sym typeface="Roboto Regular"/>
              </a:rPr>
              <a:t>99%</a:t>
            </a:r>
          </a:p>
          <a:p>
            <a:pPr algn="l" defTabSz="342900">
              <a:lnSpc>
                <a:spcPct val="200000"/>
              </a:lnSpc>
              <a:defRPr sz="1800"/>
            </a:pPr>
            <a:r>
              <a:rPr sz="700" dirty="0">
                <a:solidFill>
                  <a:schemeClr val="tx1"/>
                </a:solidFill>
                <a:latin typeface="+mn-ea"/>
                <a:cs typeface="Roboto Regular"/>
                <a:sym typeface="Roboto Regular"/>
              </a:rPr>
              <a:t>70%</a:t>
            </a:r>
          </a:p>
        </p:txBody>
      </p:sp>
      <p:sp>
        <p:nvSpPr>
          <p:cNvPr id="3104" name="Shape 3104"/>
          <p:cNvSpPr/>
          <p:nvPr/>
        </p:nvSpPr>
        <p:spPr>
          <a:xfrm>
            <a:off x="5826606" y="1788897"/>
            <a:ext cx="2346781" cy="11849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lgn="l" defTabSz="914400">
              <a:lnSpc>
                <a:spcPct val="70000"/>
              </a:lnSpc>
              <a:defRPr sz="3000">
                <a:solidFill>
                  <a:srgbClr val="A6AAA9"/>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bg1">
                    <a:lumMod val="50000"/>
                  </a:schemeClr>
                </a:solidFill>
                <a:latin typeface="+mn-ea"/>
                <a:ea typeface="+mn-ea"/>
              </a:rPr>
              <a:t> </a:t>
            </a:r>
            <a:r>
              <a:rPr sz="1100" dirty="0">
                <a:solidFill>
                  <a:schemeClr val="bg1">
                    <a:lumMod val="50000"/>
                  </a:schemeClr>
                </a:solidFill>
                <a:latin typeface="+mn-ea"/>
                <a:ea typeface="+mn-ea"/>
              </a:rPr>
              <a:t>simply dummy text</a:t>
            </a:r>
          </a:p>
        </p:txBody>
      </p:sp>
      <p:sp>
        <p:nvSpPr>
          <p:cNvPr id="3105" name="Shape 3105"/>
          <p:cNvSpPr/>
          <p:nvPr/>
        </p:nvSpPr>
        <p:spPr>
          <a:xfrm>
            <a:off x="604527" y="1450337"/>
            <a:ext cx="4195761" cy="1871663"/>
          </a:xfrm>
          <a:prstGeom prst="rect">
            <a:avLst/>
          </a:prstGeom>
          <a:solidFill>
            <a:schemeClr val="accent2">
              <a:alpha val="82000"/>
            </a:schemeClr>
          </a:solidFill>
          <a:ln w="12700">
            <a:miter lim="400000"/>
          </a:ln>
        </p:spPr>
        <p:txBody>
          <a:bodyPr lIns="0" tIns="0" rIns="0" bIns="0" anchor="ctr"/>
          <a:lstStyle/>
          <a:p>
            <a:pPr lvl="0">
              <a:defRPr sz="3200">
                <a:solidFill>
                  <a:srgbClr val="FFFFFF"/>
                </a:solidFill>
              </a:defRPr>
            </a:pPr>
            <a:endParaRPr>
              <a:latin typeface="+mn-ea"/>
            </a:endParaRPr>
          </a:p>
        </p:txBody>
      </p:sp>
      <p:sp>
        <p:nvSpPr>
          <p:cNvPr id="3106" name="Shape 3106"/>
          <p:cNvSpPr/>
          <p:nvPr/>
        </p:nvSpPr>
        <p:spPr>
          <a:xfrm>
            <a:off x="1100174" y="3898823"/>
            <a:ext cx="3216714" cy="1400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t>
            </a:r>
            <a:r>
              <a:rPr sz="700" dirty="0" err="1">
                <a:solidFill>
                  <a:srgbClr val="A6AAA9"/>
                </a:solidFill>
                <a:latin typeface="+mn-ea"/>
                <a:ea typeface="+mn-ea"/>
              </a:rPr>
              <a:t>adolescens</a:t>
            </a:r>
            <a:r>
              <a:rPr sz="700" dirty="0">
                <a:solidFill>
                  <a:srgbClr val="A6AAA9"/>
                </a:solidFill>
                <a:latin typeface="+mn-ea"/>
                <a:ea typeface="+mn-ea"/>
              </a:rPr>
              <a:t>  no pri modo agam facer, timeam adolescens.</a:t>
            </a:r>
          </a:p>
        </p:txBody>
      </p:sp>
      <p:sp>
        <p:nvSpPr>
          <p:cNvPr id="3107" name="Shape 3107"/>
          <p:cNvSpPr/>
          <p:nvPr/>
        </p:nvSpPr>
        <p:spPr>
          <a:xfrm>
            <a:off x="791206" y="3914072"/>
            <a:ext cx="109539" cy="1095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45720" tIns="45720" rIns="45720" bIns="45720"/>
          <a:lstStyle/>
          <a:p>
            <a:pPr defTabSz="342900">
              <a:defRPr sz="5600">
                <a:latin typeface="Gill Sans"/>
                <a:ea typeface="Gill Sans"/>
                <a:cs typeface="Gill Sans"/>
                <a:sym typeface="Gill Sans"/>
              </a:defRPr>
            </a:pPr>
            <a:endParaRPr>
              <a:latin typeface="+mn-ea"/>
            </a:endParaRPr>
          </a:p>
        </p:txBody>
      </p:sp>
      <p:sp>
        <p:nvSpPr>
          <p:cNvPr id="3108" name="Shape 3108"/>
          <p:cNvSpPr/>
          <p:nvPr/>
        </p:nvSpPr>
        <p:spPr>
          <a:xfrm>
            <a:off x="5176562" y="3898823"/>
            <a:ext cx="3216714" cy="1400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t>
            </a:r>
            <a:r>
              <a:rPr sz="700" dirty="0" err="1">
                <a:solidFill>
                  <a:srgbClr val="A6AAA9"/>
                </a:solidFill>
                <a:latin typeface="+mn-ea"/>
                <a:ea typeface="+mn-ea"/>
              </a:rPr>
              <a:t>adolescens</a:t>
            </a:r>
            <a:r>
              <a:rPr sz="700" dirty="0">
                <a:solidFill>
                  <a:srgbClr val="A6AAA9"/>
                </a:solidFill>
                <a:latin typeface="+mn-ea"/>
                <a:ea typeface="+mn-ea"/>
              </a:rPr>
              <a:t>  no pri modo agam facer, timeam adolescens.</a:t>
            </a:r>
          </a:p>
        </p:txBody>
      </p:sp>
      <p:sp>
        <p:nvSpPr>
          <p:cNvPr id="3109" name="Shape 3109"/>
          <p:cNvSpPr/>
          <p:nvPr/>
        </p:nvSpPr>
        <p:spPr>
          <a:xfrm>
            <a:off x="4867593" y="3914072"/>
            <a:ext cx="109539" cy="1095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45720" tIns="45720" rIns="45720" bIns="45720"/>
          <a:lstStyle/>
          <a:p>
            <a:pPr defTabSz="342900">
              <a:defRPr sz="5600">
                <a:latin typeface="Gill Sans"/>
                <a:ea typeface="Gill Sans"/>
                <a:cs typeface="Gill Sans"/>
                <a:sym typeface="Gill Sans"/>
              </a:defRPr>
            </a:pPr>
            <a:endParaRPr>
              <a:latin typeface="+mn-ea"/>
            </a:endParaRPr>
          </a:p>
        </p:txBody>
      </p:sp>
      <p:grpSp>
        <p:nvGrpSpPr>
          <p:cNvPr id="3112" name="Group 3112"/>
          <p:cNvGrpSpPr/>
          <p:nvPr/>
        </p:nvGrpSpPr>
        <p:grpSpPr>
          <a:xfrm>
            <a:off x="1100174" y="1841728"/>
            <a:ext cx="2570503" cy="1146025"/>
            <a:chOff x="141" y="235659"/>
            <a:chExt cx="6854673" cy="3056065"/>
          </a:xfrm>
        </p:grpSpPr>
        <p:sp>
          <p:nvSpPr>
            <p:cNvPr id="3110" name="Shape 3110"/>
            <p:cNvSpPr/>
            <p:nvPr/>
          </p:nvSpPr>
          <p:spPr>
            <a:xfrm>
              <a:off x="141" y="235659"/>
              <a:ext cx="6854673" cy="16660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p>
              <a:pPr algn="l" defTabSz="342900">
                <a:lnSpc>
                  <a:spcPct val="70000"/>
                </a:lnSpc>
                <a:defRPr sz="1800"/>
              </a:pPr>
              <a:r>
                <a:rPr sz="2800" dirty="0">
                  <a:solidFill>
                    <a:srgbClr val="FFFFFF"/>
                  </a:solidFill>
                  <a:latin typeface="+mn-ea"/>
                  <a:cs typeface="Roboto Bold"/>
                  <a:sym typeface="Roboto Bold"/>
                </a:rPr>
                <a:t>Awesome</a:t>
              </a:r>
            </a:p>
            <a:p>
              <a:pPr algn="l" defTabSz="342900">
                <a:lnSpc>
                  <a:spcPct val="70000"/>
                </a:lnSpc>
                <a:defRPr sz="1800"/>
              </a:pPr>
              <a:r>
                <a:rPr sz="2800" dirty="0">
                  <a:solidFill>
                    <a:srgbClr val="FFFFFF"/>
                  </a:solidFill>
                  <a:latin typeface="+mn-ea"/>
                  <a:cs typeface="Roboto Bold"/>
                  <a:sym typeface="Roboto Bold"/>
                </a:rPr>
                <a:t>Targate Point</a:t>
              </a:r>
            </a:p>
          </p:txBody>
        </p:sp>
        <p:sp>
          <p:nvSpPr>
            <p:cNvPr id="3111" name="Shape 3111"/>
            <p:cNvSpPr/>
            <p:nvPr/>
          </p:nvSpPr>
          <p:spPr>
            <a:xfrm rot="10594">
              <a:off x="1897" y="2050255"/>
              <a:ext cx="6664922" cy="124146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1800" spc="0">
                  <a:solidFill>
                    <a:srgbClr val="212935"/>
                  </a:solidFill>
                  <a:latin typeface="Roboto Regular"/>
                  <a:ea typeface="Roboto Regular"/>
                  <a:cs typeface="Roboto Regular"/>
                  <a:sym typeface="Roboto Regular"/>
                </a:defRPr>
              </a:lvl1pPr>
            </a:lstStyle>
            <a:p>
              <a:pPr lvl="0">
                <a:lnSpc>
                  <a:spcPct val="130000"/>
                </a:lnSpc>
                <a:defRPr spc="0">
                  <a:solidFill>
                    <a:srgbClr val="000000"/>
                  </a:solidFill>
                </a:defRPr>
              </a:pPr>
              <a:r>
                <a:rPr sz="700" dirty="0" err="1">
                  <a:solidFill>
                    <a:schemeClr val="bg1"/>
                  </a:solidFill>
                  <a:latin typeface="+mn-ea"/>
                  <a:ea typeface="+mn-ea"/>
                </a:rPr>
                <a:t>consectetuer</a:t>
              </a:r>
              <a:r>
                <a:rPr sz="700" dirty="0">
                  <a:solidFill>
                    <a:schemeClr val="bg1"/>
                  </a:solidFill>
                  <a:latin typeface="+mn-ea"/>
                  <a:ea typeface="+mn-ea"/>
                </a:rPr>
                <a:t> adipiscing elit,  diam nonummy nibhe euismod.</a:t>
              </a:r>
            </a:p>
          </p:txBody>
        </p:sp>
      </p:grpSp>
      <p:grpSp>
        <p:nvGrpSpPr>
          <p:cNvPr id="3118" name="Group 3118"/>
          <p:cNvGrpSpPr/>
          <p:nvPr/>
        </p:nvGrpSpPr>
        <p:grpSpPr>
          <a:xfrm>
            <a:off x="3539073" y="293395"/>
            <a:ext cx="2052111" cy="580918"/>
            <a:chOff x="0" y="34416"/>
            <a:chExt cx="5472293" cy="1549113"/>
          </a:xfrm>
        </p:grpSpPr>
        <p:sp>
          <p:nvSpPr>
            <p:cNvPr id="3113" name="Shape 3113"/>
            <p:cNvSpPr/>
            <p:nvPr/>
          </p:nvSpPr>
          <p:spPr>
            <a:xfrm>
              <a:off x="0" y="34416"/>
              <a:ext cx="5472293" cy="9848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4"/>
                </a:solidFill>
                <a:latin typeface="+mj-ea"/>
                <a:ea typeface="+mj-ea"/>
                <a:cs typeface="Roboto Light"/>
                <a:sym typeface="Roboto Light"/>
              </a:endParaRPr>
            </a:p>
          </p:txBody>
        </p:sp>
        <p:sp>
          <p:nvSpPr>
            <p:cNvPr id="3114" name="Shape 3114"/>
            <p:cNvSpPr/>
            <p:nvPr/>
          </p:nvSpPr>
          <p:spPr>
            <a:xfrm rot="10594">
              <a:off x="331640" y="911911"/>
              <a:ext cx="4809011" cy="4646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5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a:t>
              </a:r>
              <a:r>
                <a:rPr lang="zh-CN" altLang="en-US" sz="900" dirty="0">
                  <a:solidFill>
                    <a:schemeClr val="bg1">
                      <a:lumMod val="50000"/>
                    </a:schemeClr>
                  </a:solidFill>
                  <a:latin typeface="+mj-ea"/>
                  <a:ea typeface="+mj-ea"/>
                </a:rPr>
                <a:t>添加小标题</a:t>
              </a:r>
              <a:endParaRPr sz="900" dirty="0">
                <a:solidFill>
                  <a:schemeClr val="bg1">
                    <a:lumMod val="50000"/>
                  </a:schemeClr>
                </a:solidFill>
                <a:latin typeface="+mj-ea"/>
                <a:ea typeface="+mj-ea"/>
              </a:endParaRPr>
            </a:p>
          </p:txBody>
        </p:sp>
        <p:grpSp>
          <p:nvGrpSpPr>
            <p:cNvPr id="3117" name="Group 3117"/>
            <p:cNvGrpSpPr/>
            <p:nvPr/>
          </p:nvGrpSpPr>
          <p:grpSpPr>
            <a:xfrm>
              <a:off x="831146" y="1520028"/>
              <a:ext cx="3810001" cy="63501"/>
              <a:chOff x="0" y="0"/>
              <a:chExt cx="3810000" cy="63500"/>
            </a:xfrm>
          </p:grpSpPr>
          <p:sp>
            <p:nvSpPr>
              <p:cNvPr id="3115" name="Shape 3115"/>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3116" name="Shape 3116"/>
              <p:cNvSpPr/>
              <p:nvPr/>
            </p:nvSpPr>
            <p:spPr>
              <a:xfrm>
                <a:off x="1270000" y="0"/>
                <a:ext cx="1270000" cy="63500"/>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454154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3118"/>
                                        </p:tgtEl>
                                        <p:attrNameLst>
                                          <p:attrName>style.visibility</p:attrName>
                                        </p:attrNameLst>
                                      </p:cBhvr>
                                      <p:to>
                                        <p:strVal val="visible"/>
                                      </p:to>
                                    </p:set>
                                    <p:animEffect transition="in" filter="box(out)">
                                      <p:cBhvr>
                                        <p:cTn id="7" dur="700"/>
                                        <p:tgtEl>
                                          <p:spTgt spid="3118"/>
                                        </p:tgtEl>
                                      </p:cBhvr>
                                    </p:animEffect>
                                  </p:childTnLst>
                                </p:cTn>
                              </p:par>
                            </p:childTnLst>
                          </p:cTn>
                        </p:par>
                        <p:par>
                          <p:cTn id="8" fill="hold">
                            <p:stCondLst>
                              <p:cond delay="700"/>
                            </p:stCondLst>
                            <p:childTnLst>
                              <p:par>
                                <p:cTn id="9" presetID="9" presetClass="entr" presetSubtype="0" fill="hold" grpId="0" nodeType="afterEffect">
                                  <p:stCondLst>
                                    <p:cond delay="0"/>
                                  </p:stCondLst>
                                  <p:iterate>
                                    <p:tmAbs val="0"/>
                                  </p:iterate>
                                  <p:childTnLst>
                                    <p:set>
                                      <p:cBhvr>
                                        <p:cTn id="10" fill="hold"/>
                                        <p:tgtEl>
                                          <p:spTgt spid="3105"/>
                                        </p:tgtEl>
                                        <p:attrNameLst>
                                          <p:attrName>style.visibility</p:attrName>
                                        </p:attrNameLst>
                                      </p:cBhvr>
                                      <p:to>
                                        <p:strVal val="visible"/>
                                      </p:to>
                                    </p:set>
                                    <p:animEffect transition="in" filter="dissolve">
                                      <p:cBhvr>
                                        <p:cTn id="11" dur="700"/>
                                        <p:tgtEl>
                                          <p:spTgt spid="3105"/>
                                        </p:tgtEl>
                                      </p:cBhvr>
                                    </p:animEffect>
                                  </p:childTnLst>
                                </p:cTn>
                              </p:par>
                            </p:childTnLst>
                          </p:cTn>
                        </p:par>
                        <p:par>
                          <p:cTn id="12" fill="hold">
                            <p:stCondLst>
                              <p:cond delay="1400"/>
                            </p:stCondLst>
                            <p:childTnLst>
                              <p:par>
                                <p:cTn id="13" presetID="2" presetClass="entr" presetSubtype="8" fill="hold" grpId="0" nodeType="afterEffect">
                                  <p:stCondLst>
                                    <p:cond delay="0"/>
                                  </p:stCondLst>
                                  <p:iterate>
                                    <p:tmAbs val="0"/>
                                  </p:iterate>
                                  <p:childTnLst>
                                    <p:set>
                                      <p:cBhvr>
                                        <p:cTn id="14" fill="hold"/>
                                        <p:tgtEl>
                                          <p:spTgt spid="3112"/>
                                        </p:tgtEl>
                                        <p:attrNameLst>
                                          <p:attrName>style.visibility</p:attrName>
                                        </p:attrNameLst>
                                      </p:cBhvr>
                                      <p:to>
                                        <p:strVal val="visible"/>
                                      </p:to>
                                    </p:set>
                                    <p:anim calcmode="lin" valueType="num">
                                      <p:cBhvr>
                                        <p:cTn id="15" dur="700" fill="hold"/>
                                        <p:tgtEl>
                                          <p:spTgt spid="3112"/>
                                        </p:tgtEl>
                                        <p:attrNameLst>
                                          <p:attrName>ppt_x</p:attrName>
                                        </p:attrNameLst>
                                      </p:cBhvr>
                                      <p:tavLst>
                                        <p:tav tm="0">
                                          <p:val>
                                            <p:strVal val="0-#ppt_w/2"/>
                                          </p:val>
                                        </p:tav>
                                        <p:tav tm="100000">
                                          <p:val>
                                            <p:strVal val="#ppt_x"/>
                                          </p:val>
                                        </p:tav>
                                      </p:tavLst>
                                    </p:anim>
                                    <p:anim calcmode="lin" valueType="num">
                                      <p:cBhvr>
                                        <p:cTn id="16" dur="700" fill="hold"/>
                                        <p:tgtEl>
                                          <p:spTgt spid="3112"/>
                                        </p:tgtEl>
                                        <p:attrNameLst>
                                          <p:attrName>ppt_y</p:attrName>
                                        </p:attrNameLst>
                                      </p:cBhvr>
                                      <p:tavLst>
                                        <p:tav tm="0">
                                          <p:val>
                                            <p:strVal val="#ppt_y"/>
                                          </p:val>
                                        </p:tav>
                                        <p:tav tm="100000">
                                          <p:val>
                                            <p:strVal val="#ppt_y"/>
                                          </p:val>
                                        </p:tav>
                                      </p:tavLst>
                                    </p:anim>
                                  </p:childTnLst>
                                </p:cTn>
                              </p:par>
                            </p:childTnLst>
                          </p:cTn>
                        </p:par>
                        <p:par>
                          <p:cTn id="17" fill="hold">
                            <p:stCondLst>
                              <p:cond delay="2100"/>
                            </p:stCondLst>
                            <p:childTnLst>
                              <p:par>
                                <p:cTn id="18" presetID="9" presetClass="entr" presetSubtype="0" fill="hold" grpId="0" nodeType="afterEffect">
                                  <p:stCondLst>
                                    <p:cond delay="0"/>
                                  </p:stCondLst>
                                  <p:iterate>
                                    <p:tmAbs val="0"/>
                                  </p:iterate>
                                  <p:childTnLst>
                                    <p:set>
                                      <p:cBhvr>
                                        <p:cTn id="19" fill="hold"/>
                                        <p:tgtEl>
                                          <p:spTgt spid="3104"/>
                                        </p:tgtEl>
                                        <p:attrNameLst>
                                          <p:attrName>style.visibility</p:attrName>
                                        </p:attrNameLst>
                                      </p:cBhvr>
                                      <p:to>
                                        <p:strVal val="visible"/>
                                      </p:to>
                                    </p:set>
                                    <p:animEffect transition="in" filter="dissolve">
                                      <p:cBhvr>
                                        <p:cTn id="20" dur="700"/>
                                        <p:tgtEl>
                                          <p:spTgt spid="3104"/>
                                        </p:tgtEl>
                                      </p:cBhvr>
                                    </p:animEffect>
                                  </p:childTnLst>
                                </p:cTn>
                              </p:par>
                            </p:childTnLst>
                          </p:cTn>
                        </p:par>
                        <p:par>
                          <p:cTn id="21" fill="hold">
                            <p:stCondLst>
                              <p:cond delay="2800"/>
                            </p:stCondLst>
                            <p:childTnLst>
                              <p:par>
                                <p:cTn id="22" presetID="22" presetClass="entr" presetSubtype="1" fill="hold" grpId="0" nodeType="afterEffect">
                                  <p:stCondLst>
                                    <p:cond delay="0"/>
                                  </p:stCondLst>
                                  <p:iterate>
                                    <p:tmAbs val="0"/>
                                  </p:iterate>
                                  <p:childTnLst>
                                    <p:set>
                                      <p:cBhvr>
                                        <p:cTn id="23" fill="hold"/>
                                        <p:tgtEl>
                                          <p:spTgt spid="3101"/>
                                        </p:tgtEl>
                                        <p:attrNameLst>
                                          <p:attrName>style.visibility</p:attrName>
                                        </p:attrNameLst>
                                      </p:cBhvr>
                                      <p:to>
                                        <p:strVal val="visible"/>
                                      </p:to>
                                    </p:set>
                                    <p:animEffect transition="in" filter="wipe(up)">
                                      <p:cBhvr>
                                        <p:cTn id="24" dur="700"/>
                                        <p:tgtEl>
                                          <p:spTgt spid="3101"/>
                                        </p:tgtEl>
                                      </p:cBhvr>
                                    </p:animEffect>
                                  </p:childTnLst>
                                </p:cTn>
                              </p:par>
                            </p:childTnLst>
                          </p:cTn>
                        </p:par>
                        <p:par>
                          <p:cTn id="25" fill="hold">
                            <p:stCondLst>
                              <p:cond delay="3500"/>
                            </p:stCondLst>
                            <p:childTnLst>
                              <p:par>
                                <p:cTn id="26" presetID="22" presetClass="entr" presetSubtype="8" fill="hold" grpId="0" nodeType="afterEffect">
                                  <p:stCondLst>
                                    <p:cond delay="0"/>
                                  </p:stCondLst>
                                  <p:iterate>
                                    <p:tmAbs val="0"/>
                                  </p:iterate>
                                  <p:childTnLst>
                                    <p:set>
                                      <p:cBhvr>
                                        <p:cTn id="27" fill="hold"/>
                                        <p:tgtEl>
                                          <p:spTgt spid="3102"/>
                                        </p:tgtEl>
                                        <p:attrNameLst>
                                          <p:attrName>style.visibility</p:attrName>
                                        </p:attrNameLst>
                                      </p:cBhvr>
                                      <p:to>
                                        <p:strVal val="visible"/>
                                      </p:to>
                                    </p:set>
                                    <p:animEffect transition="in" filter="wipe(left)">
                                      <p:cBhvr>
                                        <p:cTn id="28" dur="700"/>
                                        <p:tgtEl>
                                          <p:spTgt spid="3102"/>
                                        </p:tgtEl>
                                      </p:cBhvr>
                                    </p:animEffect>
                                  </p:childTnLst>
                                </p:cTn>
                              </p:par>
                            </p:childTnLst>
                          </p:cTn>
                        </p:par>
                        <p:par>
                          <p:cTn id="29" fill="hold">
                            <p:stCondLst>
                              <p:cond delay="4200"/>
                            </p:stCondLst>
                            <p:childTnLst>
                              <p:par>
                                <p:cTn id="30" presetID="22" presetClass="entr" presetSubtype="8" fill="hold" grpId="0" nodeType="afterEffect">
                                  <p:stCondLst>
                                    <p:cond delay="0"/>
                                  </p:stCondLst>
                                  <p:iterate>
                                    <p:tmAbs val="0"/>
                                  </p:iterate>
                                  <p:childTnLst>
                                    <p:set>
                                      <p:cBhvr>
                                        <p:cTn id="31" fill="hold"/>
                                        <p:tgtEl>
                                          <p:spTgt spid="3103"/>
                                        </p:tgtEl>
                                        <p:attrNameLst>
                                          <p:attrName>style.visibility</p:attrName>
                                        </p:attrNameLst>
                                      </p:cBhvr>
                                      <p:to>
                                        <p:strVal val="visible"/>
                                      </p:to>
                                    </p:set>
                                    <p:animEffect transition="in" filter="wipe(left)">
                                      <p:cBhvr>
                                        <p:cTn id="32" dur="700"/>
                                        <p:tgtEl>
                                          <p:spTgt spid="3103"/>
                                        </p:tgtEl>
                                      </p:cBhvr>
                                    </p:animEffect>
                                  </p:childTnLst>
                                </p:cTn>
                              </p:par>
                            </p:childTnLst>
                          </p:cTn>
                        </p:par>
                        <p:par>
                          <p:cTn id="33" fill="hold">
                            <p:stCondLst>
                              <p:cond delay="4900"/>
                            </p:stCondLst>
                            <p:childTnLst>
                              <p:par>
                                <p:cTn id="34" presetID="2" presetClass="entr" presetSubtype="1" fill="hold" grpId="0" nodeType="afterEffect">
                                  <p:stCondLst>
                                    <p:cond delay="0"/>
                                  </p:stCondLst>
                                  <p:iterate>
                                    <p:tmAbs val="0"/>
                                  </p:iterate>
                                  <p:childTnLst>
                                    <p:set>
                                      <p:cBhvr>
                                        <p:cTn id="35" fill="hold"/>
                                        <p:tgtEl>
                                          <p:spTgt spid="3107"/>
                                        </p:tgtEl>
                                        <p:attrNameLst>
                                          <p:attrName>style.visibility</p:attrName>
                                        </p:attrNameLst>
                                      </p:cBhvr>
                                      <p:to>
                                        <p:strVal val="visible"/>
                                      </p:to>
                                    </p:set>
                                    <p:anim calcmode="lin" valueType="num">
                                      <p:cBhvr>
                                        <p:cTn id="36" dur="700" fill="hold"/>
                                        <p:tgtEl>
                                          <p:spTgt spid="3107"/>
                                        </p:tgtEl>
                                        <p:attrNameLst>
                                          <p:attrName>ppt_x</p:attrName>
                                        </p:attrNameLst>
                                      </p:cBhvr>
                                      <p:tavLst>
                                        <p:tav tm="0">
                                          <p:val>
                                            <p:strVal val="#ppt_x"/>
                                          </p:val>
                                        </p:tav>
                                        <p:tav tm="100000">
                                          <p:val>
                                            <p:strVal val="#ppt_x"/>
                                          </p:val>
                                        </p:tav>
                                      </p:tavLst>
                                    </p:anim>
                                    <p:anim calcmode="lin" valueType="num">
                                      <p:cBhvr>
                                        <p:cTn id="37" dur="700" fill="hold"/>
                                        <p:tgtEl>
                                          <p:spTgt spid="3107"/>
                                        </p:tgtEl>
                                        <p:attrNameLst>
                                          <p:attrName>ppt_y</p:attrName>
                                        </p:attrNameLst>
                                      </p:cBhvr>
                                      <p:tavLst>
                                        <p:tav tm="0">
                                          <p:val>
                                            <p:strVal val="0-#ppt_h/2"/>
                                          </p:val>
                                        </p:tav>
                                        <p:tav tm="100000">
                                          <p:val>
                                            <p:strVal val="#ppt_y"/>
                                          </p:val>
                                        </p:tav>
                                      </p:tavLst>
                                    </p:anim>
                                  </p:childTnLst>
                                </p:cTn>
                              </p:par>
                            </p:childTnLst>
                          </p:cTn>
                        </p:par>
                        <p:par>
                          <p:cTn id="38" fill="hold">
                            <p:stCondLst>
                              <p:cond delay="5600"/>
                            </p:stCondLst>
                            <p:childTnLst>
                              <p:par>
                                <p:cTn id="39" presetID="22" presetClass="entr" presetSubtype="8" fill="hold" grpId="0" nodeType="afterEffect">
                                  <p:stCondLst>
                                    <p:cond delay="0"/>
                                  </p:stCondLst>
                                  <p:iterate>
                                    <p:tmAbs val="0"/>
                                  </p:iterate>
                                  <p:childTnLst>
                                    <p:set>
                                      <p:cBhvr>
                                        <p:cTn id="40" fill="hold"/>
                                        <p:tgtEl>
                                          <p:spTgt spid="3106"/>
                                        </p:tgtEl>
                                        <p:attrNameLst>
                                          <p:attrName>style.visibility</p:attrName>
                                        </p:attrNameLst>
                                      </p:cBhvr>
                                      <p:to>
                                        <p:strVal val="visible"/>
                                      </p:to>
                                    </p:set>
                                    <p:animEffect transition="in" filter="wipe(left)">
                                      <p:cBhvr>
                                        <p:cTn id="41" dur="700"/>
                                        <p:tgtEl>
                                          <p:spTgt spid="3106"/>
                                        </p:tgtEl>
                                      </p:cBhvr>
                                    </p:animEffect>
                                  </p:childTnLst>
                                </p:cTn>
                              </p:par>
                            </p:childTnLst>
                          </p:cTn>
                        </p:par>
                        <p:par>
                          <p:cTn id="42" fill="hold">
                            <p:stCondLst>
                              <p:cond delay="6300"/>
                            </p:stCondLst>
                            <p:childTnLst>
                              <p:par>
                                <p:cTn id="43" presetID="2" presetClass="entr" presetSubtype="1" fill="hold" grpId="0" nodeType="afterEffect">
                                  <p:stCondLst>
                                    <p:cond delay="0"/>
                                  </p:stCondLst>
                                  <p:iterate>
                                    <p:tmAbs val="0"/>
                                  </p:iterate>
                                  <p:childTnLst>
                                    <p:set>
                                      <p:cBhvr>
                                        <p:cTn id="44" fill="hold"/>
                                        <p:tgtEl>
                                          <p:spTgt spid="3109"/>
                                        </p:tgtEl>
                                        <p:attrNameLst>
                                          <p:attrName>style.visibility</p:attrName>
                                        </p:attrNameLst>
                                      </p:cBhvr>
                                      <p:to>
                                        <p:strVal val="visible"/>
                                      </p:to>
                                    </p:set>
                                    <p:anim calcmode="lin" valueType="num">
                                      <p:cBhvr>
                                        <p:cTn id="45" dur="700" fill="hold"/>
                                        <p:tgtEl>
                                          <p:spTgt spid="3109"/>
                                        </p:tgtEl>
                                        <p:attrNameLst>
                                          <p:attrName>ppt_x</p:attrName>
                                        </p:attrNameLst>
                                      </p:cBhvr>
                                      <p:tavLst>
                                        <p:tav tm="0">
                                          <p:val>
                                            <p:strVal val="#ppt_x"/>
                                          </p:val>
                                        </p:tav>
                                        <p:tav tm="100000">
                                          <p:val>
                                            <p:strVal val="#ppt_x"/>
                                          </p:val>
                                        </p:tav>
                                      </p:tavLst>
                                    </p:anim>
                                    <p:anim calcmode="lin" valueType="num">
                                      <p:cBhvr>
                                        <p:cTn id="46" dur="700" fill="hold"/>
                                        <p:tgtEl>
                                          <p:spTgt spid="3109"/>
                                        </p:tgtEl>
                                        <p:attrNameLst>
                                          <p:attrName>ppt_y</p:attrName>
                                        </p:attrNameLst>
                                      </p:cBhvr>
                                      <p:tavLst>
                                        <p:tav tm="0">
                                          <p:val>
                                            <p:strVal val="0-#ppt_h/2"/>
                                          </p:val>
                                        </p:tav>
                                        <p:tav tm="100000">
                                          <p:val>
                                            <p:strVal val="#ppt_y"/>
                                          </p:val>
                                        </p:tav>
                                      </p:tavLst>
                                    </p:anim>
                                  </p:childTnLst>
                                </p:cTn>
                              </p:par>
                            </p:childTnLst>
                          </p:cTn>
                        </p:par>
                        <p:par>
                          <p:cTn id="47" fill="hold">
                            <p:stCondLst>
                              <p:cond delay="7000"/>
                            </p:stCondLst>
                            <p:childTnLst>
                              <p:par>
                                <p:cTn id="48" presetID="22" presetClass="entr" presetSubtype="8" fill="hold" grpId="0" nodeType="afterEffect">
                                  <p:stCondLst>
                                    <p:cond delay="0"/>
                                  </p:stCondLst>
                                  <p:iterate>
                                    <p:tmAbs val="0"/>
                                  </p:iterate>
                                  <p:childTnLst>
                                    <p:set>
                                      <p:cBhvr>
                                        <p:cTn id="49" fill="hold"/>
                                        <p:tgtEl>
                                          <p:spTgt spid="3108"/>
                                        </p:tgtEl>
                                        <p:attrNameLst>
                                          <p:attrName>style.visibility</p:attrName>
                                        </p:attrNameLst>
                                      </p:cBhvr>
                                      <p:to>
                                        <p:strVal val="visible"/>
                                      </p:to>
                                    </p:set>
                                    <p:animEffect transition="in" filter="wipe(left)">
                                      <p:cBhvr>
                                        <p:cTn id="50" dur="700"/>
                                        <p:tgtEl>
                                          <p:spTgt spid="3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1" grpId="0" animBg="1" advAuto="0"/>
      <p:bldP spid="3102" grpId="0" animBg="1" advAuto="0"/>
      <p:bldP spid="3103" grpId="0" animBg="1" advAuto="0"/>
      <p:bldP spid="3104" grpId="0" animBg="1" advAuto="0"/>
      <p:bldP spid="3105" grpId="0" animBg="1" advAuto="0"/>
      <p:bldP spid="3106" grpId="0" animBg="1" advAuto="0"/>
      <p:bldP spid="3107" grpId="0" animBg="1" advAuto="0"/>
      <p:bldP spid="3108" grpId="0" animBg="1" advAuto="0"/>
      <p:bldP spid="3109" grpId="0" animBg="1" advAuto="0"/>
      <p:bldP spid="3112" grpId="0" animBg="1" advAuto="0"/>
      <p:bldP spid="3118"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27"/>
          </p:nvPr>
        </p:nvPicPr>
        <p:blipFill>
          <a:blip r:embed="rId2" cstate="print">
            <a:extLst>
              <a:ext uri="{28A0092B-C50C-407E-A947-70E740481C1C}">
                <a14:useLocalDpi xmlns:a14="http://schemas.microsoft.com/office/drawing/2010/main" val="0"/>
              </a:ext>
            </a:extLst>
          </a:blip>
          <a:srcRect l="25832" r="25832"/>
          <a:stretch>
            <a:fillRect/>
          </a:stretch>
        </p:blipFill>
        <p:spPr/>
      </p:pic>
      <p:sp>
        <p:nvSpPr>
          <p:cNvPr id="3196" name="Shape 3196"/>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16</a:t>
            </a:fld>
            <a:endParaRPr>
              <a:solidFill>
                <a:srgbClr val="FFFFFF"/>
              </a:solidFill>
            </a:endParaRPr>
          </a:p>
        </p:txBody>
      </p:sp>
      <p:grpSp>
        <p:nvGrpSpPr>
          <p:cNvPr id="3202" name="Group 3202"/>
          <p:cNvGrpSpPr/>
          <p:nvPr/>
        </p:nvGrpSpPr>
        <p:grpSpPr>
          <a:xfrm>
            <a:off x="1447234" y="339820"/>
            <a:ext cx="2764126" cy="526339"/>
            <a:chOff x="0" y="34416"/>
            <a:chExt cx="7371001" cy="1403570"/>
          </a:xfrm>
        </p:grpSpPr>
        <p:sp>
          <p:nvSpPr>
            <p:cNvPr id="3197" name="Shape 3197"/>
            <p:cNvSpPr/>
            <p:nvPr/>
          </p:nvSpPr>
          <p:spPr>
            <a:xfrm>
              <a:off x="0" y="34416"/>
              <a:ext cx="7371001"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5"/>
                </a:solidFill>
                <a:latin typeface="+mj-ea"/>
                <a:ea typeface="+mj-ea"/>
                <a:cs typeface="Roboto Light"/>
                <a:sym typeface="Roboto Light"/>
              </a:endParaRPr>
            </a:p>
          </p:txBody>
        </p:sp>
        <p:sp>
          <p:nvSpPr>
            <p:cNvPr id="3198" name="Shape 3198"/>
            <p:cNvSpPr/>
            <p:nvPr/>
          </p:nvSpPr>
          <p:spPr>
            <a:xfrm>
              <a:off x="21168" y="730726"/>
              <a:ext cx="5715483" cy="63803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3201" name="Group 3201"/>
            <p:cNvGrpSpPr/>
            <p:nvPr/>
          </p:nvGrpSpPr>
          <p:grpSpPr>
            <a:xfrm>
              <a:off x="148168" y="1374485"/>
              <a:ext cx="3810001" cy="63501"/>
              <a:chOff x="0" y="0"/>
              <a:chExt cx="3810000" cy="63500"/>
            </a:xfrm>
          </p:grpSpPr>
          <p:sp>
            <p:nvSpPr>
              <p:cNvPr id="3199" name="Shape 3199"/>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3200" name="Shape 3200"/>
              <p:cNvSpPr/>
              <p:nvPr/>
            </p:nvSpPr>
            <p:spPr>
              <a:xfrm>
                <a:off x="1270000" y="0"/>
                <a:ext cx="1270000" cy="63500"/>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
        <p:nvSpPr>
          <p:cNvPr id="3204" name="Shape 3204"/>
          <p:cNvSpPr/>
          <p:nvPr/>
        </p:nvSpPr>
        <p:spPr>
          <a:xfrm>
            <a:off x="722852" y="2579945"/>
            <a:ext cx="680358" cy="5159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lnSpc>
                <a:spcPct val="65000"/>
              </a:lnSpc>
              <a:defRPr sz="1800"/>
            </a:pPr>
            <a:r>
              <a:rPr sz="800" dirty="0">
                <a:solidFill>
                  <a:srgbClr val="A6AAA9"/>
                </a:solidFill>
                <a:latin typeface="+mn-ea"/>
                <a:cs typeface="Roboto Regular"/>
                <a:sym typeface="Roboto Regular"/>
              </a:rPr>
              <a:t>Fact Title On</a:t>
            </a:r>
          </a:p>
          <a:p>
            <a:pPr algn="l" defTabSz="342900">
              <a:defRPr sz="1800"/>
            </a:pPr>
            <a:r>
              <a:rPr sz="2000" dirty="0">
                <a:solidFill>
                  <a:schemeClr val="accent2"/>
                </a:solidFill>
                <a:latin typeface="+mn-ea"/>
                <a:cs typeface="Roboto Bold"/>
                <a:sym typeface="Roboto Bold"/>
              </a:rPr>
              <a:t>2011</a:t>
            </a:r>
          </a:p>
        </p:txBody>
      </p:sp>
      <p:sp>
        <p:nvSpPr>
          <p:cNvPr id="3205" name="Shape 3205"/>
          <p:cNvSpPr/>
          <p:nvPr/>
        </p:nvSpPr>
        <p:spPr>
          <a:xfrm>
            <a:off x="2260568" y="2655448"/>
            <a:ext cx="3150111" cy="28818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adolescens ei sit, eos autem laudem ne. Tota partem elaboraret ius ex, his insolens liberavisse.</a:t>
            </a:r>
          </a:p>
        </p:txBody>
      </p:sp>
      <p:sp>
        <p:nvSpPr>
          <p:cNvPr id="3206" name="Shape 3206"/>
          <p:cNvSpPr/>
          <p:nvPr/>
        </p:nvSpPr>
        <p:spPr>
          <a:xfrm>
            <a:off x="2260568" y="3336294"/>
            <a:ext cx="3150111" cy="28818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adolescens ei sit, eos autem laudem ne. Tota partem elaboraret ius ex, his insolens liberavisse.</a:t>
            </a:r>
          </a:p>
        </p:txBody>
      </p:sp>
      <p:sp>
        <p:nvSpPr>
          <p:cNvPr id="3207" name="Shape 3207"/>
          <p:cNvSpPr/>
          <p:nvPr/>
        </p:nvSpPr>
        <p:spPr>
          <a:xfrm>
            <a:off x="703951" y="3146246"/>
            <a:ext cx="4734155" cy="0"/>
          </a:xfrm>
          <a:prstGeom prst="line">
            <a:avLst/>
          </a:prstGeom>
          <a:ln w="25400">
            <a:solidFill>
              <a:srgbClr val="E6E6E6"/>
            </a:solidFill>
            <a:miter/>
          </a:ln>
        </p:spPr>
        <p:txBody>
          <a:bodyPr lIns="17145" tIns="17145" rIns="17145" bIns="17145"/>
          <a:lstStyle/>
          <a:p>
            <a:pPr algn="l" defTabSz="171450">
              <a:defRPr sz="1200">
                <a:latin typeface="Helvetica"/>
                <a:ea typeface="Helvetica"/>
                <a:cs typeface="Helvetica"/>
                <a:sym typeface="Helvetica"/>
              </a:defRPr>
            </a:pPr>
            <a:endParaRPr>
              <a:latin typeface="+mn-ea"/>
            </a:endParaRPr>
          </a:p>
        </p:txBody>
      </p:sp>
      <p:sp>
        <p:nvSpPr>
          <p:cNvPr id="3208" name="Shape 3208"/>
          <p:cNvSpPr/>
          <p:nvPr/>
        </p:nvSpPr>
        <p:spPr>
          <a:xfrm>
            <a:off x="703951" y="3828558"/>
            <a:ext cx="4734155" cy="0"/>
          </a:xfrm>
          <a:prstGeom prst="line">
            <a:avLst/>
          </a:prstGeom>
          <a:ln w="25400">
            <a:solidFill>
              <a:srgbClr val="E6E6E6"/>
            </a:solidFill>
            <a:miter/>
          </a:ln>
        </p:spPr>
        <p:txBody>
          <a:bodyPr lIns="17145" tIns="17145" rIns="17145" bIns="17145"/>
          <a:lstStyle/>
          <a:p>
            <a:pPr algn="l" defTabSz="171450">
              <a:defRPr sz="1200">
                <a:latin typeface="Helvetica"/>
                <a:ea typeface="Helvetica"/>
                <a:cs typeface="Helvetica"/>
                <a:sym typeface="Helvetica"/>
              </a:defRPr>
            </a:pPr>
            <a:endParaRPr>
              <a:latin typeface="+mn-ea"/>
            </a:endParaRPr>
          </a:p>
        </p:txBody>
      </p:sp>
      <p:sp>
        <p:nvSpPr>
          <p:cNvPr id="3209" name="Shape 3209"/>
          <p:cNvSpPr/>
          <p:nvPr/>
        </p:nvSpPr>
        <p:spPr>
          <a:xfrm>
            <a:off x="2260568" y="4002756"/>
            <a:ext cx="3150111" cy="28818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a:t>
            </a:r>
            <a:r>
              <a:rPr sz="700" dirty="0" err="1">
                <a:solidFill>
                  <a:srgbClr val="A6AAA9"/>
                </a:solidFill>
                <a:latin typeface="+mn-ea"/>
                <a:ea typeface="+mn-ea"/>
              </a:rPr>
              <a:t>pri</a:t>
            </a:r>
            <a:r>
              <a:rPr sz="700" dirty="0">
                <a:solidFill>
                  <a:srgbClr val="A6AAA9"/>
                </a:solidFill>
                <a:latin typeface="+mn-ea"/>
                <a:ea typeface="+mn-ea"/>
              </a:rPr>
              <a:t> </a:t>
            </a:r>
            <a:r>
              <a:rPr sz="700" dirty="0" err="1">
                <a:solidFill>
                  <a:srgbClr val="A6AAA9"/>
                </a:solidFill>
                <a:latin typeface="+mn-ea"/>
                <a:ea typeface="+mn-ea"/>
              </a:rPr>
              <a:t>modo</a:t>
            </a:r>
            <a:r>
              <a:rPr sz="700" dirty="0">
                <a:solidFill>
                  <a:srgbClr val="A6AAA9"/>
                </a:solidFill>
                <a:latin typeface="+mn-ea"/>
                <a:ea typeface="+mn-ea"/>
              </a:rPr>
              <a:t> </a:t>
            </a:r>
            <a:r>
              <a:rPr sz="700" dirty="0" err="1">
                <a:solidFill>
                  <a:srgbClr val="A6AAA9"/>
                </a:solidFill>
                <a:latin typeface="+mn-ea"/>
                <a:ea typeface="+mn-ea"/>
              </a:rPr>
              <a:t>agam</a:t>
            </a:r>
            <a:r>
              <a:rPr sz="700" dirty="0">
                <a:solidFill>
                  <a:srgbClr val="A6AAA9"/>
                </a:solidFill>
                <a:latin typeface="+mn-ea"/>
                <a:ea typeface="+mn-ea"/>
              </a:rPr>
              <a:t> facer, </a:t>
            </a:r>
            <a:r>
              <a:rPr sz="700" dirty="0" err="1">
                <a:solidFill>
                  <a:srgbClr val="A6AAA9"/>
                </a:solidFill>
                <a:latin typeface="+mn-ea"/>
                <a:ea typeface="+mn-ea"/>
              </a:rPr>
              <a:t>timeam</a:t>
            </a:r>
            <a:r>
              <a:rPr sz="700" dirty="0">
                <a:solidFill>
                  <a:srgbClr val="A6AAA9"/>
                </a:solidFill>
                <a:latin typeface="+mn-ea"/>
                <a:ea typeface="+mn-ea"/>
              </a:rPr>
              <a:t> </a:t>
            </a:r>
            <a:r>
              <a:rPr sz="700" dirty="0" err="1">
                <a:solidFill>
                  <a:srgbClr val="A6AAA9"/>
                </a:solidFill>
                <a:latin typeface="+mn-ea"/>
                <a:ea typeface="+mn-ea"/>
              </a:rPr>
              <a:t>adolescens</a:t>
            </a:r>
            <a:r>
              <a:rPr sz="700" dirty="0">
                <a:solidFill>
                  <a:srgbClr val="A6AAA9"/>
                </a:solidFill>
                <a:latin typeface="+mn-ea"/>
                <a:ea typeface="+mn-ea"/>
              </a:rPr>
              <a:t> </a:t>
            </a:r>
            <a:r>
              <a:rPr sz="700" dirty="0" err="1">
                <a:solidFill>
                  <a:srgbClr val="A6AAA9"/>
                </a:solidFill>
                <a:latin typeface="+mn-ea"/>
                <a:ea typeface="+mn-ea"/>
              </a:rPr>
              <a:t>ei</a:t>
            </a:r>
            <a:r>
              <a:rPr sz="700" dirty="0">
                <a:solidFill>
                  <a:srgbClr val="A6AAA9"/>
                </a:solidFill>
                <a:latin typeface="+mn-ea"/>
                <a:ea typeface="+mn-ea"/>
              </a:rPr>
              <a:t> sit, </a:t>
            </a:r>
            <a:r>
              <a:rPr sz="700" dirty="0" err="1">
                <a:solidFill>
                  <a:srgbClr val="A6AAA9"/>
                </a:solidFill>
                <a:latin typeface="+mn-ea"/>
                <a:ea typeface="+mn-ea"/>
              </a:rPr>
              <a:t>eos</a:t>
            </a:r>
            <a:r>
              <a:rPr sz="700" dirty="0">
                <a:solidFill>
                  <a:srgbClr val="A6AAA9"/>
                </a:solidFill>
                <a:latin typeface="+mn-ea"/>
                <a:ea typeface="+mn-ea"/>
              </a:rPr>
              <a:t> </a:t>
            </a:r>
            <a:r>
              <a:rPr sz="700" dirty="0" err="1">
                <a:solidFill>
                  <a:srgbClr val="A6AAA9"/>
                </a:solidFill>
                <a:latin typeface="+mn-ea"/>
                <a:ea typeface="+mn-ea"/>
              </a:rPr>
              <a:t>autem</a:t>
            </a:r>
            <a:r>
              <a:rPr sz="700" dirty="0">
                <a:solidFill>
                  <a:srgbClr val="A6AAA9"/>
                </a:solidFill>
                <a:latin typeface="+mn-ea"/>
                <a:ea typeface="+mn-ea"/>
              </a:rPr>
              <a:t> </a:t>
            </a:r>
            <a:r>
              <a:rPr sz="700" dirty="0" err="1">
                <a:solidFill>
                  <a:srgbClr val="A6AAA9"/>
                </a:solidFill>
                <a:latin typeface="+mn-ea"/>
                <a:ea typeface="+mn-ea"/>
              </a:rPr>
              <a:t>laudem</a:t>
            </a:r>
            <a:r>
              <a:rPr sz="700" dirty="0">
                <a:solidFill>
                  <a:srgbClr val="A6AAA9"/>
                </a:solidFill>
                <a:latin typeface="+mn-ea"/>
                <a:ea typeface="+mn-ea"/>
              </a:rPr>
              <a:t> ne. </a:t>
            </a:r>
            <a:r>
              <a:rPr sz="700" dirty="0" err="1">
                <a:solidFill>
                  <a:srgbClr val="A6AAA9"/>
                </a:solidFill>
                <a:latin typeface="+mn-ea"/>
                <a:ea typeface="+mn-ea"/>
              </a:rPr>
              <a:t>Tota</a:t>
            </a:r>
            <a:r>
              <a:rPr sz="700" dirty="0">
                <a:solidFill>
                  <a:srgbClr val="A6AAA9"/>
                </a:solidFill>
                <a:latin typeface="+mn-ea"/>
                <a:ea typeface="+mn-ea"/>
              </a:rPr>
              <a:t> </a:t>
            </a:r>
            <a:r>
              <a:rPr sz="700" dirty="0" err="1">
                <a:solidFill>
                  <a:srgbClr val="A6AAA9"/>
                </a:solidFill>
                <a:latin typeface="+mn-ea"/>
                <a:ea typeface="+mn-ea"/>
              </a:rPr>
              <a:t>partem</a:t>
            </a:r>
            <a:r>
              <a:rPr sz="700" dirty="0">
                <a:solidFill>
                  <a:srgbClr val="A6AAA9"/>
                </a:solidFill>
                <a:latin typeface="+mn-ea"/>
                <a:ea typeface="+mn-ea"/>
              </a:rPr>
              <a:t> </a:t>
            </a:r>
            <a:r>
              <a:rPr sz="700" dirty="0" err="1">
                <a:solidFill>
                  <a:srgbClr val="A6AAA9"/>
                </a:solidFill>
                <a:latin typeface="+mn-ea"/>
                <a:ea typeface="+mn-ea"/>
              </a:rPr>
              <a:t>elaboraret</a:t>
            </a:r>
            <a:r>
              <a:rPr sz="700" dirty="0">
                <a:solidFill>
                  <a:srgbClr val="A6AAA9"/>
                </a:solidFill>
                <a:latin typeface="+mn-ea"/>
                <a:ea typeface="+mn-ea"/>
              </a:rPr>
              <a:t> </a:t>
            </a:r>
            <a:r>
              <a:rPr sz="700" dirty="0" err="1">
                <a:solidFill>
                  <a:srgbClr val="A6AAA9"/>
                </a:solidFill>
                <a:latin typeface="+mn-ea"/>
                <a:ea typeface="+mn-ea"/>
              </a:rPr>
              <a:t>ius</a:t>
            </a:r>
            <a:r>
              <a:rPr sz="700" dirty="0">
                <a:solidFill>
                  <a:srgbClr val="A6AAA9"/>
                </a:solidFill>
                <a:latin typeface="+mn-ea"/>
                <a:ea typeface="+mn-ea"/>
              </a:rPr>
              <a:t> ex, his </a:t>
            </a:r>
            <a:r>
              <a:rPr sz="700" dirty="0" err="1">
                <a:solidFill>
                  <a:srgbClr val="A6AAA9"/>
                </a:solidFill>
                <a:latin typeface="+mn-ea"/>
                <a:ea typeface="+mn-ea"/>
              </a:rPr>
              <a:t>insolens</a:t>
            </a:r>
            <a:r>
              <a:rPr sz="700" dirty="0">
                <a:solidFill>
                  <a:srgbClr val="A6AAA9"/>
                </a:solidFill>
                <a:latin typeface="+mn-ea"/>
                <a:ea typeface="+mn-ea"/>
              </a:rPr>
              <a:t> </a:t>
            </a:r>
            <a:r>
              <a:rPr sz="700" dirty="0" err="1">
                <a:solidFill>
                  <a:srgbClr val="A6AAA9"/>
                </a:solidFill>
                <a:latin typeface="+mn-ea"/>
                <a:ea typeface="+mn-ea"/>
              </a:rPr>
              <a:t>liberavisse</a:t>
            </a:r>
            <a:r>
              <a:rPr sz="700" dirty="0">
                <a:solidFill>
                  <a:srgbClr val="A6AAA9"/>
                </a:solidFill>
                <a:latin typeface="+mn-ea"/>
                <a:ea typeface="+mn-ea"/>
              </a:rPr>
              <a:t>.</a:t>
            </a:r>
          </a:p>
        </p:txBody>
      </p:sp>
      <p:grpSp>
        <p:nvGrpSpPr>
          <p:cNvPr id="3214" name="Group 3214"/>
          <p:cNvGrpSpPr/>
          <p:nvPr/>
        </p:nvGrpSpPr>
        <p:grpSpPr>
          <a:xfrm>
            <a:off x="6093162" y="3197822"/>
            <a:ext cx="2292238" cy="1136342"/>
            <a:chOff x="-1" y="0"/>
            <a:chExt cx="6112631" cy="3030244"/>
          </a:xfrm>
        </p:grpSpPr>
        <p:sp>
          <p:nvSpPr>
            <p:cNvPr id="3211" name="Shape 3211"/>
            <p:cNvSpPr/>
            <p:nvPr/>
          </p:nvSpPr>
          <p:spPr>
            <a:xfrm>
              <a:off x="-1" y="0"/>
              <a:ext cx="6112631" cy="3030244"/>
            </a:xfrm>
            <a:prstGeom prst="rect">
              <a:avLst/>
            </a:prstGeom>
            <a:solidFill>
              <a:schemeClr val="accent4"/>
            </a:solidFill>
            <a:ln w="12700" cap="flat">
              <a:noFill/>
              <a:miter lim="400000"/>
            </a:ln>
            <a:effectLst/>
          </p:spPr>
          <p:txBody>
            <a:bodyPr wrap="square" lIns="45719" tIns="45719" rIns="45719" bIns="45719" numCol="1" anchor="t">
              <a:noAutofit/>
            </a:bodyPr>
            <a:lstStyle/>
            <a:p>
              <a:pPr defTabSz="342900">
                <a:defRPr sz="5600">
                  <a:latin typeface="Gill Sans"/>
                  <a:ea typeface="Gill Sans"/>
                  <a:cs typeface="Gill Sans"/>
                  <a:sym typeface="Gill Sans"/>
                </a:defRPr>
              </a:pPr>
              <a:endParaRPr>
                <a:latin typeface="+mn-ea"/>
              </a:endParaRPr>
            </a:p>
          </p:txBody>
        </p:sp>
        <p:sp>
          <p:nvSpPr>
            <p:cNvPr id="3212" name="Shape 3212"/>
            <p:cNvSpPr/>
            <p:nvPr/>
          </p:nvSpPr>
          <p:spPr>
            <a:xfrm>
              <a:off x="932260" y="746089"/>
              <a:ext cx="498650" cy="498650"/>
            </a:xfrm>
            <a:custGeom>
              <a:avLst/>
              <a:gdLst/>
              <a:ahLst/>
              <a:cxnLst>
                <a:cxn ang="0">
                  <a:pos x="wd2" y="hd2"/>
                </a:cxn>
                <a:cxn ang="5400000">
                  <a:pos x="wd2" y="hd2"/>
                </a:cxn>
                <a:cxn ang="10800000">
                  <a:pos x="wd2" y="hd2"/>
                </a:cxn>
                <a:cxn ang="16200000">
                  <a:pos x="wd2" y="hd2"/>
                </a:cxn>
              </a:cxnLst>
              <a:rect l="0" t="0" r="r" b="b"/>
              <a:pathLst>
                <a:path w="21600" h="21600" extrusionOk="0">
                  <a:moveTo>
                    <a:pt x="8061" y="0"/>
                  </a:moveTo>
                  <a:lnTo>
                    <a:pt x="14279" y="0"/>
                  </a:lnTo>
                  <a:lnTo>
                    <a:pt x="13864" y="7452"/>
                  </a:lnTo>
                  <a:lnTo>
                    <a:pt x="20629" y="3990"/>
                  </a:lnTo>
                  <a:lnTo>
                    <a:pt x="21600" y="9456"/>
                  </a:lnTo>
                  <a:lnTo>
                    <a:pt x="16075" y="11802"/>
                  </a:lnTo>
                  <a:lnTo>
                    <a:pt x="20135" y="17610"/>
                  </a:lnTo>
                  <a:lnTo>
                    <a:pt x="15302" y="21331"/>
                  </a:lnTo>
                  <a:lnTo>
                    <a:pt x="11698" y="14552"/>
                  </a:lnTo>
                  <a:lnTo>
                    <a:pt x="8076" y="21600"/>
                  </a:lnTo>
                  <a:lnTo>
                    <a:pt x="2901" y="18346"/>
                  </a:lnTo>
                  <a:lnTo>
                    <a:pt x="7241" y="11145"/>
                  </a:lnTo>
                  <a:lnTo>
                    <a:pt x="0" y="10111"/>
                  </a:lnTo>
                  <a:lnTo>
                    <a:pt x="2344" y="3962"/>
                  </a:lnTo>
                  <a:lnTo>
                    <a:pt x="8470" y="6371"/>
                  </a:lnTo>
                  <a:lnTo>
                    <a:pt x="8061" y="0"/>
                  </a:ln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3213" name="Shape 3213"/>
            <p:cNvSpPr/>
            <p:nvPr/>
          </p:nvSpPr>
          <p:spPr>
            <a:xfrm>
              <a:off x="1678635" y="583933"/>
              <a:ext cx="3779304" cy="12709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ts val="3500"/>
                </a:lnSpc>
                <a:defRPr sz="2500">
                  <a:solidFill>
                    <a:srgbClr val="FFFFFF"/>
                  </a:solidFill>
                  <a:latin typeface="Roboto Bold"/>
                  <a:ea typeface="Roboto Bold"/>
                  <a:cs typeface="Roboto Bold"/>
                  <a:sym typeface="Roboto Bold"/>
                </a:defRPr>
              </a:lvl1pPr>
            </a:lstStyle>
            <a:p>
              <a:pPr lvl="0">
                <a:lnSpc>
                  <a:spcPct val="120000"/>
                </a:lnSpc>
                <a:defRPr sz="1800">
                  <a:solidFill>
                    <a:srgbClr val="000000"/>
                  </a:solidFill>
                </a:defRPr>
              </a:pPr>
              <a:r>
                <a:rPr sz="800" dirty="0">
                  <a:solidFill>
                    <a:schemeClr val="bg1"/>
                  </a:solidFill>
                  <a:latin typeface="+mn-ea"/>
                  <a:ea typeface="+mn-ea"/>
                </a:rPr>
                <a:t>no pri modo agam sit, eos autem laudem . </a:t>
              </a:r>
            </a:p>
          </p:txBody>
        </p:sp>
      </p:grpSp>
      <p:sp>
        <p:nvSpPr>
          <p:cNvPr id="3215" name="Shape 3215"/>
          <p:cNvSpPr/>
          <p:nvPr/>
        </p:nvSpPr>
        <p:spPr>
          <a:xfrm>
            <a:off x="1799069" y="2698137"/>
            <a:ext cx="233348" cy="233363"/>
          </a:xfrm>
          <a:custGeom>
            <a:avLst/>
            <a:gdLst/>
            <a:ahLst/>
            <a:cxnLst>
              <a:cxn ang="0">
                <a:pos x="wd2" y="hd2"/>
              </a:cxn>
              <a:cxn ang="5400000">
                <a:pos x="wd2" y="hd2"/>
              </a:cxn>
              <a:cxn ang="10800000">
                <a:pos x="wd2" y="hd2"/>
              </a:cxn>
              <a:cxn ang="16200000">
                <a:pos x="wd2" y="hd2"/>
              </a:cxn>
            </a:cxnLst>
            <a:rect l="0" t="0" r="r" b="b"/>
            <a:pathLst>
              <a:path w="21600" h="21410" extrusionOk="0">
                <a:moveTo>
                  <a:pt x="19047" y="18508"/>
                </a:moveTo>
                <a:lnTo>
                  <a:pt x="18705" y="19667"/>
                </a:lnTo>
                <a:cubicBezTo>
                  <a:pt x="18705" y="19667"/>
                  <a:pt x="18563" y="16057"/>
                  <a:pt x="16285" y="13423"/>
                </a:cubicBezTo>
                <a:cubicBezTo>
                  <a:pt x="14105" y="10902"/>
                  <a:pt x="14043" y="8030"/>
                  <a:pt x="14043" y="8030"/>
                </a:cubicBezTo>
                <a:cubicBezTo>
                  <a:pt x="15393" y="10469"/>
                  <a:pt x="16095" y="11148"/>
                  <a:pt x="16911" y="11808"/>
                </a:cubicBezTo>
                <a:cubicBezTo>
                  <a:pt x="17232" y="12068"/>
                  <a:pt x="17485" y="12273"/>
                  <a:pt x="17891" y="12827"/>
                </a:cubicBezTo>
                <a:cubicBezTo>
                  <a:pt x="19712" y="15321"/>
                  <a:pt x="19306" y="17632"/>
                  <a:pt x="19047" y="18508"/>
                </a:cubicBezTo>
                <a:cubicBezTo>
                  <a:pt x="19047" y="18508"/>
                  <a:pt x="19047" y="18508"/>
                  <a:pt x="19047" y="18508"/>
                </a:cubicBezTo>
                <a:close/>
                <a:moveTo>
                  <a:pt x="20344" y="18885"/>
                </a:moveTo>
                <a:cubicBezTo>
                  <a:pt x="20640" y="17876"/>
                  <a:pt x="21174" y="15043"/>
                  <a:pt x="18984" y="12043"/>
                </a:cubicBezTo>
                <a:cubicBezTo>
                  <a:pt x="17550" y="10078"/>
                  <a:pt x="17340" y="11375"/>
                  <a:pt x="14850" y="6691"/>
                </a:cubicBezTo>
                <a:lnTo>
                  <a:pt x="9449" y="6691"/>
                </a:lnTo>
                <a:cubicBezTo>
                  <a:pt x="8337" y="8787"/>
                  <a:pt x="7680" y="9681"/>
                  <a:pt x="7165" y="10211"/>
                </a:cubicBezTo>
                <a:cubicBezTo>
                  <a:pt x="9504" y="10542"/>
                  <a:pt x="11474" y="11550"/>
                  <a:pt x="11474" y="13381"/>
                </a:cubicBezTo>
                <a:cubicBezTo>
                  <a:pt x="11474" y="13861"/>
                  <a:pt x="11325" y="14309"/>
                  <a:pt x="11027" y="14721"/>
                </a:cubicBezTo>
                <a:cubicBezTo>
                  <a:pt x="11325" y="15131"/>
                  <a:pt x="11474" y="15578"/>
                  <a:pt x="11474" y="16057"/>
                </a:cubicBezTo>
                <a:cubicBezTo>
                  <a:pt x="11474" y="16537"/>
                  <a:pt x="11325" y="16986"/>
                  <a:pt x="11027" y="17397"/>
                </a:cubicBezTo>
                <a:cubicBezTo>
                  <a:pt x="11325" y="17807"/>
                  <a:pt x="11474" y="18254"/>
                  <a:pt x="11474" y="18734"/>
                </a:cubicBezTo>
                <a:cubicBezTo>
                  <a:pt x="11474" y="19996"/>
                  <a:pt x="10511" y="20869"/>
                  <a:pt x="9168" y="21410"/>
                </a:cubicBezTo>
                <a:lnTo>
                  <a:pt x="21477" y="21410"/>
                </a:lnTo>
                <a:cubicBezTo>
                  <a:pt x="21552" y="21200"/>
                  <a:pt x="21600" y="20976"/>
                  <a:pt x="21600" y="20741"/>
                </a:cubicBezTo>
                <a:cubicBezTo>
                  <a:pt x="21600" y="19903"/>
                  <a:pt x="21079" y="19184"/>
                  <a:pt x="20344" y="18885"/>
                </a:cubicBezTo>
                <a:cubicBezTo>
                  <a:pt x="20344" y="18885"/>
                  <a:pt x="20344" y="18885"/>
                  <a:pt x="20344" y="18885"/>
                </a:cubicBezTo>
                <a:close/>
                <a:moveTo>
                  <a:pt x="8618" y="2008"/>
                </a:moveTo>
                <a:cubicBezTo>
                  <a:pt x="8246" y="1367"/>
                  <a:pt x="8468" y="550"/>
                  <a:pt x="9112" y="181"/>
                </a:cubicBezTo>
                <a:cubicBezTo>
                  <a:pt x="9759" y="-190"/>
                  <a:pt x="10583" y="29"/>
                  <a:pt x="10957" y="670"/>
                </a:cubicBezTo>
                <a:lnTo>
                  <a:pt x="10979" y="708"/>
                </a:lnTo>
                <a:cubicBezTo>
                  <a:pt x="11208" y="293"/>
                  <a:pt x="11638" y="0"/>
                  <a:pt x="12150" y="0"/>
                </a:cubicBezTo>
                <a:cubicBezTo>
                  <a:pt x="12662" y="0"/>
                  <a:pt x="13091" y="293"/>
                  <a:pt x="13321" y="708"/>
                </a:cubicBezTo>
                <a:lnTo>
                  <a:pt x="13343" y="670"/>
                </a:lnTo>
                <a:cubicBezTo>
                  <a:pt x="13717" y="29"/>
                  <a:pt x="14541" y="-190"/>
                  <a:pt x="15188" y="181"/>
                </a:cubicBezTo>
                <a:cubicBezTo>
                  <a:pt x="15834" y="550"/>
                  <a:pt x="16056" y="1367"/>
                  <a:pt x="15682" y="2008"/>
                </a:cubicBezTo>
                <a:lnTo>
                  <a:pt x="14850" y="4349"/>
                </a:lnTo>
                <a:lnTo>
                  <a:pt x="9449" y="4349"/>
                </a:lnTo>
                <a:cubicBezTo>
                  <a:pt x="9449" y="4349"/>
                  <a:pt x="8618" y="2008"/>
                  <a:pt x="8618" y="2008"/>
                </a:cubicBezTo>
                <a:close/>
                <a:moveTo>
                  <a:pt x="15525" y="6021"/>
                </a:moveTo>
                <a:cubicBezTo>
                  <a:pt x="15525" y="6207"/>
                  <a:pt x="15374" y="6356"/>
                  <a:pt x="15188" y="6356"/>
                </a:cubicBezTo>
                <a:lnTo>
                  <a:pt x="9112" y="6356"/>
                </a:lnTo>
                <a:cubicBezTo>
                  <a:pt x="8926" y="6356"/>
                  <a:pt x="8775" y="6207"/>
                  <a:pt x="8775" y="6021"/>
                </a:cubicBezTo>
                <a:cubicBezTo>
                  <a:pt x="8775" y="5837"/>
                  <a:pt x="8926" y="5688"/>
                  <a:pt x="9112" y="5688"/>
                </a:cubicBezTo>
                <a:lnTo>
                  <a:pt x="15188" y="5688"/>
                </a:lnTo>
                <a:cubicBezTo>
                  <a:pt x="15374" y="5688"/>
                  <a:pt x="15525" y="5837"/>
                  <a:pt x="15525" y="6021"/>
                </a:cubicBezTo>
                <a:cubicBezTo>
                  <a:pt x="15525" y="6021"/>
                  <a:pt x="15525" y="6021"/>
                  <a:pt x="15525" y="6021"/>
                </a:cubicBezTo>
                <a:close/>
                <a:moveTo>
                  <a:pt x="15525" y="5019"/>
                </a:moveTo>
                <a:cubicBezTo>
                  <a:pt x="15525" y="5203"/>
                  <a:pt x="15374" y="5353"/>
                  <a:pt x="15188" y="5353"/>
                </a:cubicBezTo>
                <a:lnTo>
                  <a:pt x="9112" y="5353"/>
                </a:lnTo>
                <a:cubicBezTo>
                  <a:pt x="8926" y="5353"/>
                  <a:pt x="8775" y="5203"/>
                  <a:pt x="8775" y="5019"/>
                </a:cubicBezTo>
                <a:cubicBezTo>
                  <a:pt x="8775" y="4832"/>
                  <a:pt x="8926" y="4684"/>
                  <a:pt x="9112" y="4684"/>
                </a:cubicBezTo>
                <a:lnTo>
                  <a:pt x="15188" y="4684"/>
                </a:lnTo>
                <a:cubicBezTo>
                  <a:pt x="15374" y="4684"/>
                  <a:pt x="15525" y="4832"/>
                  <a:pt x="15525" y="5019"/>
                </a:cubicBezTo>
                <a:cubicBezTo>
                  <a:pt x="15525" y="5019"/>
                  <a:pt x="15525" y="5019"/>
                  <a:pt x="15525" y="5019"/>
                </a:cubicBezTo>
                <a:close/>
                <a:moveTo>
                  <a:pt x="5400" y="14719"/>
                </a:moveTo>
                <a:cubicBezTo>
                  <a:pt x="2887" y="14719"/>
                  <a:pt x="1350" y="13854"/>
                  <a:pt x="1350" y="13381"/>
                </a:cubicBezTo>
                <a:cubicBezTo>
                  <a:pt x="1350" y="12911"/>
                  <a:pt x="2887" y="12043"/>
                  <a:pt x="5400" y="12043"/>
                </a:cubicBezTo>
                <a:cubicBezTo>
                  <a:pt x="7913" y="12043"/>
                  <a:pt x="9449" y="12911"/>
                  <a:pt x="9449" y="13381"/>
                </a:cubicBezTo>
                <a:cubicBezTo>
                  <a:pt x="9449" y="13854"/>
                  <a:pt x="7913" y="14719"/>
                  <a:pt x="5400" y="14719"/>
                </a:cubicBezTo>
                <a:cubicBezTo>
                  <a:pt x="5400" y="14719"/>
                  <a:pt x="5400" y="14719"/>
                  <a:pt x="5400" y="14719"/>
                </a:cubicBezTo>
                <a:close/>
                <a:moveTo>
                  <a:pt x="5400" y="17396"/>
                </a:moveTo>
                <a:cubicBezTo>
                  <a:pt x="2887" y="17396"/>
                  <a:pt x="1350" y="16531"/>
                  <a:pt x="1350" y="16057"/>
                </a:cubicBezTo>
                <a:cubicBezTo>
                  <a:pt x="1350" y="15891"/>
                  <a:pt x="1554" y="15671"/>
                  <a:pt x="1919" y="15460"/>
                </a:cubicBezTo>
                <a:cubicBezTo>
                  <a:pt x="2904" y="15851"/>
                  <a:pt x="4150" y="16057"/>
                  <a:pt x="5400" y="16057"/>
                </a:cubicBezTo>
                <a:cubicBezTo>
                  <a:pt x="6650" y="16057"/>
                  <a:pt x="7895" y="15851"/>
                  <a:pt x="8881" y="15460"/>
                </a:cubicBezTo>
                <a:cubicBezTo>
                  <a:pt x="9246" y="15671"/>
                  <a:pt x="9449" y="15891"/>
                  <a:pt x="9449" y="16057"/>
                </a:cubicBezTo>
                <a:cubicBezTo>
                  <a:pt x="9449" y="16531"/>
                  <a:pt x="7913" y="17396"/>
                  <a:pt x="5400" y="17396"/>
                </a:cubicBezTo>
                <a:cubicBezTo>
                  <a:pt x="5400" y="17396"/>
                  <a:pt x="5400" y="17396"/>
                  <a:pt x="5400" y="17396"/>
                </a:cubicBezTo>
                <a:close/>
                <a:moveTo>
                  <a:pt x="5400" y="20071"/>
                </a:moveTo>
                <a:cubicBezTo>
                  <a:pt x="2887" y="20071"/>
                  <a:pt x="1350" y="19207"/>
                  <a:pt x="1350" y="18733"/>
                </a:cubicBezTo>
                <a:cubicBezTo>
                  <a:pt x="1350" y="18566"/>
                  <a:pt x="1554" y="18348"/>
                  <a:pt x="1919" y="18137"/>
                </a:cubicBezTo>
                <a:cubicBezTo>
                  <a:pt x="2904" y="18527"/>
                  <a:pt x="4150" y="18733"/>
                  <a:pt x="5400" y="18733"/>
                </a:cubicBezTo>
                <a:cubicBezTo>
                  <a:pt x="6650" y="18733"/>
                  <a:pt x="7895" y="18527"/>
                  <a:pt x="8881" y="18137"/>
                </a:cubicBezTo>
                <a:cubicBezTo>
                  <a:pt x="9246" y="18348"/>
                  <a:pt x="9449" y="18566"/>
                  <a:pt x="9449" y="18733"/>
                </a:cubicBezTo>
                <a:cubicBezTo>
                  <a:pt x="9449" y="19207"/>
                  <a:pt x="7913" y="20071"/>
                  <a:pt x="5400" y="20071"/>
                </a:cubicBezTo>
                <a:cubicBezTo>
                  <a:pt x="5400" y="20071"/>
                  <a:pt x="5400" y="20071"/>
                  <a:pt x="5400" y="20071"/>
                </a:cubicBezTo>
                <a:close/>
                <a:moveTo>
                  <a:pt x="10801" y="18733"/>
                </a:moveTo>
                <a:cubicBezTo>
                  <a:pt x="10801" y="18206"/>
                  <a:pt x="10537" y="17768"/>
                  <a:pt x="10122" y="17400"/>
                </a:cubicBezTo>
                <a:cubicBezTo>
                  <a:pt x="10535" y="17026"/>
                  <a:pt x="10801" y="16584"/>
                  <a:pt x="10801" y="16057"/>
                </a:cubicBezTo>
                <a:cubicBezTo>
                  <a:pt x="10801" y="15532"/>
                  <a:pt x="10537" y="15092"/>
                  <a:pt x="10122" y="14723"/>
                </a:cubicBezTo>
                <a:cubicBezTo>
                  <a:pt x="10535" y="14349"/>
                  <a:pt x="10801" y="13907"/>
                  <a:pt x="10801" y="13381"/>
                </a:cubicBezTo>
                <a:cubicBezTo>
                  <a:pt x="10801" y="9868"/>
                  <a:pt x="0" y="9868"/>
                  <a:pt x="0" y="13381"/>
                </a:cubicBezTo>
                <a:cubicBezTo>
                  <a:pt x="0" y="13907"/>
                  <a:pt x="264" y="14349"/>
                  <a:pt x="678" y="14723"/>
                </a:cubicBezTo>
                <a:cubicBezTo>
                  <a:pt x="263" y="15092"/>
                  <a:pt x="0" y="15532"/>
                  <a:pt x="0" y="16057"/>
                </a:cubicBezTo>
                <a:cubicBezTo>
                  <a:pt x="0" y="16584"/>
                  <a:pt x="264" y="17026"/>
                  <a:pt x="678" y="17400"/>
                </a:cubicBezTo>
                <a:cubicBezTo>
                  <a:pt x="263" y="17768"/>
                  <a:pt x="0" y="18206"/>
                  <a:pt x="0" y="18733"/>
                </a:cubicBezTo>
                <a:cubicBezTo>
                  <a:pt x="0" y="20491"/>
                  <a:pt x="2716" y="21410"/>
                  <a:pt x="5400" y="21410"/>
                </a:cubicBezTo>
                <a:cubicBezTo>
                  <a:pt x="8084" y="21410"/>
                  <a:pt x="10801" y="20491"/>
                  <a:pt x="10801" y="18733"/>
                </a:cubicBezTo>
                <a:cubicBezTo>
                  <a:pt x="10801" y="18733"/>
                  <a:pt x="10801" y="18733"/>
                  <a:pt x="10801" y="18733"/>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3216" name="Shape 3216"/>
          <p:cNvSpPr/>
          <p:nvPr/>
        </p:nvSpPr>
        <p:spPr>
          <a:xfrm>
            <a:off x="1798176" y="3370721"/>
            <a:ext cx="235135" cy="233363"/>
          </a:xfrm>
          <a:custGeom>
            <a:avLst/>
            <a:gdLst/>
            <a:ahLst/>
            <a:cxnLst>
              <a:cxn ang="0">
                <a:pos x="wd2" y="hd2"/>
              </a:cxn>
              <a:cxn ang="5400000">
                <a:pos x="wd2" y="hd2"/>
              </a:cxn>
              <a:cxn ang="10800000">
                <a:pos x="wd2" y="hd2"/>
              </a:cxn>
              <a:cxn ang="16200000">
                <a:pos x="wd2" y="hd2"/>
              </a:cxn>
            </a:cxnLst>
            <a:rect l="0" t="0" r="r" b="b"/>
            <a:pathLst>
              <a:path w="21600" h="21600" extrusionOk="0">
                <a:moveTo>
                  <a:pt x="2008" y="0"/>
                </a:moveTo>
                <a:cubicBezTo>
                  <a:pt x="898" y="0"/>
                  <a:pt x="0" y="905"/>
                  <a:pt x="0" y="2023"/>
                </a:cubicBezTo>
                <a:lnTo>
                  <a:pt x="0" y="16697"/>
                </a:lnTo>
                <a:cubicBezTo>
                  <a:pt x="0" y="17809"/>
                  <a:pt x="898" y="18738"/>
                  <a:pt x="2008" y="18738"/>
                </a:cubicBezTo>
                <a:lnTo>
                  <a:pt x="3021" y="18738"/>
                </a:lnTo>
                <a:lnTo>
                  <a:pt x="3021" y="19577"/>
                </a:lnTo>
                <a:cubicBezTo>
                  <a:pt x="3021" y="20691"/>
                  <a:pt x="3938" y="21600"/>
                  <a:pt x="5047" y="21600"/>
                </a:cubicBezTo>
                <a:lnTo>
                  <a:pt x="19592" y="21600"/>
                </a:lnTo>
                <a:cubicBezTo>
                  <a:pt x="20702" y="21600"/>
                  <a:pt x="21600" y="20691"/>
                  <a:pt x="21600" y="19577"/>
                </a:cubicBezTo>
                <a:lnTo>
                  <a:pt x="21600" y="4903"/>
                </a:lnTo>
                <a:cubicBezTo>
                  <a:pt x="21600" y="3785"/>
                  <a:pt x="20702" y="2880"/>
                  <a:pt x="19592" y="2880"/>
                </a:cubicBezTo>
                <a:lnTo>
                  <a:pt x="18579" y="2880"/>
                </a:lnTo>
                <a:lnTo>
                  <a:pt x="18579" y="2023"/>
                </a:lnTo>
                <a:cubicBezTo>
                  <a:pt x="18579" y="905"/>
                  <a:pt x="17676" y="0"/>
                  <a:pt x="16571" y="0"/>
                </a:cubicBezTo>
                <a:lnTo>
                  <a:pt x="2008" y="0"/>
                </a:lnTo>
                <a:close/>
                <a:moveTo>
                  <a:pt x="1520" y="4211"/>
                </a:moveTo>
                <a:lnTo>
                  <a:pt x="17059" y="4211"/>
                </a:lnTo>
                <a:lnTo>
                  <a:pt x="17059" y="16988"/>
                </a:lnTo>
                <a:lnTo>
                  <a:pt x="1520" y="16988"/>
                </a:lnTo>
                <a:cubicBezTo>
                  <a:pt x="1520" y="16988"/>
                  <a:pt x="1520" y="4211"/>
                  <a:pt x="1520" y="4211"/>
                </a:cubicBezTo>
                <a:close/>
                <a:moveTo>
                  <a:pt x="8846" y="4666"/>
                </a:moveTo>
                <a:lnTo>
                  <a:pt x="8846" y="6216"/>
                </a:lnTo>
                <a:cubicBezTo>
                  <a:pt x="8294" y="6324"/>
                  <a:pt x="7778" y="6544"/>
                  <a:pt x="7327" y="6854"/>
                </a:cubicBezTo>
                <a:lnTo>
                  <a:pt x="6241" y="5760"/>
                </a:lnTo>
                <a:lnTo>
                  <a:pt x="5138" y="6872"/>
                </a:lnTo>
                <a:lnTo>
                  <a:pt x="6205" y="7966"/>
                </a:lnTo>
                <a:cubicBezTo>
                  <a:pt x="5901" y="8422"/>
                  <a:pt x="5694" y="8954"/>
                  <a:pt x="5590" y="9515"/>
                </a:cubicBezTo>
                <a:lnTo>
                  <a:pt x="4052" y="9515"/>
                </a:lnTo>
                <a:lnTo>
                  <a:pt x="4052" y="11083"/>
                </a:lnTo>
                <a:cubicBezTo>
                  <a:pt x="4052" y="11083"/>
                  <a:pt x="5590" y="11083"/>
                  <a:pt x="5590" y="11083"/>
                </a:cubicBezTo>
                <a:cubicBezTo>
                  <a:pt x="5694" y="11644"/>
                  <a:pt x="5901" y="12174"/>
                  <a:pt x="6205" y="12632"/>
                </a:cubicBezTo>
                <a:lnTo>
                  <a:pt x="5138" y="13707"/>
                </a:lnTo>
                <a:lnTo>
                  <a:pt x="6241" y="14837"/>
                </a:lnTo>
                <a:lnTo>
                  <a:pt x="7327" y="13744"/>
                </a:lnTo>
                <a:cubicBezTo>
                  <a:pt x="7778" y="14054"/>
                  <a:pt x="8294" y="14252"/>
                  <a:pt x="8846" y="14364"/>
                </a:cubicBezTo>
                <a:lnTo>
                  <a:pt x="8846" y="15913"/>
                </a:lnTo>
                <a:lnTo>
                  <a:pt x="10420" y="15913"/>
                </a:lnTo>
                <a:lnTo>
                  <a:pt x="10420" y="14364"/>
                </a:lnTo>
                <a:cubicBezTo>
                  <a:pt x="10977" y="14257"/>
                  <a:pt x="11486" y="14054"/>
                  <a:pt x="11940" y="13744"/>
                </a:cubicBezTo>
                <a:lnTo>
                  <a:pt x="13025" y="14837"/>
                </a:lnTo>
                <a:lnTo>
                  <a:pt x="14129" y="13707"/>
                </a:lnTo>
                <a:lnTo>
                  <a:pt x="13043" y="12632"/>
                </a:lnTo>
                <a:cubicBezTo>
                  <a:pt x="13351" y="12174"/>
                  <a:pt x="13572" y="11639"/>
                  <a:pt x="13676" y="11083"/>
                </a:cubicBezTo>
                <a:lnTo>
                  <a:pt x="15214" y="11083"/>
                </a:lnTo>
                <a:lnTo>
                  <a:pt x="15214" y="9515"/>
                </a:lnTo>
                <a:lnTo>
                  <a:pt x="13676" y="9515"/>
                </a:lnTo>
                <a:cubicBezTo>
                  <a:pt x="13573" y="8954"/>
                  <a:pt x="13351" y="8422"/>
                  <a:pt x="13043" y="7966"/>
                </a:cubicBezTo>
                <a:lnTo>
                  <a:pt x="14129" y="6872"/>
                </a:lnTo>
                <a:lnTo>
                  <a:pt x="13025" y="5760"/>
                </a:lnTo>
                <a:lnTo>
                  <a:pt x="11940" y="6854"/>
                </a:lnTo>
                <a:cubicBezTo>
                  <a:pt x="11491" y="6544"/>
                  <a:pt x="10977" y="6324"/>
                  <a:pt x="10420" y="6216"/>
                </a:cubicBezTo>
                <a:lnTo>
                  <a:pt x="10420" y="4666"/>
                </a:lnTo>
                <a:lnTo>
                  <a:pt x="8846" y="4666"/>
                </a:lnTo>
                <a:close/>
                <a:moveTo>
                  <a:pt x="18579" y="7091"/>
                </a:moveTo>
                <a:lnTo>
                  <a:pt x="20080" y="7091"/>
                </a:lnTo>
                <a:lnTo>
                  <a:pt x="20080" y="19868"/>
                </a:lnTo>
                <a:cubicBezTo>
                  <a:pt x="20080" y="19868"/>
                  <a:pt x="4541" y="19868"/>
                  <a:pt x="4541" y="19868"/>
                </a:cubicBezTo>
                <a:lnTo>
                  <a:pt x="4541" y="18738"/>
                </a:lnTo>
                <a:lnTo>
                  <a:pt x="16571" y="18738"/>
                </a:lnTo>
                <a:cubicBezTo>
                  <a:pt x="17676" y="18738"/>
                  <a:pt x="18579" y="17809"/>
                  <a:pt x="18579" y="16697"/>
                </a:cubicBezTo>
                <a:lnTo>
                  <a:pt x="18579" y="7091"/>
                </a:lnTo>
                <a:close/>
                <a:moveTo>
                  <a:pt x="9624" y="8567"/>
                </a:moveTo>
                <a:cubicBezTo>
                  <a:pt x="10570" y="8567"/>
                  <a:pt x="11343" y="9343"/>
                  <a:pt x="11343" y="10299"/>
                </a:cubicBezTo>
                <a:cubicBezTo>
                  <a:pt x="11339" y="11247"/>
                  <a:pt x="10570" y="12012"/>
                  <a:pt x="9624" y="12012"/>
                </a:cubicBezTo>
                <a:cubicBezTo>
                  <a:pt x="8682" y="12012"/>
                  <a:pt x="7924" y="11247"/>
                  <a:pt x="7924" y="10299"/>
                </a:cubicBezTo>
                <a:cubicBezTo>
                  <a:pt x="7924" y="9343"/>
                  <a:pt x="8682" y="8567"/>
                  <a:pt x="9624" y="8567"/>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3217" name="Shape 3217"/>
          <p:cNvSpPr/>
          <p:nvPr/>
        </p:nvSpPr>
        <p:spPr>
          <a:xfrm>
            <a:off x="1791280" y="4053032"/>
            <a:ext cx="248927" cy="233363"/>
          </a:xfrm>
          <a:custGeom>
            <a:avLst/>
            <a:gdLst/>
            <a:ahLst/>
            <a:cxnLst>
              <a:cxn ang="0">
                <a:pos x="wd2" y="hd2"/>
              </a:cxn>
              <a:cxn ang="5400000">
                <a:pos x="wd2" y="hd2"/>
              </a:cxn>
              <a:cxn ang="10800000">
                <a:pos x="wd2" y="hd2"/>
              </a:cxn>
              <a:cxn ang="16200000">
                <a:pos x="wd2" y="hd2"/>
              </a:cxn>
            </a:cxnLst>
            <a:rect l="0" t="0" r="r" b="b"/>
            <a:pathLst>
              <a:path w="21600" h="21600" extrusionOk="0">
                <a:moveTo>
                  <a:pt x="15374" y="10666"/>
                </a:moveTo>
                <a:lnTo>
                  <a:pt x="6565" y="10666"/>
                </a:lnTo>
                <a:cubicBezTo>
                  <a:pt x="6279" y="10666"/>
                  <a:pt x="6047" y="10913"/>
                  <a:pt x="6047" y="11216"/>
                </a:cubicBezTo>
                <a:cubicBezTo>
                  <a:pt x="6047" y="11519"/>
                  <a:pt x="6279" y="11765"/>
                  <a:pt x="6565" y="11765"/>
                </a:cubicBezTo>
                <a:lnTo>
                  <a:pt x="15374" y="11765"/>
                </a:lnTo>
                <a:cubicBezTo>
                  <a:pt x="15660" y="11765"/>
                  <a:pt x="15892" y="11519"/>
                  <a:pt x="15892" y="11216"/>
                </a:cubicBezTo>
                <a:cubicBezTo>
                  <a:pt x="15892" y="10913"/>
                  <a:pt x="15660" y="10666"/>
                  <a:pt x="15374" y="10666"/>
                </a:cubicBezTo>
                <a:cubicBezTo>
                  <a:pt x="15374" y="10666"/>
                  <a:pt x="15374" y="10666"/>
                  <a:pt x="15374" y="10666"/>
                </a:cubicBezTo>
                <a:close/>
                <a:moveTo>
                  <a:pt x="15374" y="7450"/>
                </a:moveTo>
                <a:lnTo>
                  <a:pt x="6565" y="7450"/>
                </a:lnTo>
                <a:cubicBezTo>
                  <a:pt x="6279" y="7450"/>
                  <a:pt x="6047" y="7695"/>
                  <a:pt x="6047" y="7999"/>
                </a:cubicBezTo>
                <a:cubicBezTo>
                  <a:pt x="6047" y="8302"/>
                  <a:pt x="6279" y="8548"/>
                  <a:pt x="6565" y="8548"/>
                </a:cubicBezTo>
                <a:lnTo>
                  <a:pt x="15374" y="8548"/>
                </a:lnTo>
                <a:cubicBezTo>
                  <a:pt x="15660" y="8548"/>
                  <a:pt x="15892" y="8302"/>
                  <a:pt x="15892" y="7999"/>
                </a:cubicBezTo>
                <a:cubicBezTo>
                  <a:pt x="15892" y="7695"/>
                  <a:pt x="15660" y="7450"/>
                  <a:pt x="15374" y="7450"/>
                </a:cubicBezTo>
                <a:cubicBezTo>
                  <a:pt x="15374" y="7450"/>
                  <a:pt x="15374" y="7450"/>
                  <a:pt x="15374" y="7450"/>
                </a:cubicBezTo>
                <a:close/>
                <a:moveTo>
                  <a:pt x="10800" y="16816"/>
                </a:moveTo>
                <a:cubicBezTo>
                  <a:pt x="10324" y="16816"/>
                  <a:pt x="9814" y="16778"/>
                  <a:pt x="9285" y="16707"/>
                </a:cubicBezTo>
                <a:cubicBezTo>
                  <a:pt x="8966" y="16666"/>
                  <a:pt x="8645" y="16778"/>
                  <a:pt x="8417" y="17019"/>
                </a:cubicBezTo>
                <a:cubicBezTo>
                  <a:pt x="7646" y="17835"/>
                  <a:pt x="6541" y="18772"/>
                  <a:pt x="5237" y="19186"/>
                </a:cubicBezTo>
                <a:cubicBezTo>
                  <a:pt x="5591" y="18508"/>
                  <a:pt x="5944" y="17587"/>
                  <a:pt x="6086" y="16455"/>
                </a:cubicBezTo>
                <a:cubicBezTo>
                  <a:pt x="6141" y="16018"/>
                  <a:pt x="5945" y="15589"/>
                  <a:pt x="5587" y="15365"/>
                </a:cubicBezTo>
                <a:cubicBezTo>
                  <a:pt x="3355" y="13962"/>
                  <a:pt x="2072" y="11827"/>
                  <a:pt x="2072" y="9506"/>
                </a:cubicBezTo>
                <a:cubicBezTo>
                  <a:pt x="2072" y="5475"/>
                  <a:pt x="5987" y="2195"/>
                  <a:pt x="10800" y="2195"/>
                </a:cubicBezTo>
                <a:cubicBezTo>
                  <a:pt x="15613" y="2195"/>
                  <a:pt x="19527" y="5475"/>
                  <a:pt x="19527" y="9506"/>
                </a:cubicBezTo>
                <a:cubicBezTo>
                  <a:pt x="19527" y="13537"/>
                  <a:pt x="15613" y="16816"/>
                  <a:pt x="10800" y="16816"/>
                </a:cubicBezTo>
                <a:cubicBezTo>
                  <a:pt x="10800" y="16816"/>
                  <a:pt x="10800" y="16816"/>
                  <a:pt x="10800" y="16816"/>
                </a:cubicBezTo>
                <a:close/>
                <a:moveTo>
                  <a:pt x="10800" y="0"/>
                </a:moveTo>
                <a:cubicBezTo>
                  <a:pt x="4844" y="0"/>
                  <a:pt x="0" y="4264"/>
                  <a:pt x="0" y="9506"/>
                </a:cubicBezTo>
                <a:cubicBezTo>
                  <a:pt x="0" y="12343"/>
                  <a:pt x="1447" y="15035"/>
                  <a:pt x="3908" y="16833"/>
                </a:cubicBezTo>
                <a:cubicBezTo>
                  <a:pt x="3573" y="18184"/>
                  <a:pt x="2859" y="18980"/>
                  <a:pt x="2857" y="18982"/>
                </a:cubicBezTo>
                <a:cubicBezTo>
                  <a:pt x="2486" y="19377"/>
                  <a:pt x="2351" y="19972"/>
                  <a:pt x="2503" y="20540"/>
                </a:cubicBezTo>
                <a:cubicBezTo>
                  <a:pt x="2515" y="20585"/>
                  <a:pt x="2529" y="20628"/>
                  <a:pt x="2548" y="20672"/>
                </a:cubicBezTo>
                <a:cubicBezTo>
                  <a:pt x="2776" y="21236"/>
                  <a:pt x="3301" y="21600"/>
                  <a:pt x="3884" y="21600"/>
                </a:cubicBezTo>
                <a:cubicBezTo>
                  <a:pt x="6249" y="21600"/>
                  <a:pt x="8203" y="20233"/>
                  <a:pt x="9516" y="18945"/>
                </a:cubicBezTo>
                <a:cubicBezTo>
                  <a:pt x="9959" y="18990"/>
                  <a:pt x="10388" y="19012"/>
                  <a:pt x="10800" y="19012"/>
                </a:cubicBezTo>
                <a:cubicBezTo>
                  <a:pt x="16756" y="19012"/>
                  <a:pt x="21600" y="14748"/>
                  <a:pt x="21600" y="9506"/>
                </a:cubicBezTo>
                <a:cubicBezTo>
                  <a:pt x="21600" y="4264"/>
                  <a:pt x="16754" y="0"/>
                  <a:pt x="10800" y="0"/>
                </a:cubicBezTo>
                <a:cubicBezTo>
                  <a:pt x="10800" y="0"/>
                  <a:pt x="10800" y="0"/>
                  <a:pt x="10800" y="0"/>
                </a:cubicBez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3218" name="Shape 3218"/>
          <p:cNvSpPr/>
          <p:nvPr/>
        </p:nvSpPr>
        <p:spPr>
          <a:xfrm>
            <a:off x="722852" y="3245889"/>
            <a:ext cx="680358" cy="5159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lnSpc>
                <a:spcPct val="65000"/>
              </a:lnSpc>
              <a:defRPr sz="1800"/>
            </a:pPr>
            <a:r>
              <a:rPr sz="800" dirty="0">
                <a:solidFill>
                  <a:srgbClr val="A6AAA9"/>
                </a:solidFill>
                <a:latin typeface="+mn-ea"/>
                <a:cs typeface="Roboto Regular"/>
                <a:sym typeface="Roboto Regular"/>
              </a:rPr>
              <a:t>Fact Title On</a:t>
            </a:r>
          </a:p>
          <a:p>
            <a:pPr algn="l" defTabSz="342900">
              <a:defRPr sz="1800"/>
            </a:pPr>
            <a:r>
              <a:rPr sz="2200" dirty="0">
                <a:solidFill>
                  <a:schemeClr val="accent3"/>
                </a:solidFill>
                <a:latin typeface="+mn-ea"/>
                <a:cs typeface="Roboto Bold"/>
                <a:sym typeface="Roboto Bold"/>
              </a:rPr>
              <a:t>2011</a:t>
            </a:r>
          </a:p>
        </p:txBody>
      </p:sp>
      <p:sp>
        <p:nvSpPr>
          <p:cNvPr id="3219" name="Shape 3219"/>
          <p:cNvSpPr/>
          <p:nvPr/>
        </p:nvSpPr>
        <p:spPr>
          <a:xfrm>
            <a:off x="722852" y="3881701"/>
            <a:ext cx="680358" cy="5159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lnSpc>
                <a:spcPct val="65000"/>
              </a:lnSpc>
              <a:defRPr sz="1800"/>
            </a:pPr>
            <a:r>
              <a:rPr sz="800" dirty="0">
                <a:solidFill>
                  <a:srgbClr val="A6AAA9"/>
                </a:solidFill>
                <a:latin typeface="+mn-ea"/>
                <a:cs typeface="Roboto Regular"/>
                <a:sym typeface="Roboto Regular"/>
              </a:rPr>
              <a:t>Fact Title On</a:t>
            </a:r>
          </a:p>
          <a:p>
            <a:pPr algn="l" defTabSz="342900">
              <a:defRPr sz="1800"/>
            </a:pPr>
            <a:r>
              <a:rPr sz="2000" dirty="0">
                <a:solidFill>
                  <a:schemeClr val="accent4"/>
                </a:solidFill>
                <a:latin typeface="+mn-ea"/>
                <a:cs typeface="Roboto Bold"/>
                <a:sym typeface="Roboto Bold"/>
              </a:rPr>
              <a:t>2011</a:t>
            </a:r>
          </a:p>
        </p:txBody>
      </p:sp>
      <p:sp>
        <p:nvSpPr>
          <p:cNvPr id="3220" name="Shape 3220"/>
          <p:cNvSpPr/>
          <p:nvPr/>
        </p:nvSpPr>
        <p:spPr>
          <a:xfrm>
            <a:off x="698557" y="290948"/>
            <a:ext cx="525422" cy="524922"/>
          </a:xfrm>
          <a:custGeom>
            <a:avLst/>
            <a:gdLst/>
            <a:ahLst/>
            <a:cxnLst>
              <a:cxn ang="0">
                <a:pos x="wd2" y="hd2"/>
              </a:cxn>
              <a:cxn ang="5400000">
                <a:pos x="wd2" y="hd2"/>
              </a:cxn>
              <a:cxn ang="10800000">
                <a:pos x="wd2" y="hd2"/>
              </a:cxn>
              <a:cxn ang="16200000">
                <a:pos x="wd2" y="hd2"/>
              </a:cxn>
            </a:cxnLst>
            <a:rect l="0" t="0" r="r" b="b"/>
            <a:pathLst>
              <a:path w="21600" h="21600" extrusionOk="0">
                <a:moveTo>
                  <a:pt x="10810" y="0"/>
                </a:moveTo>
                <a:cubicBezTo>
                  <a:pt x="7928" y="0"/>
                  <a:pt x="5203" y="1128"/>
                  <a:pt x="3165" y="3168"/>
                </a:cubicBezTo>
                <a:cubicBezTo>
                  <a:pt x="1127" y="5208"/>
                  <a:pt x="0" y="7915"/>
                  <a:pt x="0" y="10800"/>
                </a:cubicBezTo>
                <a:cubicBezTo>
                  <a:pt x="0" y="13685"/>
                  <a:pt x="1127" y="16392"/>
                  <a:pt x="3165" y="18432"/>
                </a:cubicBezTo>
                <a:cubicBezTo>
                  <a:pt x="5203" y="20472"/>
                  <a:pt x="7928" y="21600"/>
                  <a:pt x="10810" y="21600"/>
                </a:cubicBezTo>
                <a:cubicBezTo>
                  <a:pt x="13693" y="21600"/>
                  <a:pt x="16396" y="20472"/>
                  <a:pt x="18435" y="18432"/>
                </a:cubicBezTo>
                <a:cubicBezTo>
                  <a:pt x="20474" y="16392"/>
                  <a:pt x="21600" y="13685"/>
                  <a:pt x="21600" y="10800"/>
                </a:cubicBezTo>
                <a:cubicBezTo>
                  <a:pt x="21600" y="7915"/>
                  <a:pt x="20474" y="5208"/>
                  <a:pt x="18435" y="3168"/>
                </a:cubicBezTo>
                <a:cubicBezTo>
                  <a:pt x="16396" y="1128"/>
                  <a:pt x="13693" y="0"/>
                  <a:pt x="10810" y="0"/>
                </a:cubicBezTo>
                <a:close/>
                <a:moveTo>
                  <a:pt x="10810" y="1810"/>
                </a:moveTo>
                <a:cubicBezTo>
                  <a:pt x="15761" y="1810"/>
                  <a:pt x="19771" y="5845"/>
                  <a:pt x="19771" y="10800"/>
                </a:cubicBezTo>
                <a:cubicBezTo>
                  <a:pt x="19771" y="15756"/>
                  <a:pt x="15761" y="19790"/>
                  <a:pt x="10810" y="19790"/>
                </a:cubicBezTo>
                <a:cubicBezTo>
                  <a:pt x="5860" y="19790"/>
                  <a:pt x="1829" y="15756"/>
                  <a:pt x="1829" y="10800"/>
                </a:cubicBezTo>
                <a:cubicBezTo>
                  <a:pt x="1829" y="5845"/>
                  <a:pt x="5860" y="1810"/>
                  <a:pt x="10810" y="1810"/>
                </a:cubicBezTo>
                <a:close/>
                <a:moveTo>
                  <a:pt x="11262" y="2633"/>
                </a:moveTo>
                <a:cubicBezTo>
                  <a:pt x="10861" y="2633"/>
                  <a:pt x="10522" y="2950"/>
                  <a:pt x="10523" y="3353"/>
                </a:cubicBezTo>
                <a:cubicBezTo>
                  <a:pt x="10523" y="3756"/>
                  <a:pt x="10860" y="4094"/>
                  <a:pt x="11262" y="4094"/>
                </a:cubicBezTo>
                <a:cubicBezTo>
                  <a:pt x="11666" y="4092"/>
                  <a:pt x="11982" y="3756"/>
                  <a:pt x="11982" y="3353"/>
                </a:cubicBezTo>
                <a:cubicBezTo>
                  <a:pt x="11980" y="2951"/>
                  <a:pt x="11664" y="2631"/>
                  <a:pt x="11262" y="2633"/>
                </a:cubicBezTo>
                <a:close/>
                <a:moveTo>
                  <a:pt x="7501" y="3970"/>
                </a:moveTo>
                <a:cubicBezTo>
                  <a:pt x="7321" y="3922"/>
                  <a:pt x="7120" y="3951"/>
                  <a:pt x="6947" y="4053"/>
                </a:cubicBezTo>
                <a:cubicBezTo>
                  <a:pt x="6599" y="4254"/>
                  <a:pt x="6477" y="4691"/>
                  <a:pt x="6679" y="5040"/>
                </a:cubicBezTo>
                <a:cubicBezTo>
                  <a:pt x="6815" y="5272"/>
                  <a:pt x="7066" y="5410"/>
                  <a:pt x="7316" y="5410"/>
                </a:cubicBezTo>
                <a:cubicBezTo>
                  <a:pt x="7440" y="5410"/>
                  <a:pt x="7572" y="5374"/>
                  <a:pt x="7686" y="5307"/>
                </a:cubicBezTo>
                <a:cubicBezTo>
                  <a:pt x="8034" y="5106"/>
                  <a:pt x="8155" y="4668"/>
                  <a:pt x="7954" y="4320"/>
                </a:cubicBezTo>
                <a:cubicBezTo>
                  <a:pt x="7852" y="4146"/>
                  <a:pt x="7681" y="4018"/>
                  <a:pt x="7501" y="3970"/>
                </a:cubicBezTo>
                <a:close/>
                <a:moveTo>
                  <a:pt x="14366" y="3970"/>
                </a:moveTo>
                <a:cubicBezTo>
                  <a:pt x="14186" y="4019"/>
                  <a:pt x="14014" y="4145"/>
                  <a:pt x="13914" y="4320"/>
                </a:cubicBezTo>
                <a:cubicBezTo>
                  <a:pt x="13713" y="4668"/>
                  <a:pt x="13833" y="5108"/>
                  <a:pt x="14181" y="5307"/>
                </a:cubicBezTo>
                <a:cubicBezTo>
                  <a:pt x="14296" y="5374"/>
                  <a:pt x="14427" y="5410"/>
                  <a:pt x="14551" y="5410"/>
                </a:cubicBezTo>
                <a:cubicBezTo>
                  <a:pt x="14802" y="5410"/>
                  <a:pt x="15053" y="5274"/>
                  <a:pt x="15188" y="5040"/>
                </a:cubicBezTo>
                <a:cubicBezTo>
                  <a:pt x="15389" y="4690"/>
                  <a:pt x="15269" y="4254"/>
                  <a:pt x="14921" y="4053"/>
                </a:cubicBezTo>
                <a:cubicBezTo>
                  <a:pt x="14747" y="3952"/>
                  <a:pt x="14546" y="3922"/>
                  <a:pt x="14366" y="3970"/>
                </a:cubicBezTo>
                <a:close/>
                <a:moveTo>
                  <a:pt x="10892" y="5266"/>
                </a:moveTo>
                <a:cubicBezTo>
                  <a:pt x="10700" y="5266"/>
                  <a:pt x="10535" y="5424"/>
                  <a:pt x="10523" y="5616"/>
                </a:cubicBezTo>
                <a:lnTo>
                  <a:pt x="10153" y="11109"/>
                </a:lnTo>
                <a:lnTo>
                  <a:pt x="9536" y="11067"/>
                </a:lnTo>
                <a:cubicBezTo>
                  <a:pt x="9455" y="11062"/>
                  <a:pt x="9370" y="11094"/>
                  <a:pt x="9310" y="11150"/>
                </a:cubicBezTo>
                <a:cubicBezTo>
                  <a:pt x="9250" y="11206"/>
                  <a:pt x="9207" y="11274"/>
                  <a:pt x="9207" y="11355"/>
                </a:cubicBezTo>
                <a:lnTo>
                  <a:pt x="9207" y="12178"/>
                </a:lnTo>
                <a:cubicBezTo>
                  <a:pt x="9207" y="12260"/>
                  <a:pt x="9250" y="12328"/>
                  <a:pt x="9310" y="12384"/>
                </a:cubicBezTo>
                <a:cubicBezTo>
                  <a:pt x="9364" y="12435"/>
                  <a:pt x="9442" y="12466"/>
                  <a:pt x="9516" y="12466"/>
                </a:cubicBezTo>
                <a:cubicBezTo>
                  <a:pt x="9523" y="12466"/>
                  <a:pt x="9530" y="12466"/>
                  <a:pt x="9536" y="12466"/>
                </a:cubicBezTo>
                <a:lnTo>
                  <a:pt x="10050" y="12425"/>
                </a:lnTo>
                <a:lnTo>
                  <a:pt x="10009" y="12981"/>
                </a:lnTo>
                <a:cubicBezTo>
                  <a:pt x="10002" y="13083"/>
                  <a:pt x="10042" y="13174"/>
                  <a:pt x="10112" y="13248"/>
                </a:cubicBezTo>
                <a:cubicBezTo>
                  <a:pt x="10181" y="13323"/>
                  <a:pt x="10277" y="13371"/>
                  <a:pt x="10379" y="13371"/>
                </a:cubicBezTo>
                <a:lnTo>
                  <a:pt x="11386" y="13371"/>
                </a:lnTo>
                <a:cubicBezTo>
                  <a:pt x="11588" y="13371"/>
                  <a:pt x="11756" y="13204"/>
                  <a:pt x="11756" y="13001"/>
                </a:cubicBezTo>
                <a:cubicBezTo>
                  <a:pt x="11756" y="12983"/>
                  <a:pt x="11715" y="12322"/>
                  <a:pt x="11715" y="12322"/>
                </a:cubicBezTo>
                <a:lnTo>
                  <a:pt x="15455" y="12055"/>
                </a:lnTo>
                <a:cubicBezTo>
                  <a:pt x="15610" y="12045"/>
                  <a:pt x="15722" y="11921"/>
                  <a:pt x="15722" y="11767"/>
                </a:cubicBezTo>
                <a:cubicBezTo>
                  <a:pt x="15722" y="11611"/>
                  <a:pt x="15610" y="11490"/>
                  <a:pt x="15455" y="11479"/>
                </a:cubicBezTo>
                <a:lnTo>
                  <a:pt x="11632" y="11211"/>
                </a:lnTo>
                <a:lnTo>
                  <a:pt x="11242" y="5616"/>
                </a:lnTo>
                <a:cubicBezTo>
                  <a:pt x="11228" y="5424"/>
                  <a:pt x="11086" y="5266"/>
                  <a:pt x="10892" y="5266"/>
                </a:cubicBezTo>
                <a:close/>
                <a:moveTo>
                  <a:pt x="4501" y="6603"/>
                </a:moveTo>
                <a:cubicBezTo>
                  <a:pt x="4321" y="6652"/>
                  <a:pt x="4150" y="6779"/>
                  <a:pt x="4049" y="6953"/>
                </a:cubicBezTo>
                <a:cubicBezTo>
                  <a:pt x="3848" y="7302"/>
                  <a:pt x="3968" y="7738"/>
                  <a:pt x="4316" y="7941"/>
                </a:cubicBezTo>
                <a:cubicBezTo>
                  <a:pt x="4431" y="8005"/>
                  <a:pt x="4563" y="8043"/>
                  <a:pt x="4686" y="8043"/>
                </a:cubicBezTo>
                <a:cubicBezTo>
                  <a:pt x="4938" y="8043"/>
                  <a:pt x="5189" y="7906"/>
                  <a:pt x="5323" y="7673"/>
                </a:cubicBezTo>
                <a:cubicBezTo>
                  <a:pt x="5524" y="7324"/>
                  <a:pt x="5404" y="6886"/>
                  <a:pt x="5056" y="6686"/>
                </a:cubicBezTo>
                <a:cubicBezTo>
                  <a:pt x="4882" y="6585"/>
                  <a:pt x="4681" y="6555"/>
                  <a:pt x="4501" y="6603"/>
                </a:cubicBezTo>
                <a:close/>
                <a:moveTo>
                  <a:pt x="17366" y="6603"/>
                </a:moveTo>
                <a:cubicBezTo>
                  <a:pt x="17186" y="6556"/>
                  <a:pt x="16985" y="6584"/>
                  <a:pt x="16811" y="6686"/>
                </a:cubicBezTo>
                <a:cubicBezTo>
                  <a:pt x="16465" y="6888"/>
                  <a:pt x="16342" y="7325"/>
                  <a:pt x="16544" y="7673"/>
                </a:cubicBezTo>
                <a:cubicBezTo>
                  <a:pt x="16679" y="7906"/>
                  <a:pt x="16931" y="8043"/>
                  <a:pt x="17181" y="8043"/>
                </a:cubicBezTo>
                <a:cubicBezTo>
                  <a:pt x="17306" y="8043"/>
                  <a:pt x="17435" y="8007"/>
                  <a:pt x="17551" y="7941"/>
                </a:cubicBezTo>
                <a:cubicBezTo>
                  <a:pt x="17898" y="7738"/>
                  <a:pt x="18000" y="7302"/>
                  <a:pt x="17798" y="6953"/>
                </a:cubicBezTo>
                <a:cubicBezTo>
                  <a:pt x="17697" y="6779"/>
                  <a:pt x="17546" y="6651"/>
                  <a:pt x="17366" y="6603"/>
                </a:cubicBezTo>
                <a:close/>
                <a:moveTo>
                  <a:pt x="4028" y="9874"/>
                </a:moveTo>
                <a:cubicBezTo>
                  <a:pt x="3626" y="9875"/>
                  <a:pt x="3287" y="10191"/>
                  <a:pt x="3288" y="10594"/>
                </a:cubicBezTo>
                <a:cubicBezTo>
                  <a:pt x="3288" y="10995"/>
                  <a:pt x="3626" y="11335"/>
                  <a:pt x="4028" y="11335"/>
                </a:cubicBezTo>
                <a:cubicBezTo>
                  <a:pt x="4430" y="11334"/>
                  <a:pt x="4748" y="10995"/>
                  <a:pt x="4747" y="10594"/>
                </a:cubicBezTo>
                <a:cubicBezTo>
                  <a:pt x="4747" y="10191"/>
                  <a:pt x="4431" y="9874"/>
                  <a:pt x="4028" y="9874"/>
                </a:cubicBezTo>
                <a:close/>
                <a:moveTo>
                  <a:pt x="18497" y="9874"/>
                </a:moveTo>
                <a:cubicBezTo>
                  <a:pt x="18095" y="9875"/>
                  <a:pt x="17756" y="10192"/>
                  <a:pt x="17757" y="10594"/>
                </a:cubicBezTo>
                <a:lnTo>
                  <a:pt x="17757" y="10615"/>
                </a:lnTo>
                <a:cubicBezTo>
                  <a:pt x="17757" y="11017"/>
                  <a:pt x="18095" y="11355"/>
                  <a:pt x="18497" y="11355"/>
                </a:cubicBezTo>
                <a:cubicBezTo>
                  <a:pt x="18899" y="11355"/>
                  <a:pt x="19216" y="11017"/>
                  <a:pt x="19216" y="10615"/>
                </a:cubicBezTo>
                <a:lnTo>
                  <a:pt x="19216" y="10594"/>
                </a:lnTo>
                <a:cubicBezTo>
                  <a:pt x="19215" y="10191"/>
                  <a:pt x="18898" y="9874"/>
                  <a:pt x="18497" y="9874"/>
                </a:cubicBezTo>
                <a:close/>
                <a:moveTo>
                  <a:pt x="4871" y="13845"/>
                </a:moveTo>
                <a:cubicBezTo>
                  <a:pt x="4691" y="13797"/>
                  <a:pt x="4490" y="13826"/>
                  <a:pt x="4316" y="13927"/>
                </a:cubicBezTo>
                <a:cubicBezTo>
                  <a:pt x="3968" y="14128"/>
                  <a:pt x="3846" y="14567"/>
                  <a:pt x="4049" y="14914"/>
                </a:cubicBezTo>
                <a:cubicBezTo>
                  <a:pt x="4184" y="15148"/>
                  <a:pt x="4435" y="15285"/>
                  <a:pt x="4686" y="15285"/>
                </a:cubicBezTo>
                <a:cubicBezTo>
                  <a:pt x="4810" y="15285"/>
                  <a:pt x="4941" y="15248"/>
                  <a:pt x="5056" y="15182"/>
                </a:cubicBezTo>
                <a:cubicBezTo>
                  <a:pt x="5403" y="14980"/>
                  <a:pt x="5525" y="14542"/>
                  <a:pt x="5323" y="14194"/>
                </a:cubicBezTo>
                <a:cubicBezTo>
                  <a:pt x="5222" y="14020"/>
                  <a:pt x="5051" y="13893"/>
                  <a:pt x="4871" y="13845"/>
                </a:cubicBezTo>
                <a:close/>
                <a:moveTo>
                  <a:pt x="16996" y="13845"/>
                </a:moveTo>
                <a:cubicBezTo>
                  <a:pt x="16816" y="13893"/>
                  <a:pt x="16645" y="14020"/>
                  <a:pt x="16544" y="14194"/>
                </a:cubicBezTo>
                <a:cubicBezTo>
                  <a:pt x="16344" y="14542"/>
                  <a:pt x="16463" y="14980"/>
                  <a:pt x="16811" y="15182"/>
                </a:cubicBezTo>
                <a:cubicBezTo>
                  <a:pt x="16926" y="15248"/>
                  <a:pt x="17058" y="15285"/>
                  <a:pt x="17181" y="15285"/>
                </a:cubicBezTo>
                <a:cubicBezTo>
                  <a:pt x="17434" y="15285"/>
                  <a:pt x="17683" y="15148"/>
                  <a:pt x="17818" y="14914"/>
                </a:cubicBezTo>
                <a:cubicBezTo>
                  <a:pt x="18019" y="14566"/>
                  <a:pt x="17898" y="14129"/>
                  <a:pt x="17551" y="13927"/>
                </a:cubicBezTo>
                <a:cubicBezTo>
                  <a:pt x="17378" y="13826"/>
                  <a:pt x="17176" y="13796"/>
                  <a:pt x="16996" y="13845"/>
                </a:cubicBezTo>
                <a:close/>
                <a:moveTo>
                  <a:pt x="7131" y="16478"/>
                </a:moveTo>
                <a:cubicBezTo>
                  <a:pt x="6952" y="16526"/>
                  <a:pt x="6780" y="16654"/>
                  <a:pt x="6679" y="16827"/>
                </a:cubicBezTo>
                <a:cubicBezTo>
                  <a:pt x="6479" y="17176"/>
                  <a:pt x="6599" y="17613"/>
                  <a:pt x="6947" y="17815"/>
                </a:cubicBezTo>
                <a:cubicBezTo>
                  <a:pt x="7061" y="17882"/>
                  <a:pt x="7193" y="17918"/>
                  <a:pt x="7316" y="17918"/>
                </a:cubicBezTo>
                <a:cubicBezTo>
                  <a:pt x="7568" y="17918"/>
                  <a:pt x="7819" y="17781"/>
                  <a:pt x="7954" y="17547"/>
                </a:cubicBezTo>
                <a:cubicBezTo>
                  <a:pt x="8155" y="17198"/>
                  <a:pt x="8034" y="16761"/>
                  <a:pt x="7686" y="16560"/>
                </a:cubicBezTo>
                <a:cubicBezTo>
                  <a:pt x="7512" y="16460"/>
                  <a:pt x="7311" y="16430"/>
                  <a:pt x="7131" y="16478"/>
                </a:cubicBezTo>
                <a:close/>
                <a:moveTo>
                  <a:pt x="14736" y="16478"/>
                </a:moveTo>
                <a:cubicBezTo>
                  <a:pt x="14556" y="16430"/>
                  <a:pt x="14355" y="16459"/>
                  <a:pt x="14181" y="16560"/>
                </a:cubicBezTo>
                <a:cubicBezTo>
                  <a:pt x="13833" y="16762"/>
                  <a:pt x="13711" y="17200"/>
                  <a:pt x="13914" y="17547"/>
                </a:cubicBezTo>
                <a:cubicBezTo>
                  <a:pt x="14048" y="17781"/>
                  <a:pt x="14300" y="17918"/>
                  <a:pt x="14551" y="17918"/>
                </a:cubicBezTo>
                <a:cubicBezTo>
                  <a:pt x="14674" y="17918"/>
                  <a:pt x="14807" y="17882"/>
                  <a:pt x="14921" y="17815"/>
                </a:cubicBezTo>
                <a:cubicBezTo>
                  <a:pt x="15269" y="17614"/>
                  <a:pt x="15389" y="17176"/>
                  <a:pt x="15188" y="16827"/>
                </a:cubicBezTo>
                <a:cubicBezTo>
                  <a:pt x="15087" y="16653"/>
                  <a:pt x="14916" y="16526"/>
                  <a:pt x="14736" y="16478"/>
                </a:cubicBezTo>
                <a:close/>
                <a:moveTo>
                  <a:pt x="11262" y="17774"/>
                </a:moveTo>
                <a:cubicBezTo>
                  <a:pt x="10861" y="17774"/>
                  <a:pt x="10523" y="18091"/>
                  <a:pt x="10523" y="18494"/>
                </a:cubicBezTo>
                <a:cubicBezTo>
                  <a:pt x="10524" y="18896"/>
                  <a:pt x="10861" y="19235"/>
                  <a:pt x="11262" y="19234"/>
                </a:cubicBezTo>
                <a:cubicBezTo>
                  <a:pt x="11664" y="19234"/>
                  <a:pt x="11983" y="18896"/>
                  <a:pt x="11982" y="18494"/>
                </a:cubicBezTo>
                <a:cubicBezTo>
                  <a:pt x="11982" y="18092"/>
                  <a:pt x="11664" y="17774"/>
                  <a:pt x="11262" y="17774"/>
                </a:cubicBezTo>
                <a:close/>
              </a:path>
            </a:pathLst>
          </a:custGeom>
          <a:solidFill>
            <a:schemeClr val="accent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pic>
        <p:nvPicPr>
          <p:cNvPr id="19" name="图片占位符 18"/>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t="20080" b="20080"/>
          <a:stretch>
            <a:fillRect/>
          </a:stretch>
        </p:blipFill>
        <p:spPr/>
      </p:pic>
    </p:spTree>
    <p:extLst>
      <p:ext uri="{BB962C8B-B14F-4D97-AF65-F5344CB8AC3E}">
        <p14:creationId xmlns:p14="http://schemas.microsoft.com/office/powerpoint/2010/main" val="1488548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3202"/>
                                        </p:tgtEl>
                                        <p:attrNameLst>
                                          <p:attrName>style.visibility</p:attrName>
                                        </p:attrNameLst>
                                      </p:cBhvr>
                                      <p:to>
                                        <p:strVal val="visible"/>
                                      </p:to>
                                    </p:set>
                                    <p:anim calcmode="lin" valueType="num">
                                      <p:cBhvr>
                                        <p:cTn id="7" dur="650" fill="hold"/>
                                        <p:tgtEl>
                                          <p:spTgt spid="3202"/>
                                        </p:tgtEl>
                                        <p:attrNameLst>
                                          <p:attrName>ppt_x</p:attrName>
                                        </p:attrNameLst>
                                      </p:cBhvr>
                                      <p:tavLst>
                                        <p:tav tm="0">
                                          <p:val>
                                            <p:strVal val="0-#ppt_w/2"/>
                                          </p:val>
                                        </p:tav>
                                        <p:tav tm="100000">
                                          <p:val>
                                            <p:strVal val="#ppt_x"/>
                                          </p:val>
                                        </p:tav>
                                      </p:tavLst>
                                    </p:anim>
                                    <p:anim calcmode="lin" valueType="num">
                                      <p:cBhvr>
                                        <p:cTn id="8" dur="650" fill="hold"/>
                                        <p:tgtEl>
                                          <p:spTgt spid="3202"/>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8" fill="hold" grpId="0" nodeType="afterEffect">
                                  <p:stCondLst>
                                    <p:cond delay="0"/>
                                  </p:stCondLst>
                                  <p:iterate>
                                    <p:tmAbs val="0"/>
                                  </p:iterate>
                                  <p:childTnLst>
                                    <p:set>
                                      <p:cBhvr>
                                        <p:cTn id="11" fill="hold"/>
                                        <p:tgtEl>
                                          <p:spTgt spid="3220"/>
                                        </p:tgtEl>
                                        <p:attrNameLst>
                                          <p:attrName>style.visibility</p:attrName>
                                        </p:attrNameLst>
                                      </p:cBhvr>
                                      <p:to>
                                        <p:strVal val="visible"/>
                                      </p:to>
                                    </p:set>
                                    <p:anim calcmode="lin" valueType="num">
                                      <p:cBhvr>
                                        <p:cTn id="12" dur="650" fill="hold"/>
                                        <p:tgtEl>
                                          <p:spTgt spid="3220"/>
                                        </p:tgtEl>
                                        <p:attrNameLst>
                                          <p:attrName>ppt_x</p:attrName>
                                        </p:attrNameLst>
                                      </p:cBhvr>
                                      <p:tavLst>
                                        <p:tav tm="0">
                                          <p:val>
                                            <p:strVal val="0-#ppt_w/2"/>
                                          </p:val>
                                        </p:tav>
                                        <p:tav tm="100000">
                                          <p:val>
                                            <p:strVal val="#ppt_x"/>
                                          </p:val>
                                        </p:tav>
                                      </p:tavLst>
                                    </p:anim>
                                    <p:anim calcmode="lin" valueType="num">
                                      <p:cBhvr>
                                        <p:cTn id="13" dur="650" fill="hold"/>
                                        <p:tgtEl>
                                          <p:spTgt spid="3220"/>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fill="hold" grpId="0" nodeType="afterEffect">
                                  <p:stCondLst>
                                    <p:cond delay="0"/>
                                  </p:stCondLst>
                                  <p:iterate>
                                    <p:tmAbs val="0"/>
                                  </p:iterate>
                                  <p:childTnLst>
                                    <p:set>
                                      <p:cBhvr>
                                        <p:cTn id="16" fill="hold"/>
                                        <p:tgtEl>
                                          <p:spTgt spid="3204"/>
                                        </p:tgtEl>
                                        <p:attrNameLst>
                                          <p:attrName>style.visibility</p:attrName>
                                        </p:attrNameLst>
                                      </p:cBhvr>
                                      <p:to>
                                        <p:strVal val="visible"/>
                                      </p:to>
                                    </p:set>
                                    <p:anim calcmode="lin" valueType="num">
                                      <p:cBhvr>
                                        <p:cTn id="17" dur="650" fill="hold"/>
                                        <p:tgtEl>
                                          <p:spTgt spid="3204"/>
                                        </p:tgtEl>
                                        <p:attrNameLst>
                                          <p:attrName>ppt_x</p:attrName>
                                        </p:attrNameLst>
                                      </p:cBhvr>
                                      <p:tavLst>
                                        <p:tav tm="0">
                                          <p:val>
                                            <p:strVal val="0-#ppt_w/2"/>
                                          </p:val>
                                        </p:tav>
                                        <p:tav tm="100000">
                                          <p:val>
                                            <p:strVal val="#ppt_x"/>
                                          </p:val>
                                        </p:tav>
                                      </p:tavLst>
                                    </p:anim>
                                    <p:anim calcmode="lin" valueType="num">
                                      <p:cBhvr>
                                        <p:cTn id="18" dur="650" fill="hold"/>
                                        <p:tgtEl>
                                          <p:spTgt spid="3204"/>
                                        </p:tgtEl>
                                        <p:attrNameLst>
                                          <p:attrName>ppt_y</p:attrName>
                                        </p:attrNameLst>
                                      </p:cBhvr>
                                      <p:tavLst>
                                        <p:tav tm="0">
                                          <p:val>
                                            <p:strVal val="#ppt_y"/>
                                          </p:val>
                                        </p:tav>
                                        <p:tav tm="100000">
                                          <p:val>
                                            <p:strVal val="#ppt_y"/>
                                          </p:val>
                                        </p:tav>
                                      </p:tavLst>
                                    </p:anim>
                                  </p:childTnLst>
                                </p:cTn>
                              </p:par>
                            </p:childTnLst>
                          </p:cTn>
                        </p:par>
                        <p:par>
                          <p:cTn id="19" fill="hold">
                            <p:stCondLst>
                              <p:cond delay="1950"/>
                            </p:stCondLst>
                            <p:childTnLst>
                              <p:par>
                                <p:cTn id="20" presetID="2" presetClass="entr" presetSubtype="1" fill="hold" grpId="0" nodeType="afterEffect">
                                  <p:stCondLst>
                                    <p:cond delay="0"/>
                                  </p:stCondLst>
                                  <p:iterate>
                                    <p:tmAbs val="0"/>
                                  </p:iterate>
                                  <p:childTnLst>
                                    <p:set>
                                      <p:cBhvr>
                                        <p:cTn id="21" fill="hold"/>
                                        <p:tgtEl>
                                          <p:spTgt spid="3215"/>
                                        </p:tgtEl>
                                        <p:attrNameLst>
                                          <p:attrName>style.visibility</p:attrName>
                                        </p:attrNameLst>
                                      </p:cBhvr>
                                      <p:to>
                                        <p:strVal val="visible"/>
                                      </p:to>
                                    </p:set>
                                    <p:anim calcmode="lin" valueType="num">
                                      <p:cBhvr>
                                        <p:cTn id="22" dur="650" fill="hold"/>
                                        <p:tgtEl>
                                          <p:spTgt spid="3215"/>
                                        </p:tgtEl>
                                        <p:attrNameLst>
                                          <p:attrName>ppt_x</p:attrName>
                                        </p:attrNameLst>
                                      </p:cBhvr>
                                      <p:tavLst>
                                        <p:tav tm="0">
                                          <p:val>
                                            <p:strVal val="#ppt_x"/>
                                          </p:val>
                                        </p:tav>
                                        <p:tav tm="100000">
                                          <p:val>
                                            <p:strVal val="#ppt_x"/>
                                          </p:val>
                                        </p:tav>
                                      </p:tavLst>
                                    </p:anim>
                                    <p:anim calcmode="lin" valueType="num">
                                      <p:cBhvr>
                                        <p:cTn id="23" dur="650" fill="hold"/>
                                        <p:tgtEl>
                                          <p:spTgt spid="3215"/>
                                        </p:tgtEl>
                                        <p:attrNameLst>
                                          <p:attrName>ppt_y</p:attrName>
                                        </p:attrNameLst>
                                      </p:cBhvr>
                                      <p:tavLst>
                                        <p:tav tm="0">
                                          <p:val>
                                            <p:strVal val="0-#ppt_h/2"/>
                                          </p:val>
                                        </p:tav>
                                        <p:tav tm="100000">
                                          <p:val>
                                            <p:strVal val="#ppt_y"/>
                                          </p:val>
                                        </p:tav>
                                      </p:tavLst>
                                    </p:anim>
                                  </p:childTnLst>
                                </p:cTn>
                              </p:par>
                            </p:childTnLst>
                          </p:cTn>
                        </p:par>
                        <p:par>
                          <p:cTn id="24" fill="hold">
                            <p:stCondLst>
                              <p:cond delay="2600"/>
                            </p:stCondLst>
                            <p:childTnLst>
                              <p:par>
                                <p:cTn id="25" presetID="22" presetClass="entr" presetSubtype="8" fill="hold" grpId="0" nodeType="afterEffect">
                                  <p:stCondLst>
                                    <p:cond delay="0"/>
                                  </p:stCondLst>
                                  <p:iterate>
                                    <p:tmAbs val="0"/>
                                  </p:iterate>
                                  <p:childTnLst>
                                    <p:set>
                                      <p:cBhvr>
                                        <p:cTn id="26" fill="hold"/>
                                        <p:tgtEl>
                                          <p:spTgt spid="3205"/>
                                        </p:tgtEl>
                                        <p:attrNameLst>
                                          <p:attrName>style.visibility</p:attrName>
                                        </p:attrNameLst>
                                      </p:cBhvr>
                                      <p:to>
                                        <p:strVal val="visible"/>
                                      </p:to>
                                    </p:set>
                                    <p:animEffect transition="in" filter="wipe(left)">
                                      <p:cBhvr>
                                        <p:cTn id="27" dur="650"/>
                                        <p:tgtEl>
                                          <p:spTgt spid="3205"/>
                                        </p:tgtEl>
                                      </p:cBhvr>
                                    </p:animEffect>
                                  </p:childTnLst>
                                </p:cTn>
                              </p:par>
                            </p:childTnLst>
                          </p:cTn>
                        </p:par>
                        <p:par>
                          <p:cTn id="28" fill="hold">
                            <p:stCondLst>
                              <p:cond delay="3250"/>
                            </p:stCondLst>
                            <p:childTnLst>
                              <p:par>
                                <p:cTn id="29" presetID="4" presetClass="entr" presetSubtype="32" fill="hold" grpId="0" nodeType="afterEffect">
                                  <p:stCondLst>
                                    <p:cond delay="0"/>
                                  </p:stCondLst>
                                  <p:iterate>
                                    <p:tmAbs val="0"/>
                                  </p:iterate>
                                  <p:childTnLst>
                                    <p:set>
                                      <p:cBhvr>
                                        <p:cTn id="30" fill="hold"/>
                                        <p:tgtEl>
                                          <p:spTgt spid="3207"/>
                                        </p:tgtEl>
                                        <p:attrNameLst>
                                          <p:attrName>style.visibility</p:attrName>
                                        </p:attrNameLst>
                                      </p:cBhvr>
                                      <p:to>
                                        <p:strVal val="visible"/>
                                      </p:to>
                                    </p:set>
                                    <p:animEffect transition="in" filter="box(out)">
                                      <p:cBhvr>
                                        <p:cTn id="31" dur="650"/>
                                        <p:tgtEl>
                                          <p:spTgt spid="3207"/>
                                        </p:tgtEl>
                                      </p:cBhvr>
                                    </p:animEffect>
                                  </p:childTnLst>
                                </p:cTn>
                              </p:par>
                            </p:childTnLst>
                          </p:cTn>
                        </p:par>
                        <p:par>
                          <p:cTn id="32" fill="hold">
                            <p:stCondLst>
                              <p:cond delay="3900"/>
                            </p:stCondLst>
                            <p:childTnLst>
                              <p:par>
                                <p:cTn id="33" presetID="2" presetClass="entr" presetSubtype="8" fill="hold" grpId="0" nodeType="afterEffect">
                                  <p:stCondLst>
                                    <p:cond delay="0"/>
                                  </p:stCondLst>
                                  <p:iterate>
                                    <p:tmAbs val="0"/>
                                  </p:iterate>
                                  <p:childTnLst>
                                    <p:set>
                                      <p:cBhvr>
                                        <p:cTn id="34" fill="hold"/>
                                        <p:tgtEl>
                                          <p:spTgt spid="3218"/>
                                        </p:tgtEl>
                                        <p:attrNameLst>
                                          <p:attrName>style.visibility</p:attrName>
                                        </p:attrNameLst>
                                      </p:cBhvr>
                                      <p:to>
                                        <p:strVal val="visible"/>
                                      </p:to>
                                    </p:set>
                                    <p:anim calcmode="lin" valueType="num">
                                      <p:cBhvr>
                                        <p:cTn id="35" dur="650" fill="hold"/>
                                        <p:tgtEl>
                                          <p:spTgt spid="3218"/>
                                        </p:tgtEl>
                                        <p:attrNameLst>
                                          <p:attrName>ppt_x</p:attrName>
                                        </p:attrNameLst>
                                      </p:cBhvr>
                                      <p:tavLst>
                                        <p:tav tm="0">
                                          <p:val>
                                            <p:strVal val="0-#ppt_w/2"/>
                                          </p:val>
                                        </p:tav>
                                        <p:tav tm="100000">
                                          <p:val>
                                            <p:strVal val="#ppt_x"/>
                                          </p:val>
                                        </p:tav>
                                      </p:tavLst>
                                    </p:anim>
                                    <p:anim calcmode="lin" valueType="num">
                                      <p:cBhvr>
                                        <p:cTn id="36" dur="650" fill="hold"/>
                                        <p:tgtEl>
                                          <p:spTgt spid="3218"/>
                                        </p:tgtEl>
                                        <p:attrNameLst>
                                          <p:attrName>ppt_y</p:attrName>
                                        </p:attrNameLst>
                                      </p:cBhvr>
                                      <p:tavLst>
                                        <p:tav tm="0">
                                          <p:val>
                                            <p:strVal val="#ppt_y"/>
                                          </p:val>
                                        </p:tav>
                                        <p:tav tm="100000">
                                          <p:val>
                                            <p:strVal val="#ppt_y"/>
                                          </p:val>
                                        </p:tav>
                                      </p:tavLst>
                                    </p:anim>
                                  </p:childTnLst>
                                </p:cTn>
                              </p:par>
                            </p:childTnLst>
                          </p:cTn>
                        </p:par>
                        <p:par>
                          <p:cTn id="37" fill="hold">
                            <p:stCondLst>
                              <p:cond delay="4550"/>
                            </p:stCondLst>
                            <p:childTnLst>
                              <p:par>
                                <p:cTn id="38" presetID="2" presetClass="entr" presetSubtype="1" fill="hold" grpId="0" nodeType="afterEffect">
                                  <p:stCondLst>
                                    <p:cond delay="0"/>
                                  </p:stCondLst>
                                  <p:iterate>
                                    <p:tmAbs val="0"/>
                                  </p:iterate>
                                  <p:childTnLst>
                                    <p:set>
                                      <p:cBhvr>
                                        <p:cTn id="39" fill="hold"/>
                                        <p:tgtEl>
                                          <p:spTgt spid="3216"/>
                                        </p:tgtEl>
                                        <p:attrNameLst>
                                          <p:attrName>style.visibility</p:attrName>
                                        </p:attrNameLst>
                                      </p:cBhvr>
                                      <p:to>
                                        <p:strVal val="visible"/>
                                      </p:to>
                                    </p:set>
                                    <p:anim calcmode="lin" valueType="num">
                                      <p:cBhvr>
                                        <p:cTn id="40" dur="650" fill="hold"/>
                                        <p:tgtEl>
                                          <p:spTgt spid="3216"/>
                                        </p:tgtEl>
                                        <p:attrNameLst>
                                          <p:attrName>ppt_x</p:attrName>
                                        </p:attrNameLst>
                                      </p:cBhvr>
                                      <p:tavLst>
                                        <p:tav tm="0">
                                          <p:val>
                                            <p:strVal val="#ppt_x"/>
                                          </p:val>
                                        </p:tav>
                                        <p:tav tm="100000">
                                          <p:val>
                                            <p:strVal val="#ppt_x"/>
                                          </p:val>
                                        </p:tav>
                                      </p:tavLst>
                                    </p:anim>
                                    <p:anim calcmode="lin" valueType="num">
                                      <p:cBhvr>
                                        <p:cTn id="41" dur="650" fill="hold"/>
                                        <p:tgtEl>
                                          <p:spTgt spid="3216"/>
                                        </p:tgtEl>
                                        <p:attrNameLst>
                                          <p:attrName>ppt_y</p:attrName>
                                        </p:attrNameLst>
                                      </p:cBhvr>
                                      <p:tavLst>
                                        <p:tav tm="0">
                                          <p:val>
                                            <p:strVal val="0-#ppt_h/2"/>
                                          </p:val>
                                        </p:tav>
                                        <p:tav tm="100000">
                                          <p:val>
                                            <p:strVal val="#ppt_y"/>
                                          </p:val>
                                        </p:tav>
                                      </p:tavLst>
                                    </p:anim>
                                  </p:childTnLst>
                                </p:cTn>
                              </p:par>
                            </p:childTnLst>
                          </p:cTn>
                        </p:par>
                        <p:par>
                          <p:cTn id="42" fill="hold">
                            <p:stCondLst>
                              <p:cond delay="5200"/>
                            </p:stCondLst>
                            <p:childTnLst>
                              <p:par>
                                <p:cTn id="43" presetID="22" presetClass="entr" presetSubtype="8" fill="hold" grpId="0" nodeType="afterEffect">
                                  <p:stCondLst>
                                    <p:cond delay="0"/>
                                  </p:stCondLst>
                                  <p:iterate>
                                    <p:tmAbs val="0"/>
                                  </p:iterate>
                                  <p:childTnLst>
                                    <p:set>
                                      <p:cBhvr>
                                        <p:cTn id="44" fill="hold"/>
                                        <p:tgtEl>
                                          <p:spTgt spid="3206"/>
                                        </p:tgtEl>
                                        <p:attrNameLst>
                                          <p:attrName>style.visibility</p:attrName>
                                        </p:attrNameLst>
                                      </p:cBhvr>
                                      <p:to>
                                        <p:strVal val="visible"/>
                                      </p:to>
                                    </p:set>
                                    <p:animEffect transition="in" filter="wipe(left)">
                                      <p:cBhvr>
                                        <p:cTn id="45" dur="650"/>
                                        <p:tgtEl>
                                          <p:spTgt spid="3206"/>
                                        </p:tgtEl>
                                      </p:cBhvr>
                                    </p:animEffect>
                                  </p:childTnLst>
                                </p:cTn>
                              </p:par>
                            </p:childTnLst>
                          </p:cTn>
                        </p:par>
                        <p:par>
                          <p:cTn id="46" fill="hold">
                            <p:stCondLst>
                              <p:cond delay="5850"/>
                            </p:stCondLst>
                            <p:childTnLst>
                              <p:par>
                                <p:cTn id="47" presetID="4" presetClass="entr" presetSubtype="32" fill="hold" grpId="0" nodeType="afterEffect">
                                  <p:stCondLst>
                                    <p:cond delay="0"/>
                                  </p:stCondLst>
                                  <p:iterate>
                                    <p:tmAbs val="0"/>
                                  </p:iterate>
                                  <p:childTnLst>
                                    <p:set>
                                      <p:cBhvr>
                                        <p:cTn id="48" fill="hold"/>
                                        <p:tgtEl>
                                          <p:spTgt spid="3208"/>
                                        </p:tgtEl>
                                        <p:attrNameLst>
                                          <p:attrName>style.visibility</p:attrName>
                                        </p:attrNameLst>
                                      </p:cBhvr>
                                      <p:to>
                                        <p:strVal val="visible"/>
                                      </p:to>
                                    </p:set>
                                    <p:animEffect transition="in" filter="box(out)">
                                      <p:cBhvr>
                                        <p:cTn id="49" dur="650"/>
                                        <p:tgtEl>
                                          <p:spTgt spid="3208"/>
                                        </p:tgtEl>
                                      </p:cBhvr>
                                    </p:animEffect>
                                  </p:childTnLst>
                                </p:cTn>
                              </p:par>
                            </p:childTnLst>
                          </p:cTn>
                        </p:par>
                        <p:par>
                          <p:cTn id="50" fill="hold">
                            <p:stCondLst>
                              <p:cond delay="6500"/>
                            </p:stCondLst>
                            <p:childTnLst>
                              <p:par>
                                <p:cTn id="51" presetID="2" presetClass="entr" presetSubtype="8" fill="hold" grpId="0" nodeType="afterEffect">
                                  <p:stCondLst>
                                    <p:cond delay="0"/>
                                  </p:stCondLst>
                                  <p:iterate>
                                    <p:tmAbs val="0"/>
                                  </p:iterate>
                                  <p:childTnLst>
                                    <p:set>
                                      <p:cBhvr>
                                        <p:cTn id="52" fill="hold"/>
                                        <p:tgtEl>
                                          <p:spTgt spid="3219"/>
                                        </p:tgtEl>
                                        <p:attrNameLst>
                                          <p:attrName>style.visibility</p:attrName>
                                        </p:attrNameLst>
                                      </p:cBhvr>
                                      <p:to>
                                        <p:strVal val="visible"/>
                                      </p:to>
                                    </p:set>
                                    <p:anim calcmode="lin" valueType="num">
                                      <p:cBhvr>
                                        <p:cTn id="53" dur="650" fill="hold"/>
                                        <p:tgtEl>
                                          <p:spTgt spid="3219"/>
                                        </p:tgtEl>
                                        <p:attrNameLst>
                                          <p:attrName>ppt_x</p:attrName>
                                        </p:attrNameLst>
                                      </p:cBhvr>
                                      <p:tavLst>
                                        <p:tav tm="0">
                                          <p:val>
                                            <p:strVal val="0-#ppt_w/2"/>
                                          </p:val>
                                        </p:tav>
                                        <p:tav tm="100000">
                                          <p:val>
                                            <p:strVal val="#ppt_x"/>
                                          </p:val>
                                        </p:tav>
                                      </p:tavLst>
                                    </p:anim>
                                    <p:anim calcmode="lin" valueType="num">
                                      <p:cBhvr>
                                        <p:cTn id="54" dur="650" fill="hold"/>
                                        <p:tgtEl>
                                          <p:spTgt spid="3219"/>
                                        </p:tgtEl>
                                        <p:attrNameLst>
                                          <p:attrName>ppt_y</p:attrName>
                                        </p:attrNameLst>
                                      </p:cBhvr>
                                      <p:tavLst>
                                        <p:tav tm="0">
                                          <p:val>
                                            <p:strVal val="#ppt_y"/>
                                          </p:val>
                                        </p:tav>
                                        <p:tav tm="100000">
                                          <p:val>
                                            <p:strVal val="#ppt_y"/>
                                          </p:val>
                                        </p:tav>
                                      </p:tavLst>
                                    </p:anim>
                                  </p:childTnLst>
                                </p:cTn>
                              </p:par>
                            </p:childTnLst>
                          </p:cTn>
                        </p:par>
                        <p:par>
                          <p:cTn id="55" fill="hold">
                            <p:stCondLst>
                              <p:cond delay="7150"/>
                            </p:stCondLst>
                            <p:childTnLst>
                              <p:par>
                                <p:cTn id="56" presetID="2" presetClass="entr" presetSubtype="1" fill="hold" grpId="0" nodeType="afterEffect">
                                  <p:stCondLst>
                                    <p:cond delay="0"/>
                                  </p:stCondLst>
                                  <p:iterate>
                                    <p:tmAbs val="0"/>
                                  </p:iterate>
                                  <p:childTnLst>
                                    <p:set>
                                      <p:cBhvr>
                                        <p:cTn id="57" fill="hold"/>
                                        <p:tgtEl>
                                          <p:spTgt spid="3217"/>
                                        </p:tgtEl>
                                        <p:attrNameLst>
                                          <p:attrName>style.visibility</p:attrName>
                                        </p:attrNameLst>
                                      </p:cBhvr>
                                      <p:to>
                                        <p:strVal val="visible"/>
                                      </p:to>
                                    </p:set>
                                    <p:anim calcmode="lin" valueType="num">
                                      <p:cBhvr>
                                        <p:cTn id="58" dur="650" fill="hold"/>
                                        <p:tgtEl>
                                          <p:spTgt spid="3217"/>
                                        </p:tgtEl>
                                        <p:attrNameLst>
                                          <p:attrName>ppt_x</p:attrName>
                                        </p:attrNameLst>
                                      </p:cBhvr>
                                      <p:tavLst>
                                        <p:tav tm="0">
                                          <p:val>
                                            <p:strVal val="#ppt_x"/>
                                          </p:val>
                                        </p:tav>
                                        <p:tav tm="100000">
                                          <p:val>
                                            <p:strVal val="#ppt_x"/>
                                          </p:val>
                                        </p:tav>
                                      </p:tavLst>
                                    </p:anim>
                                    <p:anim calcmode="lin" valueType="num">
                                      <p:cBhvr>
                                        <p:cTn id="59" dur="650" fill="hold"/>
                                        <p:tgtEl>
                                          <p:spTgt spid="3217"/>
                                        </p:tgtEl>
                                        <p:attrNameLst>
                                          <p:attrName>ppt_y</p:attrName>
                                        </p:attrNameLst>
                                      </p:cBhvr>
                                      <p:tavLst>
                                        <p:tav tm="0">
                                          <p:val>
                                            <p:strVal val="0-#ppt_h/2"/>
                                          </p:val>
                                        </p:tav>
                                        <p:tav tm="100000">
                                          <p:val>
                                            <p:strVal val="#ppt_y"/>
                                          </p:val>
                                        </p:tav>
                                      </p:tavLst>
                                    </p:anim>
                                  </p:childTnLst>
                                </p:cTn>
                              </p:par>
                            </p:childTnLst>
                          </p:cTn>
                        </p:par>
                        <p:par>
                          <p:cTn id="60" fill="hold">
                            <p:stCondLst>
                              <p:cond delay="7800"/>
                            </p:stCondLst>
                            <p:childTnLst>
                              <p:par>
                                <p:cTn id="61" presetID="22" presetClass="entr" presetSubtype="8" fill="hold" grpId="0" nodeType="afterEffect">
                                  <p:stCondLst>
                                    <p:cond delay="0"/>
                                  </p:stCondLst>
                                  <p:iterate>
                                    <p:tmAbs val="0"/>
                                  </p:iterate>
                                  <p:childTnLst>
                                    <p:set>
                                      <p:cBhvr>
                                        <p:cTn id="62" fill="hold"/>
                                        <p:tgtEl>
                                          <p:spTgt spid="3209"/>
                                        </p:tgtEl>
                                        <p:attrNameLst>
                                          <p:attrName>style.visibility</p:attrName>
                                        </p:attrNameLst>
                                      </p:cBhvr>
                                      <p:to>
                                        <p:strVal val="visible"/>
                                      </p:to>
                                    </p:set>
                                    <p:animEffect transition="in" filter="wipe(left)">
                                      <p:cBhvr>
                                        <p:cTn id="63" dur="650"/>
                                        <p:tgtEl>
                                          <p:spTgt spid="3209"/>
                                        </p:tgtEl>
                                      </p:cBhvr>
                                    </p:animEffect>
                                  </p:childTnLst>
                                </p:cTn>
                              </p:par>
                            </p:childTnLst>
                          </p:cTn>
                        </p:par>
                        <p:par>
                          <p:cTn id="64" fill="hold">
                            <p:stCondLst>
                              <p:cond delay="8450"/>
                            </p:stCondLst>
                            <p:childTnLst>
                              <p:par>
                                <p:cTn id="65" presetID="23" presetClass="entr" presetSubtype="16" fill="hold" grpId="0" nodeType="afterEffect">
                                  <p:stCondLst>
                                    <p:cond delay="0"/>
                                  </p:stCondLst>
                                  <p:iterate type="lt">
                                    <p:tmAbs val="0"/>
                                  </p:iterate>
                                  <p:childTnLst>
                                    <p:set>
                                      <p:cBhvr>
                                        <p:cTn id="66" fill="hold"/>
                                        <p:tgtEl>
                                          <p:spTgt spid="3214"/>
                                        </p:tgtEl>
                                        <p:attrNameLst>
                                          <p:attrName>style.visibility</p:attrName>
                                        </p:attrNameLst>
                                      </p:cBhvr>
                                      <p:to>
                                        <p:strVal val="visible"/>
                                      </p:to>
                                    </p:set>
                                    <p:anim calcmode="lin" valueType="num">
                                      <p:cBhvr>
                                        <p:cTn id="67" dur="650" fill="hold"/>
                                        <p:tgtEl>
                                          <p:spTgt spid="3214"/>
                                        </p:tgtEl>
                                        <p:attrNameLst>
                                          <p:attrName>ppt_w</p:attrName>
                                        </p:attrNameLst>
                                      </p:cBhvr>
                                      <p:tavLst>
                                        <p:tav tm="0">
                                          <p:val>
                                            <p:strVal val="4*#ppt_w"/>
                                          </p:val>
                                        </p:tav>
                                        <p:tav tm="100000">
                                          <p:val>
                                            <p:strVal val="#ppt_w"/>
                                          </p:val>
                                        </p:tav>
                                      </p:tavLst>
                                    </p:anim>
                                    <p:anim calcmode="lin" valueType="num">
                                      <p:cBhvr>
                                        <p:cTn id="68" dur="650" fill="hold"/>
                                        <p:tgtEl>
                                          <p:spTgt spid="32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2" grpId="0" animBg="1" advAuto="0"/>
      <p:bldP spid="3204" grpId="0" animBg="1" advAuto="0"/>
      <p:bldP spid="3205" grpId="0" animBg="1" advAuto="0"/>
      <p:bldP spid="3206" grpId="0" animBg="1" advAuto="0"/>
      <p:bldP spid="3207" grpId="0" animBg="1" advAuto="0"/>
      <p:bldP spid="3208" grpId="0" animBg="1" advAuto="0"/>
      <p:bldP spid="3209" grpId="0" animBg="1" advAuto="0"/>
      <p:bldP spid="3214" grpId="0" animBg="1" advAuto="0"/>
      <p:bldP spid="3215" grpId="0" animBg="1" advAuto="0"/>
      <p:bldP spid="3216" grpId="0" animBg="1" advAuto="0"/>
      <p:bldP spid="3217" grpId="0" animBg="1" advAuto="0"/>
      <p:bldP spid="3218" grpId="0" animBg="1" advAuto="0"/>
      <p:bldP spid="3219" grpId="0" animBg="1" advAuto="0"/>
      <p:bldP spid="3220"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2" name="Shape 3222"/>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17</a:t>
            </a:fld>
            <a:endParaRPr>
              <a:solidFill>
                <a:srgbClr val="FFFFFF"/>
              </a:solidFill>
            </a:endParaRPr>
          </a:p>
        </p:txBody>
      </p:sp>
      <p:sp>
        <p:nvSpPr>
          <p:cNvPr id="3223" name="Shape 3223"/>
          <p:cNvSpPr/>
          <p:nvPr/>
        </p:nvSpPr>
        <p:spPr>
          <a:xfrm flipV="1">
            <a:off x="-4088" y="2571750"/>
            <a:ext cx="2530645" cy="0"/>
          </a:xfrm>
          <a:prstGeom prst="line">
            <a:avLst/>
          </a:prstGeom>
          <a:ln w="28575" cmpd="sng">
            <a:solidFill>
              <a:schemeClr val="accent1"/>
            </a:solidFill>
            <a:miter lim="400000"/>
          </a:ln>
        </p:spPr>
        <p:txBody>
          <a:bodyPr lIns="0" tIns="0" rIns="0" bIns="0" anchor="ctr"/>
          <a:lstStyle/>
          <a:p>
            <a:pPr lvl="0">
              <a:defRPr sz="3200"/>
            </a:pPr>
            <a:endParaRPr/>
          </a:p>
        </p:txBody>
      </p:sp>
      <p:grpSp>
        <p:nvGrpSpPr>
          <p:cNvPr id="3227" name="Group 3227"/>
          <p:cNvGrpSpPr/>
          <p:nvPr/>
        </p:nvGrpSpPr>
        <p:grpSpPr>
          <a:xfrm>
            <a:off x="2532943" y="2097091"/>
            <a:ext cx="949319" cy="949319"/>
            <a:chOff x="0" y="0"/>
            <a:chExt cx="2531516" cy="2531516"/>
          </a:xfrm>
        </p:grpSpPr>
        <p:sp>
          <p:nvSpPr>
            <p:cNvPr id="3224" name="Shape 3224"/>
            <p:cNvSpPr/>
            <p:nvPr/>
          </p:nvSpPr>
          <p:spPr>
            <a:xfrm>
              <a:off x="0" y="0"/>
              <a:ext cx="2531517" cy="25315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3225" name="Shape 3225"/>
            <p:cNvSpPr/>
            <p:nvPr/>
          </p:nvSpPr>
          <p:spPr>
            <a:xfrm>
              <a:off x="319417" y="319417"/>
              <a:ext cx="1892683" cy="18926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226" name="Shape 3226"/>
            <p:cNvSpPr/>
            <p:nvPr/>
          </p:nvSpPr>
          <p:spPr>
            <a:xfrm>
              <a:off x="800910" y="744759"/>
              <a:ext cx="1107096" cy="880727"/>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1"/>
                    <a:pt x="9094" y="9550"/>
                    <a:pt x="8316" y="7930"/>
                  </a:cubicBezTo>
                  <a:lnTo>
                    <a:pt x="8197" y="7677"/>
                  </a:lnTo>
                  <a:lnTo>
                    <a:pt x="6095" y="7677"/>
                  </a:lnTo>
                  <a:lnTo>
                    <a:pt x="5979" y="7930"/>
                  </a:lnTo>
                  <a:cubicBezTo>
                    <a:pt x="5186" y="9585"/>
                    <a:pt x="2786" y="14947"/>
                    <a:pt x="2519" y="15525"/>
                  </a:cubicBezTo>
                  <a:cubicBezTo>
                    <a:pt x="2500" y="15573"/>
                    <a:pt x="2478" y="15632"/>
                    <a:pt x="2453" y="15693"/>
                  </a:cubicBezTo>
                  <a:cubicBezTo>
                    <a:pt x="2453" y="15693"/>
                    <a:pt x="11836" y="15693"/>
                    <a:pt x="11836" y="15693"/>
                  </a:cubicBezTo>
                  <a:close/>
                  <a:moveTo>
                    <a:pt x="14123" y="18117"/>
                  </a:moveTo>
                  <a:cubicBezTo>
                    <a:pt x="14598" y="19922"/>
                    <a:pt x="14074" y="21600"/>
                    <a:pt x="12552" y="21600"/>
                  </a:cubicBezTo>
                  <a:lnTo>
                    <a:pt x="1741" y="21600"/>
                  </a:lnTo>
                  <a:cubicBezTo>
                    <a:pt x="219" y="21600"/>
                    <a:pt x="-306" y="19940"/>
                    <a:pt x="170" y="18135"/>
                  </a:cubicBezTo>
                  <a:cubicBezTo>
                    <a:pt x="170" y="18135"/>
                    <a:pt x="2046" y="13670"/>
                    <a:pt x="5099" y="7259"/>
                  </a:cubicBezTo>
                  <a:lnTo>
                    <a:pt x="5099" y="3551"/>
                  </a:lnTo>
                  <a:lnTo>
                    <a:pt x="4910" y="3551"/>
                  </a:lnTo>
                  <a:cubicBezTo>
                    <a:pt x="4637" y="3551"/>
                    <a:pt x="4415" y="3266"/>
                    <a:pt x="4415" y="2916"/>
                  </a:cubicBezTo>
                  <a:cubicBezTo>
                    <a:pt x="4415" y="2570"/>
                    <a:pt x="4640" y="2285"/>
                    <a:pt x="4910" y="2285"/>
                  </a:cubicBezTo>
                  <a:lnTo>
                    <a:pt x="5696" y="2285"/>
                  </a:lnTo>
                  <a:lnTo>
                    <a:pt x="5231" y="0"/>
                  </a:lnTo>
                  <a:lnTo>
                    <a:pt x="9030" y="0"/>
                  </a:lnTo>
                  <a:lnTo>
                    <a:pt x="8562" y="2285"/>
                  </a:lnTo>
                  <a:lnTo>
                    <a:pt x="9386" y="2285"/>
                  </a:lnTo>
                  <a:cubicBezTo>
                    <a:pt x="9655" y="2285"/>
                    <a:pt x="9877" y="2570"/>
                    <a:pt x="9877" y="2916"/>
                  </a:cubicBezTo>
                  <a:cubicBezTo>
                    <a:pt x="9874" y="3266"/>
                    <a:pt x="9655" y="3551"/>
                    <a:pt x="9382" y="3551"/>
                  </a:cubicBezTo>
                  <a:lnTo>
                    <a:pt x="9194" y="3551"/>
                  </a:lnTo>
                  <a:lnTo>
                    <a:pt x="9194" y="7259"/>
                  </a:lnTo>
                  <a:cubicBezTo>
                    <a:pt x="12247" y="13670"/>
                    <a:pt x="14123" y="18117"/>
                    <a:pt x="14123" y="18117"/>
                  </a:cubicBezTo>
                  <a:cubicBezTo>
                    <a:pt x="14123" y="18117"/>
                    <a:pt x="14123" y="18117"/>
                    <a:pt x="14123" y="18117"/>
                  </a:cubicBezTo>
                  <a:close/>
                  <a:moveTo>
                    <a:pt x="8152" y="11538"/>
                  </a:moveTo>
                  <a:cubicBezTo>
                    <a:pt x="8152" y="11142"/>
                    <a:pt x="7903" y="10820"/>
                    <a:pt x="7593" y="10820"/>
                  </a:cubicBezTo>
                  <a:cubicBezTo>
                    <a:pt x="7283" y="10820"/>
                    <a:pt x="7030" y="11142"/>
                    <a:pt x="7030" y="11538"/>
                  </a:cubicBezTo>
                  <a:cubicBezTo>
                    <a:pt x="7030" y="11934"/>
                    <a:pt x="7283" y="12259"/>
                    <a:pt x="7593" y="12259"/>
                  </a:cubicBezTo>
                  <a:cubicBezTo>
                    <a:pt x="7903" y="12259"/>
                    <a:pt x="8152" y="11934"/>
                    <a:pt x="8152" y="11538"/>
                  </a:cubicBezTo>
                  <a:cubicBezTo>
                    <a:pt x="8152" y="11538"/>
                    <a:pt x="8152" y="11538"/>
                    <a:pt x="8152" y="11538"/>
                  </a:cubicBezTo>
                  <a:close/>
                  <a:moveTo>
                    <a:pt x="5996" y="12285"/>
                  </a:moveTo>
                  <a:cubicBezTo>
                    <a:pt x="5572" y="12285"/>
                    <a:pt x="5231" y="12725"/>
                    <a:pt x="5231" y="13261"/>
                  </a:cubicBezTo>
                  <a:cubicBezTo>
                    <a:pt x="5231" y="13804"/>
                    <a:pt x="5576" y="14242"/>
                    <a:pt x="5996" y="14242"/>
                  </a:cubicBezTo>
                  <a:cubicBezTo>
                    <a:pt x="6419" y="14242"/>
                    <a:pt x="6762" y="13804"/>
                    <a:pt x="6762" y="13261"/>
                  </a:cubicBezTo>
                  <a:cubicBezTo>
                    <a:pt x="6762" y="12725"/>
                    <a:pt x="6419" y="12285"/>
                    <a:pt x="5996" y="12285"/>
                  </a:cubicBezTo>
                  <a:cubicBezTo>
                    <a:pt x="5996" y="12285"/>
                    <a:pt x="5996" y="12285"/>
                    <a:pt x="5996" y="12285"/>
                  </a:cubicBezTo>
                  <a:close/>
                  <a:moveTo>
                    <a:pt x="7458" y="13807"/>
                  </a:moveTo>
                  <a:cubicBezTo>
                    <a:pt x="7458" y="14363"/>
                    <a:pt x="7811" y="14811"/>
                    <a:pt x="8242" y="14811"/>
                  </a:cubicBezTo>
                  <a:cubicBezTo>
                    <a:pt x="8676" y="14811"/>
                    <a:pt x="9030" y="14363"/>
                    <a:pt x="9030" y="13807"/>
                  </a:cubicBezTo>
                  <a:cubicBezTo>
                    <a:pt x="9030" y="13253"/>
                    <a:pt x="8676" y="12803"/>
                    <a:pt x="8242" y="12803"/>
                  </a:cubicBezTo>
                  <a:cubicBezTo>
                    <a:pt x="7811" y="12803"/>
                    <a:pt x="7458" y="13253"/>
                    <a:pt x="7458" y="13807"/>
                  </a:cubicBezTo>
                  <a:cubicBezTo>
                    <a:pt x="7458" y="13807"/>
                    <a:pt x="7458" y="13807"/>
                    <a:pt x="7458" y="13807"/>
                  </a:cubicBezTo>
                  <a:close/>
                  <a:moveTo>
                    <a:pt x="19492" y="7380"/>
                  </a:moveTo>
                  <a:lnTo>
                    <a:pt x="16665" y="3762"/>
                  </a:lnTo>
                  <a:lnTo>
                    <a:pt x="12730" y="8817"/>
                  </a:lnTo>
                  <a:lnTo>
                    <a:pt x="11941" y="9830"/>
                  </a:lnTo>
                  <a:lnTo>
                    <a:pt x="17592" y="9830"/>
                  </a:lnTo>
                  <a:cubicBezTo>
                    <a:pt x="17592" y="9830"/>
                    <a:pt x="19492" y="7380"/>
                    <a:pt x="19492" y="7380"/>
                  </a:cubicBezTo>
                  <a:close/>
                  <a:moveTo>
                    <a:pt x="21107" y="8582"/>
                  </a:moveTo>
                  <a:cubicBezTo>
                    <a:pt x="20923" y="8817"/>
                    <a:pt x="20620" y="8817"/>
                    <a:pt x="20432" y="8582"/>
                  </a:cubicBezTo>
                  <a:lnTo>
                    <a:pt x="20201" y="8286"/>
                  </a:lnTo>
                  <a:lnTo>
                    <a:pt x="14039" y="16164"/>
                  </a:lnTo>
                  <a:lnTo>
                    <a:pt x="10871" y="9355"/>
                  </a:lnTo>
                  <a:lnTo>
                    <a:pt x="15956" y="2857"/>
                  </a:lnTo>
                  <a:lnTo>
                    <a:pt x="15723" y="2561"/>
                  </a:lnTo>
                  <a:cubicBezTo>
                    <a:pt x="15535" y="2325"/>
                    <a:pt x="15539" y="1940"/>
                    <a:pt x="15723" y="1703"/>
                  </a:cubicBezTo>
                  <a:cubicBezTo>
                    <a:pt x="15907" y="1470"/>
                    <a:pt x="16209" y="1464"/>
                    <a:pt x="16397" y="1703"/>
                  </a:cubicBezTo>
                  <a:lnTo>
                    <a:pt x="21107" y="7721"/>
                  </a:lnTo>
                  <a:cubicBezTo>
                    <a:pt x="21294" y="7957"/>
                    <a:pt x="21294" y="8343"/>
                    <a:pt x="21107" y="8582"/>
                  </a:cubicBezTo>
                  <a:cubicBezTo>
                    <a:pt x="21107" y="8582"/>
                    <a:pt x="21107" y="8582"/>
                    <a:pt x="21107" y="8582"/>
                  </a:cubicBezTo>
                  <a:close/>
                  <a:moveTo>
                    <a:pt x="16178" y="6435"/>
                  </a:moveTo>
                  <a:cubicBezTo>
                    <a:pt x="16178" y="6790"/>
                    <a:pt x="16400" y="7073"/>
                    <a:pt x="16678" y="7073"/>
                  </a:cubicBezTo>
                  <a:cubicBezTo>
                    <a:pt x="16953" y="7073"/>
                    <a:pt x="17178" y="6790"/>
                    <a:pt x="17178" y="6435"/>
                  </a:cubicBezTo>
                  <a:cubicBezTo>
                    <a:pt x="17178" y="6083"/>
                    <a:pt x="16953" y="5795"/>
                    <a:pt x="16678" y="5795"/>
                  </a:cubicBezTo>
                  <a:cubicBezTo>
                    <a:pt x="16400" y="5795"/>
                    <a:pt x="16178" y="6083"/>
                    <a:pt x="16178" y="6435"/>
                  </a:cubicBezTo>
                  <a:cubicBezTo>
                    <a:pt x="16178" y="6435"/>
                    <a:pt x="16178" y="6435"/>
                    <a:pt x="16178" y="6435"/>
                  </a:cubicBezTo>
                  <a:close/>
                  <a:moveTo>
                    <a:pt x="15425" y="7719"/>
                  </a:moveTo>
                  <a:cubicBezTo>
                    <a:pt x="15012" y="7719"/>
                    <a:pt x="14674" y="8144"/>
                    <a:pt x="14674" y="8676"/>
                  </a:cubicBezTo>
                  <a:cubicBezTo>
                    <a:pt x="14674" y="9204"/>
                    <a:pt x="15012" y="9634"/>
                    <a:pt x="15425" y="9634"/>
                  </a:cubicBezTo>
                  <a:cubicBezTo>
                    <a:pt x="15841" y="9634"/>
                    <a:pt x="16175" y="9204"/>
                    <a:pt x="16175" y="8676"/>
                  </a:cubicBezTo>
                  <a:cubicBezTo>
                    <a:pt x="16175" y="8144"/>
                    <a:pt x="15841" y="7719"/>
                    <a:pt x="15425" y="7719"/>
                  </a:cubicBezTo>
                  <a:cubicBezTo>
                    <a:pt x="15425" y="7719"/>
                    <a:pt x="15425" y="7719"/>
                    <a:pt x="15425" y="7719"/>
                  </a:cubicBezTo>
                  <a:close/>
                  <a:moveTo>
                    <a:pt x="17096" y="7714"/>
                  </a:moveTo>
                  <a:cubicBezTo>
                    <a:pt x="17297" y="7714"/>
                    <a:pt x="17463" y="7926"/>
                    <a:pt x="17463" y="8184"/>
                  </a:cubicBezTo>
                  <a:cubicBezTo>
                    <a:pt x="17463" y="8444"/>
                    <a:pt x="17297" y="8659"/>
                    <a:pt x="17096" y="8659"/>
                  </a:cubicBezTo>
                  <a:cubicBezTo>
                    <a:pt x="16891" y="8659"/>
                    <a:pt x="16726" y="8444"/>
                    <a:pt x="16726" y="8184"/>
                  </a:cubicBezTo>
                  <a:cubicBezTo>
                    <a:pt x="16726" y="7926"/>
                    <a:pt x="16891" y="7714"/>
                    <a:pt x="17096" y="7714"/>
                  </a:cubicBezTo>
                  <a:cubicBezTo>
                    <a:pt x="17096" y="7714"/>
                    <a:pt x="17096" y="7714"/>
                    <a:pt x="17096" y="771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3228" name="Shape 3228"/>
          <p:cNvSpPr/>
          <p:nvPr/>
        </p:nvSpPr>
        <p:spPr>
          <a:xfrm flipV="1">
            <a:off x="7850822" y="2571750"/>
            <a:ext cx="1326322" cy="0"/>
          </a:xfrm>
          <a:prstGeom prst="line">
            <a:avLst/>
          </a:prstGeom>
          <a:ln w="28575" cmpd="sng">
            <a:solidFill>
              <a:schemeClr val="accent2"/>
            </a:solidFill>
            <a:miter lim="400000"/>
          </a:ln>
        </p:spPr>
        <p:txBody>
          <a:bodyPr lIns="0" tIns="0" rIns="0" bIns="0" anchor="ctr"/>
          <a:lstStyle/>
          <a:p>
            <a:pPr lvl="0">
              <a:defRPr sz="3200"/>
            </a:pPr>
            <a:endParaRPr/>
          </a:p>
        </p:txBody>
      </p:sp>
      <p:sp>
        <p:nvSpPr>
          <p:cNvPr id="3229" name="Shape 3229"/>
          <p:cNvSpPr/>
          <p:nvPr/>
        </p:nvSpPr>
        <p:spPr>
          <a:xfrm>
            <a:off x="3480591" y="2571750"/>
            <a:ext cx="1097857" cy="0"/>
          </a:xfrm>
          <a:prstGeom prst="line">
            <a:avLst/>
          </a:prstGeom>
          <a:ln w="28575" cmpd="sng">
            <a:solidFill>
              <a:schemeClr val="accent1"/>
            </a:solidFill>
            <a:miter lim="400000"/>
          </a:ln>
        </p:spPr>
        <p:txBody>
          <a:bodyPr lIns="0" tIns="0" rIns="0" bIns="0" anchor="ctr"/>
          <a:lstStyle/>
          <a:p>
            <a:pPr lvl="0">
              <a:defRPr sz="3200"/>
            </a:pPr>
            <a:endParaRPr/>
          </a:p>
        </p:txBody>
      </p:sp>
      <p:grpSp>
        <p:nvGrpSpPr>
          <p:cNvPr id="3238" name="Group 3238"/>
          <p:cNvGrpSpPr/>
          <p:nvPr/>
        </p:nvGrpSpPr>
        <p:grpSpPr>
          <a:xfrm>
            <a:off x="1455173" y="255035"/>
            <a:ext cx="3259773" cy="611123"/>
            <a:chOff x="0" y="-211235"/>
            <a:chExt cx="8692726" cy="1629664"/>
          </a:xfrm>
        </p:grpSpPr>
        <p:sp>
          <p:nvSpPr>
            <p:cNvPr id="3233" name="Shape 3233"/>
            <p:cNvSpPr/>
            <p:nvPr/>
          </p:nvSpPr>
          <p:spPr>
            <a:xfrm>
              <a:off x="0" y="-211235"/>
              <a:ext cx="8692726" cy="107773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5"/>
                </a:solidFill>
                <a:latin typeface="+mj-ea"/>
                <a:ea typeface="+mj-ea"/>
                <a:cs typeface="Roboto Light"/>
                <a:sym typeface="Roboto Light"/>
              </a:endParaRPr>
            </a:p>
          </p:txBody>
        </p:sp>
        <p:sp>
          <p:nvSpPr>
            <p:cNvPr id="3234" name="Shape 3234"/>
            <p:cNvSpPr/>
            <p:nvPr/>
          </p:nvSpPr>
          <p:spPr>
            <a:xfrm>
              <a:off x="0" y="716281"/>
              <a:ext cx="4553087" cy="508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3237" name="Group 3237"/>
            <p:cNvGrpSpPr/>
            <p:nvPr/>
          </p:nvGrpSpPr>
          <p:grpSpPr>
            <a:xfrm>
              <a:off x="127000" y="1354928"/>
              <a:ext cx="3810000" cy="63501"/>
              <a:chOff x="0" y="0"/>
              <a:chExt cx="3810000" cy="63500"/>
            </a:xfrm>
          </p:grpSpPr>
          <p:sp>
            <p:nvSpPr>
              <p:cNvPr id="3235" name="Shape 3235"/>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3236" name="Shape 3236"/>
              <p:cNvSpPr/>
              <p:nvPr/>
            </p:nvSpPr>
            <p:spPr>
              <a:xfrm>
                <a:off x="1270000" y="0"/>
                <a:ext cx="1270000" cy="63500"/>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
        <p:nvSpPr>
          <p:cNvPr id="3239" name="Shape 3239"/>
          <p:cNvSpPr/>
          <p:nvPr/>
        </p:nvSpPr>
        <p:spPr>
          <a:xfrm>
            <a:off x="698557" y="290948"/>
            <a:ext cx="525422" cy="524922"/>
          </a:xfrm>
          <a:custGeom>
            <a:avLst/>
            <a:gdLst/>
            <a:ahLst/>
            <a:cxnLst>
              <a:cxn ang="0">
                <a:pos x="wd2" y="hd2"/>
              </a:cxn>
              <a:cxn ang="5400000">
                <a:pos x="wd2" y="hd2"/>
              </a:cxn>
              <a:cxn ang="10800000">
                <a:pos x="wd2" y="hd2"/>
              </a:cxn>
              <a:cxn ang="16200000">
                <a:pos x="wd2" y="hd2"/>
              </a:cxn>
            </a:cxnLst>
            <a:rect l="0" t="0" r="r" b="b"/>
            <a:pathLst>
              <a:path w="21600" h="21600" extrusionOk="0">
                <a:moveTo>
                  <a:pt x="10810" y="0"/>
                </a:moveTo>
                <a:cubicBezTo>
                  <a:pt x="7928" y="0"/>
                  <a:pt x="5203" y="1128"/>
                  <a:pt x="3165" y="3168"/>
                </a:cubicBezTo>
                <a:cubicBezTo>
                  <a:pt x="1127" y="5208"/>
                  <a:pt x="0" y="7915"/>
                  <a:pt x="0" y="10800"/>
                </a:cubicBezTo>
                <a:cubicBezTo>
                  <a:pt x="0" y="13685"/>
                  <a:pt x="1127" y="16392"/>
                  <a:pt x="3165" y="18432"/>
                </a:cubicBezTo>
                <a:cubicBezTo>
                  <a:pt x="5203" y="20472"/>
                  <a:pt x="7928" y="21600"/>
                  <a:pt x="10810" y="21600"/>
                </a:cubicBezTo>
                <a:cubicBezTo>
                  <a:pt x="13693" y="21600"/>
                  <a:pt x="16396" y="20472"/>
                  <a:pt x="18435" y="18432"/>
                </a:cubicBezTo>
                <a:cubicBezTo>
                  <a:pt x="20474" y="16392"/>
                  <a:pt x="21600" y="13685"/>
                  <a:pt x="21600" y="10800"/>
                </a:cubicBezTo>
                <a:cubicBezTo>
                  <a:pt x="21600" y="7915"/>
                  <a:pt x="20474" y="5208"/>
                  <a:pt x="18435" y="3168"/>
                </a:cubicBezTo>
                <a:cubicBezTo>
                  <a:pt x="16396" y="1128"/>
                  <a:pt x="13693" y="0"/>
                  <a:pt x="10810" y="0"/>
                </a:cubicBezTo>
                <a:close/>
                <a:moveTo>
                  <a:pt x="10810" y="1810"/>
                </a:moveTo>
                <a:cubicBezTo>
                  <a:pt x="15761" y="1810"/>
                  <a:pt x="19771" y="5845"/>
                  <a:pt x="19771" y="10800"/>
                </a:cubicBezTo>
                <a:cubicBezTo>
                  <a:pt x="19771" y="15756"/>
                  <a:pt x="15761" y="19790"/>
                  <a:pt x="10810" y="19790"/>
                </a:cubicBezTo>
                <a:cubicBezTo>
                  <a:pt x="5860" y="19790"/>
                  <a:pt x="1829" y="15756"/>
                  <a:pt x="1829" y="10800"/>
                </a:cubicBezTo>
                <a:cubicBezTo>
                  <a:pt x="1829" y="5845"/>
                  <a:pt x="5860" y="1810"/>
                  <a:pt x="10810" y="1810"/>
                </a:cubicBezTo>
                <a:close/>
                <a:moveTo>
                  <a:pt x="11262" y="2633"/>
                </a:moveTo>
                <a:cubicBezTo>
                  <a:pt x="10861" y="2633"/>
                  <a:pt x="10522" y="2950"/>
                  <a:pt x="10523" y="3353"/>
                </a:cubicBezTo>
                <a:cubicBezTo>
                  <a:pt x="10523" y="3756"/>
                  <a:pt x="10860" y="4094"/>
                  <a:pt x="11262" y="4094"/>
                </a:cubicBezTo>
                <a:cubicBezTo>
                  <a:pt x="11666" y="4092"/>
                  <a:pt x="11982" y="3756"/>
                  <a:pt x="11982" y="3353"/>
                </a:cubicBezTo>
                <a:cubicBezTo>
                  <a:pt x="11980" y="2951"/>
                  <a:pt x="11664" y="2631"/>
                  <a:pt x="11262" y="2633"/>
                </a:cubicBezTo>
                <a:close/>
                <a:moveTo>
                  <a:pt x="7501" y="3970"/>
                </a:moveTo>
                <a:cubicBezTo>
                  <a:pt x="7321" y="3922"/>
                  <a:pt x="7120" y="3951"/>
                  <a:pt x="6947" y="4053"/>
                </a:cubicBezTo>
                <a:cubicBezTo>
                  <a:pt x="6599" y="4254"/>
                  <a:pt x="6477" y="4691"/>
                  <a:pt x="6679" y="5040"/>
                </a:cubicBezTo>
                <a:cubicBezTo>
                  <a:pt x="6815" y="5272"/>
                  <a:pt x="7066" y="5410"/>
                  <a:pt x="7316" y="5410"/>
                </a:cubicBezTo>
                <a:cubicBezTo>
                  <a:pt x="7440" y="5410"/>
                  <a:pt x="7572" y="5374"/>
                  <a:pt x="7686" y="5307"/>
                </a:cubicBezTo>
                <a:cubicBezTo>
                  <a:pt x="8034" y="5106"/>
                  <a:pt x="8155" y="4668"/>
                  <a:pt x="7954" y="4320"/>
                </a:cubicBezTo>
                <a:cubicBezTo>
                  <a:pt x="7852" y="4146"/>
                  <a:pt x="7681" y="4018"/>
                  <a:pt x="7501" y="3970"/>
                </a:cubicBezTo>
                <a:close/>
                <a:moveTo>
                  <a:pt x="14366" y="3970"/>
                </a:moveTo>
                <a:cubicBezTo>
                  <a:pt x="14186" y="4019"/>
                  <a:pt x="14014" y="4145"/>
                  <a:pt x="13914" y="4320"/>
                </a:cubicBezTo>
                <a:cubicBezTo>
                  <a:pt x="13713" y="4668"/>
                  <a:pt x="13833" y="5108"/>
                  <a:pt x="14181" y="5307"/>
                </a:cubicBezTo>
                <a:cubicBezTo>
                  <a:pt x="14296" y="5374"/>
                  <a:pt x="14427" y="5410"/>
                  <a:pt x="14551" y="5410"/>
                </a:cubicBezTo>
                <a:cubicBezTo>
                  <a:pt x="14802" y="5410"/>
                  <a:pt x="15053" y="5274"/>
                  <a:pt x="15188" y="5040"/>
                </a:cubicBezTo>
                <a:cubicBezTo>
                  <a:pt x="15389" y="4690"/>
                  <a:pt x="15269" y="4254"/>
                  <a:pt x="14921" y="4053"/>
                </a:cubicBezTo>
                <a:cubicBezTo>
                  <a:pt x="14747" y="3952"/>
                  <a:pt x="14546" y="3922"/>
                  <a:pt x="14366" y="3970"/>
                </a:cubicBezTo>
                <a:close/>
                <a:moveTo>
                  <a:pt x="10892" y="5266"/>
                </a:moveTo>
                <a:cubicBezTo>
                  <a:pt x="10700" y="5266"/>
                  <a:pt x="10535" y="5424"/>
                  <a:pt x="10523" y="5616"/>
                </a:cubicBezTo>
                <a:lnTo>
                  <a:pt x="10153" y="11109"/>
                </a:lnTo>
                <a:lnTo>
                  <a:pt x="9536" y="11067"/>
                </a:lnTo>
                <a:cubicBezTo>
                  <a:pt x="9455" y="11062"/>
                  <a:pt x="9370" y="11094"/>
                  <a:pt x="9310" y="11150"/>
                </a:cubicBezTo>
                <a:cubicBezTo>
                  <a:pt x="9250" y="11206"/>
                  <a:pt x="9207" y="11274"/>
                  <a:pt x="9207" y="11355"/>
                </a:cubicBezTo>
                <a:lnTo>
                  <a:pt x="9207" y="12178"/>
                </a:lnTo>
                <a:cubicBezTo>
                  <a:pt x="9207" y="12260"/>
                  <a:pt x="9250" y="12328"/>
                  <a:pt x="9310" y="12384"/>
                </a:cubicBezTo>
                <a:cubicBezTo>
                  <a:pt x="9364" y="12435"/>
                  <a:pt x="9442" y="12466"/>
                  <a:pt x="9516" y="12466"/>
                </a:cubicBezTo>
                <a:cubicBezTo>
                  <a:pt x="9523" y="12466"/>
                  <a:pt x="9530" y="12466"/>
                  <a:pt x="9536" y="12466"/>
                </a:cubicBezTo>
                <a:lnTo>
                  <a:pt x="10050" y="12425"/>
                </a:lnTo>
                <a:lnTo>
                  <a:pt x="10009" y="12981"/>
                </a:lnTo>
                <a:cubicBezTo>
                  <a:pt x="10002" y="13083"/>
                  <a:pt x="10042" y="13174"/>
                  <a:pt x="10112" y="13248"/>
                </a:cubicBezTo>
                <a:cubicBezTo>
                  <a:pt x="10181" y="13323"/>
                  <a:pt x="10277" y="13371"/>
                  <a:pt x="10379" y="13371"/>
                </a:cubicBezTo>
                <a:lnTo>
                  <a:pt x="11386" y="13371"/>
                </a:lnTo>
                <a:cubicBezTo>
                  <a:pt x="11588" y="13371"/>
                  <a:pt x="11756" y="13204"/>
                  <a:pt x="11756" y="13001"/>
                </a:cubicBezTo>
                <a:cubicBezTo>
                  <a:pt x="11756" y="12983"/>
                  <a:pt x="11715" y="12322"/>
                  <a:pt x="11715" y="12322"/>
                </a:cubicBezTo>
                <a:lnTo>
                  <a:pt x="15455" y="12055"/>
                </a:lnTo>
                <a:cubicBezTo>
                  <a:pt x="15610" y="12045"/>
                  <a:pt x="15722" y="11921"/>
                  <a:pt x="15722" y="11767"/>
                </a:cubicBezTo>
                <a:cubicBezTo>
                  <a:pt x="15722" y="11611"/>
                  <a:pt x="15610" y="11490"/>
                  <a:pt x="15455" y="11479"/>
                </a:cubicBezTo>
                <a:lnTo>
                  <a:pt x="11632" y="11211"/>
                </a:lnTo>
                <a:lnTo>
                  <a:pt x="11242" y="5616"/>
                </a:lnTo>
                <a:cubicBezTo>
                  <a:pt x="11228" y="5424"/>
                  <a:pt x="11086" y="5266"/>
                  <a:pt x="10892" y="5266"/>
                </a:cubicBezTo>
                <a:close/>
                <a:moveTo>
                  <a:pt x="4501" y="6603"/>
                </a:moveTo>
                <a:cubicBezTo>
                  <a:pt x="4321" y="6652"/>
                  <a:pt x="4150" y="6779"/>
                  <a:pt x="4049" y="6953"/>
                </a:cubicBezTo>
                <a:cubicBezTo>
                  <a:pt x="3848" y="7302"/>
                  <a:pt x="3968" y="7738"/>
                  <a:pt x="4316" y="7941"/>
                </a:cubicBezTo>
                <a:cubicBezTo>
                  <a:pt x="4431" y="8005"/>
                  <a:pt x="4563" y="8043"/>
                  <a:pt x="4686" y="8043"/>
                </a:cubicBezTo>
                <a:cubicBezTo>
                  <a:pt x="4938" y="8043"/>
                  <a:pt x="5189" y="7906"/>
                  <a:pt x="5323" y="7673"/>
                </a:cubicBezTo>
                <a:cubicBezTo>
                  <a:pt x="5524" y="7324"/>
                  <a:pt x="5404" y="6886"/>
                  <a:pt x="5056" y="6686"/>
                </a:cubicBezTo>
                <a:cubicBezTo>
                  <a:pt x="4882" y="6585"/>
                  <a:pt x="4681" y="6555"/>
                  <a:pt x="4501" y="6603"/>
                </a:cubicBezTo>
                <a:close/>
                <a:moveTo>
                  <a:pt x="17366" y="6603"/>
                </a:moveTo>
                <a:cubicBezTo>
                  <a:pt x="17186" y="6556"/>
                  <a:pt x="16985" y="6584"/>
                  <a:pt x="16811" y="6686"/>
                </a:cubicBezTo>
                <a:cubicBezTo>
                  <a:pt x="16465" y="6888"/>
                  <a:pt x="16342" y="7325"/>
                  <a:pt x="16544" y="7673"/>
                </a:cubicBezTo>
                <a:cubicBezTo>
                  <a:pt x="16679" y="7906"/>
                  <a:pt x="16931" y="8043"/>
                  <a:pt x="17181" y="8043"/>
                </a:cubicBezTo>
                <a:cubicBezTo>
                  <a:pt x="17306" y="8043"/>
                  <a:pt x="17435" y="8007"/>
                  <a:pt x="17551" y="7941"/>
                </a:cubicBezTo>
                <a:cubicBezTo>
                  <a:pt x="17898" y="7738"/>
                  <a:pt x="18000" y="7302"/>
                  <a:pt x="17798" y="6953"/>
                </a:cubicBezTo>
                <a:cubicBezTo>
                  <a:pt x="17697" y="6779"/>
                  <a:pt x="17546" y="6651"/>
                  <a:pt x="17366" y="6603"/>
                </a:cubicBezTo>
                <a:close/>
                <a:moveTo>
                  <a:pt x="4028" y="9874"/>
                </a:moveTo>
                <a:cubicBezTo>
                  <a:pt x="3626" y="9875"/>
                  <a:pt x="3287" y="10191"/>
                  <a:pt x="3288" y="10594"/>
                </a:cubicBezTo>
                <a:cubicBezTo>
                  <a:pt x="3288" y="10995"/>
                  <a:pt x="3626" y="11335"/>
                  <a:pt x="4028" y="11335"/>
                </a:cubicBezTo>
                <a:cubicBezTo>
                  <a:pt x="4430" y="11334"/>
                  <a:pt x="4748" y="10995"/>
                  <a:pt x="4747" y="10594"/>
                </a:cubicBezTo>
                <a:cubicBezTo>
                  <a:pt x="4747" y="10191"/>
                  <a:pt x="4431" y="9874"/>
                  <a:pt x="4028" y="9874"/>
                </a:cubicBezTo>
                <a:close/>
                <a:moveTo>
                  <a:pt x="18497" y="9874"/>
                </a:moveTo>
                <a:cubicBezTo>
                  <a:pt x="18095" y="9875"/>
                  <a:pt x="17756" y="10192"/>
                  <a:pt x="17757" y="10594"/>
                </a:cubicBezTo>
                <a:lnTo>
                  <a:pt x="17757" y="10615"/>
                </a:lnTo>
                <a:cubicBezTo>
                  <a:pt x="17757" y="11017"/>
                  <a:pt x="18095" y="11355"/>
                  <a:pt x="18497" y="11355"/>
                </a:cubicBezTo>
                <a:cubicBezTo>
                  <a:pt x="18899" y="11355"/>
                  <a:pt x="19216" y="11017"/>
                  <a:pt x="19216" y="10615"/>
                </a:cubicBezTo>
                <a:lnTo>
                  <a:pt x="19216" y="10594"/>
                </a:lnTo>
                <a:cubicBezTo>
                  <a:pt x="19215" y="10191"/>
                  <a:pt x="18898" y="9874"/>
                  <a:pt x="18497" y="9874"/>
                </a:cubicBezTo>
                <a:close/>
                <a:moveTo>
                  <a:pt x="4871" y="13845"/>
                </a:moveTo>
                <a:cubicBezTo>
                  <a:pt x="4691" y="13797"/>
                  <a:pt x="4490" y="13826"/>
                  <a:pt x="4316" y="13927"/>
                </a:cubicBezTo>
                <a:cubicBezTo>
                  <a:pt x="3968" y="14128"/>
                  <a:pt x="3846" y="14567"/>
                  <a:pt x="4049" y="14914"/>
                </a:cubicBezTo>
                <a:cubicBezTo>
                  <a:pt x="4184" y="15148"/>
                  <a:pt x="4435" y="15285"/>
                  <a:pt x="4686" y="15285"/>
                </a:cubicBezTo>
                <a:cubicBezTo>
                  <a:pt x="4810" y="15285"/>
                  <a:pt x="4941" y="15248"/>
                  <a:pt x="5056" y="15182"/>
                </a:cubicBezTo>
                <a:cubicBezTo>
                  <a:pt x="5403" y="14980"/>
                  <a:pt x="5525" y="14542"/>
                  <a:pt x="5323" y="14194"/>
                </a:cubicBezTo>
                <a:cubicBezTo>
                  <a:pt x="5222" y="14020"/>
                  <a:pt x="5051" y="13893"/>
                  <a:pt x="4871" y="13845"/>
                </a:cubicBezTo>
                <a:close/>
                <a:moveTo>
                  <a:pt x="16996" y="13845"/>
                </a:moveTo>
                <a:cubicBezTo>
                  <a:pt x="16816" y="13893"/>
                  <a:pt x="16645" y="14020"/>
                  <a:pt x="16544" y="14194"/>
                </a:cubicBezTo>
                <a:cubicBezTo>
                  <a:pt x="16344" y="14542"/>
                  <a:pt x="16463" y="14980"/>
                  <a:pt x="16811" y="15182"/>
                </a:cubicBezTo>
                <a:cubicBezTo>
                  <a:pt x="16926" y="15248"/>
                  <a:pt x="17058" y="15285"/>
                  <a:pt x="17181" y="15285"/>
                </a:cubicBezTo>
                <a:cubicBezTo>
                  <a:pt x="17434" y="15285"/>
                  <a:pt x="17683" y="15148"/>
                  <a:pt x="17818" y="14914"/>
                </a:cubicBezTo>
                <a:cubicBezTo>
                  <a:pt x="18019" y="14566"/>
                  <a:pt x="17898" y="14129"/>
                  <a:pt x="17551" y="13927"/>
                </a:cubicBezTo>
                <a:cubicBezTo>
                  <a:pt x="17378" y="13826"/>
                  <a:pt x="17176" y="13796"/>
                  <a:pt x="16996" y="13845"/>
                </a:cubicBezTo>
                <a:close/>
                <a:moveTo>
                  <a:pt x="7131" y="16478"/>
                </a:moveTo>
                <a:cubicBezTo>
                  <a:pt x="6952" y="16526"/>
                  <a:pt x="6780" y="16654"/>
                  <a:pt x="6679" y="16827"/>
                </a:cubicBezTo>
                <a:cubicBezTo>
                  <a:pt x="6479" y="17176"/>
                  <a:pt x="6599" y="17613"/>
                  <a:pt x="6947" y="17815"/>
                </a:cubicBezTo>
                <a:cubicBezTo>
                  <a:pt x="7061" y="17882"/>
                  <a:pt x="7193" y="17918"/>
                  <a:pt x="7316" y="17918"/>
                </a:cubicBezTo>
                <a:cubicBezTo>
                  <a:pt x="7568" y="17918"/>
                  <a:pt x="7819" y="17781"/>
                  <a:pt x="7954" y="17547"/>
                </a:cubicBezTo>
                <a:cubicBezTo>
                  <a:pt x="8155" y="17198"/>
                  <a:pt x="8034" y="16761"/>
                  <a:pt x="7686" y="16560"/>
                </a:cubicBezTo>
                <a:cubicBezTo>
                  <a:pt x="7512" y="16460"/>
                  <a:pt x="7311" y="16430"/>
                  <a:pt x="7131" y="16478"/>
                </a:cubicBezTo>
                <a:close/>
                <a:moveTo>
                  <a:pt x="14736" y="16478"/>
                </a:moveTo>
                <a:cubicBezTo>
                  <a:pt x="14556" y="16430"/>
                  <a:pt x="14355" y="16459"/>
                  <a:pt x="14181" y="16560"/>
                </a:cubicBezTo>
                <a:cubicBezTo>
                  <a:pt x="13833" y="16762"/>
                  <a:pt x="13711" y="17200"/>
                  <a:pt x="13914" y="17547"/>
                </a:cubicBezTo>
                <a:cubicBezTo>
                  <a:pt x="14048" y="17781"/>
                  <a:pt x="14300" y="17918"/>
                  <a:pt x="14551" y="17918"/>
                </a:cubicBezTo>
                <a:cubicBezTo>
                  <a:pt x="14674" y="17918"/>
                  <a:pt x="14807" y="17882"/>
                  <a:pt x="14921" y="17815"/>
                </a:cubicBezTo>
                <a:cubicBezTo>
                  <a:pt x="15269" y="17614"/>
                  <a:pt x="15389" y="17176"/>
                  <a:pt x="15188" y="16827"/>
                </a:cubicBezTo>
                <a:cubicBezTo>
                  <a:pt x="15087" y="16653"/>
                  <a:pt x="14916" y="16526"/>
                  <a:pt x="14736" y="16478"/>
                </a:cubicBezTo>
                <a:close/>
                <a:moveTo>
                  <a:pt x="11262" y="17774"/>
                </a:moveTo>
                <a:cubicBezTo>
                  <a:pt x="10861" y="17774"/>
                  <a:pt x="10523" y="18091"/>
                  <a:pt x="10523" y="18494"/>
                </a:cubicBezTo>
                <a:cubicBezTo>
                  <a:pt x="10524" y="18896"/>
                  <a:pt x="10861" y="19235"/>
                  <a:pt x="11262" y="19234"/>
                </a:cubicBezTo>
                <a:cubicBezTo>
                  <a:pt x="11664" y="19234"/>
                  <a:pt x="11983" y="18896"/>
                  <a:pt x="11982" y="18494"/>
                </a:cubicBezTo>
                <a:cubicBezTo>
                  <a:pt x="11982" y="18092"/>
                  <a:pt x="11664" y="17774"/>
                  <a:pt x="11262" y="17774"/>
                </a:cubicBezTo>
                <a:close/>
              </a:path>
            </a:pathLst>
          </a:custGeom>
          <a:solidFill>
            <a:schemeClr val="accent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3243" name="Group 3243"/>
          <p:cNvGrpSpPr/>
          <p:nvPr/>
        </p:nvGrpSpPr>
        <p:grpSpPr>
          <a:xfrm>
            <a:off x="2189782" y="3276844"/>
            <a:ext cx="2200109" cy="1050461"/>
            <a:chOff x="0" y="0"/>
            <a:chExt cx="5866956" cy="2801229"/>
          </a:xfrm>
        </p:grpSpPr>
        <p:sp>
          <p:nvSpPr>
            <p:cNvPr id="3240" name="Shape 3240"/>
            <p:cNvSpPr/>
            <p:nvPr/>
          </p:nvSpPr>
          <p:spPr>
            <a:xfrm>
              <a:off x="0" y="0"/>
              <a:ext cx="1814287" cy="13757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l" defTabSz="342900">
                <a:lnSpc>
                  <a:spcPct val="65000"/>
                </a:lnSpc>
                <a:defRPr sz="1800"/>
              </a:pPr>
              <a:r>
                <a:rPr sz="800" dirty="0">
                  <a:solidFill>
                    <a:srgbClr val="A6AAA9"/>
                  </a:solidFill>
                  <a:latin typeface="+mn-ea"/>
                  <a:cs typeface="Roboto Regular"/>
                  <a:sym typeface="Roboto Regular"/>
                </a:rPr>
                <a:t>Fact Title On</a:t>
              </a:r>
            </a:p>
            <a:p>
              <a:pPr algn="l" defTabSz="342900">
                <a:defRPr sz="1800"/>
              </a:pPr>
              <a:r>
                <a:rPr sz="2000" dirty="0">
                  <a:solidFill>
                    <a:schemeClr val="accent1"/>
                  </a:solidFill>
                  <a:latin typeface="+mn-ea"/>
                  <a:cs typeface="Roboto Bold"/>
                  <a:sym typeface="Roboto Bold"/>
                </a:rPr>
                <a:t>2011</a:t>
              </a:r>
            </a:p>
          </p:txBody>
        </p:sp>
        <p:sp>
          <p:nvSpPr>
            <p:cNvPr id="3241" name="Shape 3241"/>
            <p:cNvSpPr/>
            <p:nvPr/>
          </p:nvSpPr>
          <p:spPr>
            <a:xfrm>
              <a:off x="0" y="1517939"/>
              <a:ext cx="5866957" cy="128329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adolescens ei sit, eos autem laudem ne. Tota partem elaboraret ius ex, his insolens liberavisse.</a:t>
              </a:r>
            </a:p>
          </p:txBody>
        </p:sp>
        <p:sp>
          <p:nvSpPr>
            <p:cNvPr id="3242" name="Shape 3242"/>
            <p:cNvSpPr/>
            <p:nvPr/>
          </p:nvSpPr>
          <p:spPr>
            <a:xfrm>
              <a:off x="0" y="1264474"/>
              <a:ext cx="1600039"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grpSp>
      <p:sp>
        <p:nvSpPr>
          <p:cNvPr id="5" name="Plaque 4"/>
          <p:cNvSpPr/>
          <p:nvPr/>
        </p:nvSpPr>
        <p:spPr>
          <a:xfrm>
            <a:off x="4578448" y="841893"/>
            <a:ext cx="3272374" cy="3272374"/>
          </a:xfrm>
          <a:prstGeom prst="plaque">
            <a:avLst>
              <a:gd name="adj" fmla="val 25827"/>
            </a:avLst>
          </a:prstGeom>
          <a:noFill/>
          <a:ln w="28575" cap="flat" cmpd="sng">
            <a:solidFill>
              <a:srgbClr val="1D69AC"/>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Light"/>
            </a:endParaRPr>
          </a:p>
        </p:txBody>
      </p:sp>
      <p:pic>
        <p:nvPicPr>
          <p:cNvPr id="7" name="图片占位符 6"/>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l="16471" r="16471"/>
          <a:stretch>
            <a:fillRect/>
          </a:stretch>
        </p:blipFill>
        <p:spPr/>
      </p:pic>
    </p:spTree>
    <p:extLst>
      <p:ext uri="{BB962C8B-B14F-4D97-AF65-F5344CB8AC3E}">
        <p14:creationId xmlns:p14="http://schemas.microsoft.com/office/powerpoint/2010/main" val="3996817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3238"/>
                                        </p:tgtEl>
                                        <p:attrNameLst>
                                          <p:attrName>style.visibility</p:attrName>
                                        </p:attrNameLst>
                                      </p:cBhvr>
                                      <p:to>
                                        <p:strVal val="visible"/>
                                      </p:to>
                                    </p:set>
                                    <p:anim calcmode="lin" valueType="num">
                                      <p:cBhvr>
                                        <p:cTn id="7" dur="700" fill="hold"/>
                                        <p:tgtEl>
                                          <p:spTgt spid="3238"/>
                                        </p:tgtEl>
                                        <p:attrNameLst>
                                          <p:attrName>ppt_x</p:attrName>
                                        </p:attrNameLst>
                                      </p:cBhvr>
                                      <p:tavLst>
                                        <p:tav tm="0">
                                          <p:val>
                                            <p:strVal val="0-#ppt_w/2"/>
                                          </p:val>
                                        </p:tav>
                                        <p:tav tm="100000">
                                          <p:val>
                                            <p:strVal val="#ppt_x"/>
                                          </p:val>
                                        </p:tav>
                                      </p:tavLst>
                                    </p:anim>
                                    <p:anim calcmode="lin" valueType="num">
                                      <p:cBhvr>
                                        <p:cTn id="8" dur="700" fill="hold"/>
                                        <p:tgtEl>
                                          <p:spTgt spid="3238"/>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 presetClass="entr" presetSubtype="8" fill="hold" grpId="0" nodeType="afterEffect">
                                  <p:stCondLst>
                                    <p:cond delay="0"/>
                                  </p:stCondLst>
                                  <p:iterate>
                                    <p:tmAbs val="0"/>
                                  </p:iterate>
                                  <p:childTnLst>
                                    <p:set>
                                      <p:cBhvr>
                                        <p:cTn id="11" fill="hold"/>
                                        <p:tgtEl>
                                          <p:spTgt spid="3239"/>
                                        </p:tgtEl>
                                        <p:attrNameLst>
                                          <p:attrName>style.visibility</p:attrName>
                                        </p:attrNameLst>
                                      </p:cBhvr>
                                      <p:to>
                                        <p:strVal val="visible"/>
                                      </p:to>
                                    </p:set>
                                    <p:anim calcmode="lin" valueType="num">
                                      <p:cBhvr>
                                        <p:cTn id="12" dur="700" fill="hold"/>
                                        <p:tgtEl>
                                          <p:spTgt spid="3239"/>
                                        </p:tgtEl>
                                        <p:attrNameLst>
                                          <p:attrName>ppt_x</p:attrName>
                                        </p:attrNameLst>
                                      </p:cBhvr>
                                      <p:tavLst>
                                        <p:tav tm="0">
                                          <p:val>
                                            <p:strVal val="0-#ppt_w/2"/>
                                          </p:val>
                                        </p:tav>
                                        <p:tav tm="100000">
                                          <p:val>
                                            <p:strVal val="#ppt_x"/>
                                          </p:val>
                                        </p:tav>
                                      </p:tavLst>
                                    </p:anim>
                                    <p:anim calcmode="lin" valueType="num">
                                      <p:cBhvr>
                                        <p:cTn id="13" dur="700" fill="hold"/>
                                        <p:tgtEl>
                                          <p:spTgt spid="3239"/>
                                        </p:tgtEl>
                                        <p:attrNameLst>
                                          <p:attrName>ppt_y</p:attrName>
                                        </p:attrNameLst>
                                      </p:cBhvr>
                                      <p:tavLst>
                                        <p:tav tm="0">
                                          <p:val>
                                            <p:strVal val="#ppt_y"/>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iterate>
                                    <p:tmAbs val="0"/>
                                  </p:iterate>
                                  <p:childTnLst>
                                    <p:set>
                                      <p:cBhvr>
                                        <p:cTn id="16" fill="hold"/>
                                        <p:tgtEl>
                                          <p:spTgt spid="3223"/>
                                        </p:tgtEl>
                                        <p:attrNameLst>
                                          <p:attrName>style.visibility</p:attrName>
                                        </p:attrNameLst>
                                      </p:cBhvr>
                                      <p:to>
                                        <p:strVal val="visible"/>
                                      </p:to>
                                    </p:set>
                                    <p:animEffect transition="in" filter="wipe(left)">
                                      <p:cBhvr>
                                        <p:cTn id="17" dur="700"/>
                                        <p:tgtEl>
                                          <p:spTgt spid="3223"/>
                                        </p:tgtEl>
                                      </p:cBhvr>
                                    </p:animEffect>
                                  </p:childTnLst>
                                </p:cTn>
                              </p:par>
                            </p:childTnLst>
                          </p:cTn>
                        </p:par>
                        <p:par>
                          <p:cTn id="18" fill="hold">
                            <p:stCondLst>
                              <p:cond delay="2100"/>
                            </p:stCondLst>
                            <p:childTnLst>
                              <p:par>
                                <p:cTn id="19" presetID="2" presetClass="entr" presetSubtype="8" fill="hold" grpId="0" nodeType="afterEffect">
                                  <p:stCondLst>
                                    <p:cond delay="0"/>
                                  </p:stCondLst>
                                  <p:iterate>
                                    <p:tmAbs val="0"/>
                                  </p:iterate>
                                  <p:childTnLst>
                                    <p:set>
                                      <p:cBhvr>
                                        <p:cTn id="20" fill="hold"/>
                                        <p:tgtEl>
                                          <p:spTgt spid="3227"/>
                                        </p:tgtEl>
                                        <p:attrNameLst>
                                          <p:attrName>style.visibility</p:attrName>
                                        </p:attrNameLst>
                                      </p:cBhvr>
                                      <p:to>
                                        <p:strVal val="visible"/>
                                      </p:to>
                                    </p:set>
                                    <p:anim calcmode="lin" valueType="num">
                                      <p:cBhvr>
                                        <p:cTn id="21" dur="700" fill="hold"/>
                                        <p:tgtEl>
                                          <p:spTgt spid="3227"/>
                                        </p:tgtEl>
                                        <p:attrNameLst>
                                          <p:attrName>ppt_x</p:attrName>
                                        </p:attrNameLst>
                                      </p:cBhvr>
                                      <p:tavLst>
                                        <p:tav tm="0">
                                          <p:val>
                                            <p:strVal val="0-#ppt_w/2"/>
                                          </p:val>
                                        </p:tav>
                                        <p:tav tm="100000">
                                          <p:val>
                                            <p:strVal val="#ppt_x"/>
                                          </p:val>
                                        </p:tav>
                                      </p:tavLst>
                                    </p:anim>
                                    <p:anim calcmode="lin" valueType="num">
                                      <p:cBhvr>
                                        <p:cTn id="22" dur="700" fill="hold"/>
                                        <p:tgtEl>
                                          <p:spTgt spid="3227"/>
                                        </p:tgtEl>
                                        <p:attrNameLst>
                                          <p:attrName>ppt_y</p:attrName>
                                        </p:attrNameLst>
                                      </p:cBhvr>
                                      <p:tavLst>
                                        <p:tav tm="0">
                                          <p:val>
                                            <p:strVal val="#ppt_y"/>
                                          </p:val>
                                        </p:tav>
                                        <p:tav tm="100000">
                                          <p:val>
                                            <p:strVal val="#ppt_y"/>
                                          </p:val>
                                        </p:tav>
                                      </p:tavLst>
                                    </p:anim>
                                  </p:childTnLst>
                                </p:cTn>
                              </p:par>
                            </p:childTnLst>
                          </p:cTn>
                        </p:par>
                        <p:par>
                          <p:cTn id="23" fill="hold">
                            <p:stCondLst>
                              <p:cond delay="2800"/>
                            </p:stCondLst>
                            <p:childTnLst>
                              <p:par>
                                <p:cTn id="24" presetID="22" presetClass="entr" presetSubtype="1" fill="hold" grpId="0" nodeType="afterEffect">
                                  <p:stCondLst>
                                    <p:cond delay="0"/>
                                  </p:stCondLst>
                                  <p:iterate>
                                    <p:tmAbs val="0"/>
                                  </p:iterate>
                                  <p:childTnLst>
                                    <p:set>
                                      <p:cBhvr>
                                        <p:cTn id="25" fill="hold"/>
                                        <p:tgtEl>
                                          <p:spTgt spid="3243"/>
                                        </p:tgtEl>
                                        <p:attrNameLst>
                                          <p:attrName>style.visibility</p:attrName>
                                        </p:attrNameLst>
                                      </p:cBhvr>
                                      <p:to>
                                        <p:strVal val="visible"/>
                                      </p:to>
                                    </p:set>
                                    <p:animEffect transition="in" filter="wipe(up)">
                                      <p:cBhvr>
                                        <p:cTn id="26" dur="700"/>
                                        <p:tgtEl>
                                          <p:spTgt spid="3243"/>
                                        </p:tgtEl>
                                      </p:cBhvr>
                                    </p:animEffect>
                                  </p:childTnLst>
                                </p:cTn>
                              </p:par>
                            </p:childTnLst>
                          </p:cTn>
                        </p:par>
                        <p:par>
                          <p:cTn id="27" fill="hold">
                            <p:stCondLst>
                              <p:cond delay="3500"/>
                            </p:stCondLst>
                            <p:childTnLst>
                              <p:par>
                                <p:cTn id="28" presetID="22" presetClass="entr" presetSubtype="8" fill="hold" grpId="0" nodeType="afterEffect">
                                  <p:stCondLst>
                                    <p:cond delay="0"/>
                                  </p:stCondLst>
                                  <p:iterate>
                                    <p:tmAbs val="0"/>
                                  </p:iterate>
                                  <p:childTnLst>
                                    <p:set>
                                      <p:cBhvr>
                                        <p:cTn id="29" fill="hold"/>
                                        <p:tgtEl>
                                          <p:spTgt spid="3229"/>
                                        </p:tgtEl>
                                        <p:attrNameLst>
                                          <p:attrName>style.visibility</p:attrName>
                                        </p:attrNameLst>
                                      </p:cBhvr>
                                      <p:to>
                                        <p:strVal val="visible"/>
                                      </p:to>
                                    </p:set>
                                    <p:animEffect transition="in" filter="wipe(left)">
                                      <p:cBhvr>
                                        <p:cTn id="30" dur="700"/>
                                        <p:tgtEl>
                                          <p:spTgt spid="3229"/>
                                        </p:tgtEl>
                                      </p:cBhvr>
                                    </p:animEffect>
                                  </p:childTnLst>
                                </p:cTn>
                              </p:par>
                            </p:childTnLst>
                          </p:cTn>
                        </p:par>
                        <p:par>
                          <p:cTn id="31" fill="hold">
                            <p:stCondLst>
                              <p:cond delay="4200"/>
                            </p:stCondLst>
                            <p:childTnLst>
                              <p:par>
                                <p:cTn id="32" presetID="22" presetClass="entr" presetSubtype="8" fill="hold" grpId="0" nodeType="afterEffect">
                                  <p:stCondLst>
                                    <p:cond delay="0"/>
                                  </p:stCondLst>
                                  <p:iterate>
                                    <p:tmAbs val="0"/>
                                  </p:iterate>
                                  <p:childTnLst>
                                    <p:set>
                                      <p:cBhvr>
                                        <p:cTn id="33" fill="hold"/>
                                        <p:tgtEl>
                                          <p:spTgt spid="3228"/>
                                        </p:tgtEl>
                                        <p:attrNameLst>
                                          <p:attrName>style.visibility</p:attrName>
                                        </p:attrNameLst>
                                      </p:cBhvr>
                                      <p:to>
                                        <p:strVal val="visible"/>
                                      </p:to>
                                    </p:set>
                                    <p:animEffect transition="in" filter="wipe(left)">
                                      <p:cBhvr>
                                        <p:cTn id="34" dur="700"/>
                                        <p:tgtEl>
                                          <p:spTgt spid="3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3" grpId="0" animBg="1" advAuto="0"/>
      <p:bldP spid="3227" grpId="0" animBg="1" advAuto="0"/>
      <p:bldP spid="3228" grpId="0" animBg="1" advAuto="0"/>
      <p:bldP spid="3229" grpId="0" animBg="1" advAuto="0"/>
      <p:bldP spid="3238" grpId="0" animBg="1" advAuto="0"/>
      <p:bldP spid="3239" grpId="0" animBg="1" advAuto="0"/>
      <p:bldP spid="3243"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3" name="Shape 3303"/>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18</a:t>
            </a:fld>
            <a:endParaRPr dirty="0">
              <a:solidFill>
                <a:srgbClr val="FFFFFF"/>
              </a:solidFill>
            </a:endParaRPr>
          </a:p>
        </p:txBody>
      </p:sp>
      <p:sp>
        <p:nvSpPr>
          <p:cNvPr id="3304" name="Shape 3304"/>
          <p:cNvSpPr/>
          <p:nvPr/>
        </p:nvSpPr>
        <p:spPr>
          <a:xfrm>
            <a:off x="-27803" y="2571750"/>
            <a:ext cx="973132" cy="0"/>
          </a:xfrm>
          <a:prstGeom prst="line">
            <a:avLst/>
          </a:prstGeom>
          <a:ln w="28575" cmpd="sng">
            <a:solidFill>
              <a:schemeClr val="accent6"/>
            </a:solidFill>
            <a:miter lim="400000"/>
          </a:ln>
        </p:spPr>
        <p:txBody>
          <a:bodyPr lIns="0" tIns="0" rIns="0" bIns="0" anchor="ctr"/>
          <a:lstStyle/>
          <a:p>
            <a:pPr lvl="0">
              <a:defRPr sz="3200"/>
            </a:pPr>
            <a:endParaRPr/>
          </a:p>
        </p:txBody>
      </p:sp>
      <p:sp>
        <p:nvSpPr>
          <p:cNvPr id="3305" name="Shape 3305"/>
          <p:cNvSpPr/>
          <p:nvPr/>
        </p:nvSpPr>
        <p:spPr>
          <a:xfrm>
            <a:off x="1899362" y="2571750"/>
            <a:ext cx="803683" cy="0"/>
          </a:xfrm>
          <a:prstGeom prst="line">
            <a:avLst/>
          </a:prstGeom>
          <a:ln w="28575" cmpd="sng">
            <a:solidFill>
              <a:schemeClr val="accent6"/>
            </a:solidFill>
            <a:miter lim="400000"/>
          </a:ln>
        </p:spPr>
        <p:txBody>
          <a:bodyPr lIns="0" tIns="0" rIns="0" bIns="0" anchor="ctr"/>
          <a:lstStyle/>
          <a:p>
            <a:pPr lvl="0">
              <a:defRPr sz="3200"/>
            </a:pPr>
            <a:endParaRPr/>
          </a:p>
        </p:txBody>
      </p:sp>
      <p:grpSp>
        <p:nvGrpSpPr>
          <p:cNvPr id="3312" name="Group 3312"/>
          <p:cNvGrpSpPr/>
          <p:nvPr/>
        </p:nvGrpSpPr>
        <p:grpSpPr>
          <a:xfrm>
            <a:off x="951714" y="2097091"/>
            <a:ext cx="949319" cy="949319"/>
            <a:chOff x="0" y="0"/>
            <a:chExt cx="2531516" cy="2531516"/>
          </a:xfrm>
        </p:grpSpPr>
        <p:sp>
          <p:nvSpPr>
            <p:cNvPr id="3309" name="Shape 3309"/>
            <p:cNvSpPr/>
            <p:nvPr/>
          </p:nvSpPr>
          <p:spPr>
            <a:xfrm>
              <a:off x="0" y="0"/>
              <a:ext cx="2531517" cy="25315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6"/>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3310" name="Shape 3310"/>
            <p:cNvSpPr/>
            <p:nvPr/>
          </p:nvSpPr>
          <p:spPr>
            <a:xfrm>
              <a:off x="319417" y="319417"/>
              <a:ext cx="1892683" cy="18926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311" name="Shape 3311"/>
            <p:cNvSpPr/>
            <p:nvPr/>
          </p:nvSpPr>
          <p:spPr>
            <a:xfrm>
              <a:off x="762425" y="825395"/>
              <a:ext cx="1006666" cy="880726"/>
            </a:xfrm>
            <a:custGeom>
              <a:avLst/>
              <a:gdLst/>
              <a:ahLst/>
              <a:cxnLst>
                <a:cxn ang="0">
                  <a:pos x="wd2" y="hd2"/>
                </a:cxn>
                <a:cxn ang="5400000">
                  <a:pos x="wd2" y="hd2"/>
                </a:cxn>
                <a:cxn ang="10800000">
                  <a:pos x="wd2" y="hd2"/>
                </a:cxn>
                <a:cxn ang="16200000">
                  <a:pos x="wd2" y="hd2"/>
                </a:cxn>
              </a:cxnLst>
              <a:rect l="0" t="0" r="r" b="b"/>
              <a:pathLst>
                <a:path w="21600" h="21600" extrusionOk="0">
                  <a:moveTo>
                    <a:pt x="19724" y="5379"/>
                  </a:moveTo>
                  <a:cubicBezTo>
                    <a:pt x="20030" y="5301"/>
                    <a:pt x="20248" y="4987"/>
                    <a:pt x="20248" y="4630"/>
                  </a:cubicBezTo>
                  <a:cubicBezTo>
                    <a:pt x="20248" y="4268"/>
                    <a:pt x="20030" y="3959"/>
                    <a:pt x="19724" y="3876"/>
                  </a:cubicBezTo>
                  <a:lnTo>
                    <a:pt x="10951" y="1564"/>
                  </a:lnTo>
                  <a:lnTo>
                    <a:pt x="10800" y="1545"/>
                  </a:lnTo>
                  <a:lnTo>
                    <a:pt x="10648" y="1564"/>
                  </a:lnTo>
                  <a:lnTo>
                    <a:pt x="1872" y="3876"/>
                  </a:lnTo>
                  <a:cubicBezTo>
                    <a:pt x="1565" y="3959"/>
                    <a:pt x="1351" y="4268"/>
                    <a:pt x="1351" y="4630"/>
                  </a:cubicBezTo>
                  <a:cubicBezTo>
                    <a:pt x="1351" y="4987"/>
                    <a:pt x="1565" y="5301"/>
                    <a:pt x="1872" y="5379"/>
                  </a:cubicBezTo>
                  <a:lnTo>
                    <a:pt x="10648" y="7696"/>
                  </a:lnTo>
                  <a:lnTo>
                    <a:pt x="10800" y="7715"/>
                  </a:lnTo>
                  <a:lnTo>
                    <a:pt x="10951" y="7696"/>
                  </a:lnTo>
                  <a:cubicBezTo>
                    <a:pt x="10951" y="7696"/>
                    <a:pt x="19724" y="5379"/>
                    <a:pt x="19724" y="5379"/>
                  </a:cubicBezTo>
                  <a:close/>
                  <a:moveTo>
                    <a:pt x="16873" y="7718"/>
                  </a:moveTo>
                  <a:lnTo>
                    <a:pt x="11254" y="9199"/>
                  </a:lnTo>
                  <a:cubicBezTo>
                    <a:pt x="11100" y="9240"/>
                    <a:pt x="10948" y="9259"/>
                    <a:pt x="10800" y="9259"/>
                  </a:cubicBezTo>
                  <a:cubicBezTo>
                    <a:pt x="10650" y="9259"/>
                    <a:pt x="10500" y="9240"/>
                    <a:pt x="10351" y="9203"/>
                  </a:cubicBezTo>
                  <a:lnTo>
                    <a:pt x="4726" y="7718"/>
                  </a:lnTo>
                  <a:lnTo>
                    <a:pt x="4726" y="13885"/>
                  </a:lnTo>
                  <a:cubicBezTo>
                    <a:pt x="4726" y="14740"/>
                    <a:pt x="6749" y="16202"/>
                    <a:pt x="10800" y="16202"/>
                  </a:cubicBezTo>
                  <a:cubicBezTo>
                    <a:pt x="14850" y="16202"/>
                    <a:pt x="16873" y="14740"/>
                    <a:pt x="16873" y="13885"/>
                  </a:cubicBezTo>
                  <a:cubicBezTo>
                    <a:pt x="16873" y="13885"/>
                    <a:pt x="16873" y="7718"/>
                    <a:pt x="16873" y="7718"/>
                  </a:cubicBezTo>
                  <a:close/>
                  <a:moveTo>
                    <a:pt x="20026" y="6886"/>
                  </a:moveTo>
                  <a:lnTo>
                    <a:pt x="18225" y="7361"/>
                  </a:lnTo>
                  <a:lnTo>
                    <a:pt x="18225" y="13885"/>
                  </a:lnTo>
                  <a:cubicBezTo>
                    <a:pt x="18225" y="15934"/>
                    <a:pt x="16171" y="17742"/>
                    <a:pt x="10800" y="17742"/>
                  </a:cubicBezTo>
                  <a:cubicBezTo>
                    <a:pt x="5424" y="17742"/>
                    <a:pt x="3374" y="15934"/>
                    <a:pt x="3374" y="13885"/>
                  </a:cubicBezTo>
                  <a:lnTo>
                    <a:pt x="3374" y="7361"/>
                  </a:lnTo>
                  <a:lnTo>
                    <a:pt x="1569" y="6886"/>
                  </a:lnTo>
                  <a:cubicBezTo>
                    <a:pt x="645" y="6642"/>
                    <a:pt x="0" y="5714"/>
                    <a:pt x="0" y="4630"/>
                  </a:cubicBezTo>
                  <a:cubicBezTo>
                    <a:pt x="0" y="3545"/>
                    <a:pt x="645" y="2618"/>
                    <a:pt x="1569" y="2373"/>
                  </a:cubicBezTo>
                  <a:lnTo>
                    <a:pt x="10345" y="61"/>
                  </a:lnTo>
                  <a:cubicBezTo>
                    <a:pt x="10500" y="19"/>
                    <a:pt x="10650" y="0"/>
                    <a:pt x="10800" y="0"/>
                  </a:cubicBezTo>
                  <a:cubicBezTo>
                    <a:pt x="10948" y="0"/>
                    <a:pt x="11100" y="19"/>
                    <a:pt x="11244" y="57"/>
                  </a:cubicBezTo>
                  <a:lnTo>
                    <a:pt x="20026" y="2373"/>
                  </a:lnTo>
                  <a:cubicBezTo>
                    <a:pt x="20954" y="2618"/>
                    <a:pt x="21600" y="3545"/>
                    <a:pt x="21600" y="4630"/>
                  </a:cubicBezTo>
                  <a:cubicBezTo>
                    <a:pt x="21600" y="5714"/>
                    <a:pt x="20954" y="6642"/>
                    <a:pt x="20026" y="6886"/>
                  </a:cubicBezTo>
                  <a:cubicBezTo>
                    <a:pt x="20026" y="6886"/>
                    <a:pt x="20026" y="6886"/>
                    <a:pt x="20026" y="6886"/>
                  </a:cubicBezTo>
                  <a:close/>
                  <a:moveTo>
                    <a:pt x="19573" y="8486"/>
                  </a:moveTo>
                  <a:lnTo>
                    <a:pt x="19573" y="15430"/>
                  </a:lnTo>
                  <a:cubicBezTo>
                    <a:pt x="19573" y="15856"/>
                    <a:pt x="19876" y="16202"/>
                    <a:pt x="20248" y="16202"/>
                  </a:cubicBezTo>
                  <a:cubicBezTo>
                    <a:pt x="20621" y="16202"/>
                    <a:pt x="20924" y="15856"/>
                    <a:pt x="20924" y="15430"/>
                  </a:cubicBezTo>
                  <a:lnTo>
                    <a:pt x="20924" y="8486"/>
                  </a:lnTo>
                  <a:cubicBezTo>
                    <a:pt x="20924" y="8062"/>
                    <a:pt x="20621" y="7715"/>
                    <a:pt x="20248" y="7715"/>
                  </a:cubicBezTo>
                  <a:cubicBezTo>
                    <a:pt x="19876" y="7715"/>
                    <a:pt x="19573" y="8062"/>
                    <a:pt x="19573" y="8486"/>
                  </a:cubicBezTo>
                  <a:cubicBezTo>
                    <a:pt x="19573" y="8486"/>
                    <a:pt x="19573" y="8486"/>
                    <a:pt x="19573" y="8486"/>
                  </a:cubicBezTo>
                  <a:close/>
                  <a:moveTo>
                    <a:pt x="21600" y="20059"/>
                  </a:moveTo>
                  <a:cubicBezTo>
                    <a:pt x="21600" y="20910"/>
                    <a:pt x="20992" y="21600"/>
                    <a:pt x="20248" y="21600"/>
                  </a:cubicBezTo>
                  <a:cubicBezTo>
                    <a:pt x="19504" y="21600"/>
                    <a:pt x="18898" y="20910"/>
                    <a:pt x="18898" y="20059"/>
                  </a:cubicBezTo>
                  <a:cubicBezTo>
                    <a:pt x="18898" y="19208"/>
                    <a:pt x="19504" y="16973"/>
                    <a:pt x="20248" y="16973"/>
                  </a:cubicBezTo>
                  <a:cubicBezTo>
                    <a:pt x="20992" y="16973"/>
                    <a:pt x="21600" y="19208"/>
                    <a:pt x="21600" y="20059"/>
                  </a:cubicBezTo>
                  <a:cubicBezTo>
                    <a:pt x="21600" y="20059"/>
                    <a:pt x="21600" y="20059"/>
                    <a:pt x="21600" y="2005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339" name="Group 3339"/>
          <p:cNvGrpSpPr/>
          <p:nvPr/>
        </p:nvGrpSpPr>
        <p:grpSpPr>
          <a:xfrm>
            <a:off x="5861612" y="1317385"/>
            <a:ext cx="2686170" cy="2522635"/>
            <a:chOff x="0" y="0"/>
            <a:chExt cx="7163118" cy="6727025"/>
          </a:xfrm>
        </p:grpSpPr>
        <p:grpSp>
          <p:nvGrpSpPr>
            <p:cNvPr id="3319" name="Group 3319"/>
            <p:cNvGrpSpPr/>
            <p:nvPr/>
          </p:nvGrpSpPr>
          <p:grpSpPr>
            <a:xfrm>
              <a:off x="1048174" y="76812"/>
              <a:ext cx="6114945" cy="5466737"/>
              <a:chOff x="0" y="0"/>
              <a:chExt cx="6114944" cy="5466736"/>
            </a:xfrm>
          </p:grpSpPr>
          <p:sp>
            <p:nvSpPr>
              <p:cNvPr id="3313" name="Shape 3313"/>
              <p:cNvSpPr/>
              <p:nvPr/>
            </p:nvSpPr>
            <p:spPr>
              <a:xfrm>
                <a:off x="0" y="0"/>
                <a:ext cx="6114945" cy="5466737"/>
              </a:xfrm>
              <a:prstGeom prst="rect">
                <a:avLst/>
              </a:prstGeom>
              <a:noFill/>
              <a:ln w="12700" cap="flat" cmpd="sng">
                <a:solidFill>
                  <a:srgbClr val="D9D9D9"/>
                </a:solidFill>
                <a:prstDash val="solid"/>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14" name="Shape 3314"/>
              <p:cNvSpPr/>
              <p:nvPr/>
            </p:nvSpPr>
            <p:spPr>
              <a:xfrm>
                <a:off x="2645" y="896402"/>
                <a:ext cx="6109654" cy="1"/>
              </a:xfrm>
              <a:prstGeom prst="line">
                <a:avLst/>
              </a:prstGeom>
              <a:noFill/>
              <a:ln w="12700" cap="flat" cmpd="sng">
                <a:solidFill>
                  <a:schemeClr val="bg1">
                    <a:lumMod val="85000"/>
                  </a:schemeClr>
                </a:solidFill>
                <a:prstDash val="solid"/>
                <a:miter lim="400000"/>
              </a:ln>
              <a:effectLst/>
            </p:spPr>
            <p:txBody>
              <a:bodyPr wrap="square" lIns="0" tIns="0" rIns="0" bIns="0" numCol="1" anchor="ctr">
                <a:noAutofit/>
              </a:bodyPr>
              <a:lstStyle/>
              <a:p>
                <a:pPr lvl="0">
                  <a:defRPr sz="3200"/>
                </a:pPr>
                <a:endParaRPr sz="700">
                  <a:latin typeface="+mn-ea"/>
                </a:endParaRPr>
              </a:p>
            </p:txBody>
          </p:sp>
          <p:sp>
            <p:nvSpPr>
              <p:cNvPr id="3315" name="Shape 3315"/>
              <p:cNvSpPr/>
              <p:nvPr/>
            </p:nvSpPr>
            <p:spPr>
              <a:xfrm>
                <a:off x="2645" y="1821862"/>
                <a:ext cx="6109654" cy="1"/>
              </a:xfrm>
              <a:prstGeom prst="line">
                <a:avLst/>
              </a:prstGeom>
              <a:noFill/>
              <a:ln w="12700" cap="flat" cmpd="sng">
                <a:solidFill>
                  <a:schemeClr val="bg1">
                    <a:lumMod val="85000"/>
                  </a:schemeClr>
                </a:solidFill>
                <a:prstDash val="solid"/>
                <a:miter lim="400000"/>
              </a:ln>
              <a:effectLst/>
            </p:spPr>
            <p:txBody>
              <a:bodyPr wrap="square" lIns="0" tIns="0" rIns="0" bIns="0" numCol="1" anchor="ctr">
                <a:noAutofit/>
              </a:bodyPr>
              <a:lstStyle/>
              <a:p>
                <a:pPr lvl="0">
                  <a:defRPr sz="3200"/>
                </a:pPr>
                <a:endParaRPr sz="700">
                  <a:latin typeface="+mn-ea"/>
                </a:endParaRPr>
              </a:p>
            </p:txBody>
          </p:sp>
          <p:sp>
            <p:nvSpPr>
              <p:cNvPr id="3316" name="Shape 3316"/>
              <p:cNvSpPr/>
              <p:nvPr/>
            </p:nvSpPr>
            <p:spPr>
              <a:xfrm>
                <a:off x="2645" y="2722310"/>
                <a:ext cx="6109654" cy="1"/>
              </a:xfrm>
              <a:prstGeom prst="line">
                <a:avLst/>
              </a:prstGeom>
              <a:noFill/>
              <a:ln w="12700" cap="flat" cmpd="sng">
                <a:solidFill>
                  <a:schemeClr val="bg1">
                    <a:lumMod val="85000"/>
                  </a:schemeClr>
                </a:solidFill>
                <a:prstDash val="solid"/>
                <a:miter lim="400000"/>
              </a:ln>
              <a:effectLst/>
            </p:spPr>
            <p:txBody>
              <a:bodyPr wrap="square" lIns="0" tIns="0" rIns="0" bIns="0" numCol="1" anchor="ctr">
                <a:noAutofit/>
              </a:bodyPr>
              <a:lstStyle/>
              <a:p>
                <a:pPr lvl="0">
                  <a:defRPr sz="3200"/>
                </a:pPr>
                <a:endParaRPr sz="700">
                  <a:latin typeface="+mn-ea"/>
                </a:endParaRPr>
              </a:p>
            </p:txBody>
          </p:sp>
          <p:sp>
            <p:nvSpPr>
              <p:cNvPr id="3317" name="Shape 3317"/>
              <p:cNvSpPr/>
              <p:nvPr/>
            </p:nvSpPr>
            <p:spPr>
              <a:xfrm>
                <a:off x="2645" y="3656107"/>
                <a:ext cx="6109654" cy="1"/>
              </a:xfrm>
              <a:prstGeom prst="line">
                <a:avLst/>
              </a:prstGeom>
              <a:noFill/>
              <a:ln w="12700" cap="flat" cmpd="sng">
                <a:solidFill>
                  <a:schemeClr val="bg1">
                    <a:lumMod val="85000"/>
                  </a:schemeClr>
                </a:solidFill>
                <a:prstDash val="solid"/>
                <a:miter lim="400000"/>
              </a:ln>
              <a:effectLst/>
            </p:spPr>
            <p:txBody>
              <a:bodyPr wrap="square" lIns="0" tIns="0" rIns="0" bIns="0" numCol="1" anchor="ctr">
                <a:noAutofit/>
              </a:bodyPr>
              <a:lstStyle/>
              <a:p>
                <a:pPr lvl="0">
                  <a:defRPr sz="3200"/>
                </a:pPr>
                <a:endParaRPr sz="700">
                  <a:latin typeface="+mn-ea"/>
                </a:endParaRPr>
              </a:p>
            </p:txBody>
          </p:sp>
          <p:sp>
            <p:nvSpPr>
              <p:cNvPr id="3318" name="Shape 3318"/>
              <p:cNvSpPr/>
              <p:nvPr/>
            </p:nvSpPr>
            <p:spPr>
              <a:xfrm>
                <a:off x="2645" y="4564891"/>
                <a:ext cx="6109654" cy="1"/>
              </a:xfrm>
              <a:prstGeom prst="line">
                <a:avLst/>
              </a:prstGeom>
              <a:noFill/>
              <a:ln w="12700" cap="flat" cmpd="sng">
                <a:solidFill>
                  <a:schemeClr val="bg1">
                    <a:lumMod val="85000"/>
                  </a:schemeClr>
                </a:solidFill>
                <a:prstDash val="solid"/>
                <a:miter lim="400000"/>
              </a:ln>
              <a:effectLst/>
            </p:spPr>
            <p:txBody>
              <a:bodyPr wrap="square" lIns="0" tIns="0" rIns="0" bIns="0" numCol="1" anchor="ctr">
                <a:noAutofit/>
              </a:bodyPr>
              <a:lstStyle/>
              <a:p>
                <a:pPr lvl="0">
                  <a:defRPr sz="3200"/>
                </a:pPr>
                <a:endParaRPr sz="700">
                  <a:latin typeface="+mn-ea"/>
                </a:endParaRPr>
              </a:p>
            </p:txBody>
          </p:sp>
        </p:grpSp>
        <p:sp>
          <p:nvSpPr>
            <p:cNvPr id="3320" name="Shape 3320"/>
            <p:cNvSpPr/>
            <p:nvPr/>
          </p:nvSpPr>
          <p:spPr>
            <a:xfrm>
              <a:off x="1253049" y="4324000"/>
              <a:ext cx="636316" cy="1237460"/>
            </a:xfrm>
            <a:prstGeom prst="rect">
              <a:avLst/>
            </a:pr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1" name="Shape 3321"/>
            <p:cNvSpPr/>
            <p:nvPr/>
          </p:nvSpPr>
          <p:spPr>
            <a:xfrm>
              <a:off x="2260418" y="3906039"/>
              <a:ext cx="636316" cy="165542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2" name="Shape 3322"/>
            <p:cNvSpPr/>
            <p:nvPr/>
          </p:nvSpPr>
          <p:spPr>
            <a:xfrm>
              <a:off x="3267786" y="2469530"/>
              <a:ext cx="636316" cy="3091930"/>
            </a:xfrm>
            <a:prstGeom prst="rect">
              <a:avLst/>
            </a:pr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3" name="Shape 3323"/>
            <p:cNvSpPr/>
            <p:nvPr/>
          </p:nvSpPr>
          <p:spPr>
            <a:xfrm>
              <a:off x="4275154" y="2302381"/>
              <a:ext cx="636316" cy="3259080"/>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4" name="Shape 3324"/>
            <p:cNvSpPr/>
            <p:nvPr/>
          </p:nvSpPr>
          <p:spPr>
            <a:xfrm>
              <a:off x="5282524" y="842892"/>
              <a:ext cx="636316" cy="4718568"/>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5" name="Shape 3325"/>
            <p:cNvSpPr/>
            <p:nvPr/>
          </p:nvSpPr>
          <p:spPr>
            <a:xfrm>
              <a:off x="6289893" y="58901"/>
              <a:ext cx="636316" cy="5502559"/>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sz="700">
                <a:latin typeface="+mn-ea"/>
              </a:endParaRPr>
            </a:p>
          </p:txBody>
        </p:sp>
        <p:sp>
          <p:nvSpPr>
            <p:cNvPr id="3326" name="Shape 3326"/>
            <p:cNvSpPr/>
            <p:nvPr/>
          </p:nvSpPr>
          <p:spPr>
            <a:xfrm rot="16200000">
              <a:off x="1158213" y="4664471"/>
              <a:ext cx="813922"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15%</a:t>
              </a:r>
            </a:p>
          </p:txBody>
        </p:sp>
        <p:sp>
          <p:nvSpPr>
            <p:cNvPr id="3327" name="Shape 3327"/>
            <p:cNvSpPr/>
            <p:nvPr/>
          </p:nvSpPr>
          <p:spPr>
            <a:xfrm rot="16200000">
              <a:off x="2181961" y="4664471"/>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30%</a:t>
              </a:r>
            </a:p>
          </p:txBody>
        </p:sp>
        <p:sp>
          <p:nvSpPr>
            <p:cNvPr id="3328" name="Shape 3328"/>
            <p:cNvSpPr/>
            <p:nvPr/>
          </p:nvSpPr>
          <p:spPr>
            <a:xfrm rot="16200000">
              <a:off x="3173694" y="4664471"/>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45%</a:t>
              </a:r>
            </a:p>
          </p:txBody>
        </p:sp>
        <p:sp>
          <p:nvSpPr>
            <p:cNvPr id="3329" name="Shape 3329"/>
            <p:cNvSpPr/>
            <p:nvPr/>
          </p:nvSpPr>
          <p:spPr>
            <a:xfrm rot="16200000">
              <a:off x="4190294" y="4664471"/>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60%</a:t>
              </a:r>
            </a:p>
          </p:txBody>
        </p:sp>
        <p:sp>
          <p:nvSpPr>
            <p:cNvPr id="3330" name="Shape 3330"/>
            <p:cNvSpPr/>
            <p:nvPr/>
          </p:nvSpPr>
          <p:spPr>
            <a:xfrm rot="16200000">
              <a:off x="5201167" y="4664471"/>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75%</a:t>
              </a:r>
            </a:p>
          </p:txBody>
        </p:sp>
        <p:sp>
          <p:nvSpPr>
            <p:cNvPr id="3331" name="Shape 3331"/>
            <p:cNvSpPr/>
            <p:nvPr/>
          </p:nvSpPr>
          <p:spPr>
            <a:xfrm rot="16200000">
              <a:off x="6194141" y="4664471"/>
              <a:ext cx="813922"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800">
                  <a:solidFill>
                    <a:srgbClr val="FFFFFF"/>
                  </a:solidFill>
                  <a:latin typeface="Roboto Bold"/>
                  <a:ea typeface="Roboto Bold"/>
                  <a:cs typeface="Roboto Bold"/>
                  <a:sym typeface="Roboto Bold"/>
                </a:defRPr>
              </a:lvl1pPr>
            </a:lstStyle>
            <a:p>
              <a:pPr lvl="0">
                <a:defRPr>
                  <a:solidFill>
                    <a:srgbClr val="000000"/>
                  </a:solidFill>
                </a:defRPr>
              </a:pPr>
              <a:r>
                <a:rPr sz="700">
                  <a:solidFill>
                    <a:srgbClr val="FFFFFF"/>
                  </a:solidFill>
                  <a:latin typeface="+mn-ea"/>
                  <a:ea typeface="+mn-ea"/>
                </a:rPr>
                <a:t>90%</a:t>
              </a:r>
            </a:p>
          </p:txBody>
        </p:sp>
        <p:sp>
          <p:nvSpPr>
            <p:cNvPr id="3332" name="Shape 3332"/>
            <p:cNvSpPr/>
            <p:nvPr/>
          </p:nvSpPr>
          <p:spPr>
            <a:xfrm>
              <a:off x="0" y="0"/>
              <a:ext cx="725094" cy="56591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p>
              <a:pPr algn="r" defTabSz="342900">
                <a:lnSpc>
                  <a:spcPct val="270000"/>
                </a:lnSpc>
                <a:defRPr sz="1800"/>
              </a:pPr>
              <a:r>
                <a:rPr sz="700">
                  <a:solidFill>
                    <a:srgbClr val="A6AAA9"/>
                  </a:solidFill>
                  <a:latin typeface="+mn-ea"/>
                  <a:cs typeface="Roboto Regular"/>
                  <a:sym typeface="Roboto Regular"/>
                </a:rPr>
                <a:t>350</a:t>
              </a:r>
            </a:p>
            <a:p>
              <a:pPr algn="r" defTabSz="342900">
                <a:lnSpc>
                  <a:spcPct val="270000"/>
                </a:lnSpc>
                <a:defRPr sz="1800"/>
              </a:pPr>
              <a:r>
                <a:rPr sz="700">
                  <a:solidFill>
                    <a:srgbClr val="A6AAA9"/>
                  </a:solidFill>
                  <a:latin typeface="+mn-ea"/>
                  <a:cs typeface="Roboto Regular"/>
                  <a:sym typeface="Roboto Regular"/>
                </a:rPr>
                <a:t>250</a:t>
              </a:r>
            </a:p>
            <a:p>
              <a:pPr algn="r" defTabSz="342900">
                <a:lnSpc>
                  <a:spcPct val="270000"/>
                </a:lnSpc>
                <a:defRPr sz="1800"/>
              </a:pPr>
              <a:r>
                <a:rPr sz="700">
                  <a:solidFill>
                    <a:srgbClr val="A6AAA9"/>
                  </a:solidFill>
                  <a:latin typeface="+mn-ea"/>
                  <a:cs typeface="Roboto Regular"/>
                  <a:sym typeface="Roboto Regular"/>
                </a:rPr>
                <a:t>200</a:t>
              </a:r>
            </a:p>
            <a:p>
              <a:pPr algn="r" defTabSz="342900">
                <a:lnSpc>
                  <a:spcPct val="270000"/>
                </a:lnSpc>
                <a:defRPr sz="1800"/>
              </a:pPr>
              <a:r>
                <a:rPr sz="700">
                  <a:solidFill>
                    <a:srgbClr val="A6AAA9"/>
                  </a:solidFill>
                  <a:latin typeface="+mn-ea"/>
                  <a:cs typeface="Roboto Regular"/>
                  <a:sym typeface="Roboto Regular"/>
                </a:rPr>
                <a:t>150</a:t>
              </a:r>
            </a:p>
            <a:p>
              <a:pPr algn="r" defTabSz="342900">
                <a:lnSpc>
                  <a:spcPct val="270000"/>
                </a:lnSpc>
                <a:defRPr sz="1800"/>
              </a:pPr>
              <a:r>
                <a:rPr sz="700">
                  <a:solidFill>
                    <a:srgbClr val="A6AAA9"/>
                  </a:solidFill>
                  <a:latin typeface="+mn-ea"/>
                  <a:cs typeface="Roboto Regular"/>
                  <a:sym typeface="Roboto Regular"/>
                </a:rPr>
                <a:t>100</a:t>
              </a:r>
            </a:p>
            <a:p>
              <a:pPr algn="r" defTabSz="342900">
                <a:lnSpc>
                  <a:spcPct val="270000"/>
                </a:lnSpc>
                <a:defRPr sz="1800"/>
              </a:pPr>
              <a:r>
                <a:rPr sz="700">
                  <a:solidFill>
                    <a:srgbClr val="A6AAA9"/>
                  </a:solidFill>
                  <a:latin typeface="+mn-ea"/>
                  <a:cs typeface="Roboto Regular"/>
                  <a:sym typeface="Roboto Regular"/>
                </a:rPr>
                <a:t>50</a:t>
              </a:r>
            </a:p>
            <a:p>
              <a:pPr algn="r" defTabSz="342900">
                <a:lnSpc>
                  <a:spcPct val="270000"/>
                </a:lnSpc>
                <a:defRPr sz="1800"/>
              </a:pPr>
              <a:r>
                <a:rPr sz="700">
                  <a:solidFill>
                    <a:srgbClr val="A6AAA9"/>
                  </a:solidFill>
                  <a:latin typeface="+mn-ea"/>
                  <a:cs typeface="Roboto Regular"/>
                  <a:sym typeface="Roboto Regular"/>
                </a:rPr>
                <a:t>0</a:t>
              </a:r>
            </a:p>
          </p:txBody>
        </p:sp>
        <p:sp>
          <p:nvSpPr>
            <p:cNvPr id="3333" name="Shape 3333"/>
            <p:cNvSpPr/>
            <p:nvPr/>
          </p:nvSpPr>
          <p:spPr>
            <a:xfrm rot="16200000">
              <a:off x="1170913" y="6041805"/>
              <a:ext cx="813922"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2011</a:t>
              </a:r>
            </a:p>
          </p:txBody>
        </p:sp>
        <p:sp>
          <p:nvSpPr>
            <p:cNvPr id="3334" name="Shape 3334"/>
            <p:cNvSpPr/>
            <p:nvPr/>
          </p:nvSpPr>
          <p:spPr>
            <a:xfrm rot="16200000">
              <a:off x="2194661" y="6041805"/>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2012</a:t>
              </a:r>
            </a:p>
          </p:txBody>
        </p:sp>
        <p:sp>
          <p:nvSpPr>
            <p:cNvPr id="3335" name="Shape 3335"/>
            <p:cNvSpPr/>
            <p:nvPr/>
          </p:nvSpPr>
          <p:spPr>
            <a:xfrm rot="16200000">
              <a:off x="3186394" y="6041805"/>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2013</a:t>
              </a:r>
            </a:p>
          </p:txBody>
        </p:sp>
        <p:sp>
          <p:nvSpPr>
            <p:cNvPr id="3336" name="Shape 3336"/>
            <p:cNvSpPr/>
            <p:nvPr/>
          </p:nvSpPr>
          <p:spPr>
            <a:xfrm rot="16200000">
              <a:off x="4202994" y="6041805"/>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2014</a:t>
              </a:r>
            </a:p>
          </p:txBody>
        </p:sp>
        <p:sp>
          <p:nvSpPr>
            <p:cNvPr id="3337" name="Shape 3337"/>
            <p:cNvSpPr/>
            <p:nvPr/>
          </p:nvSpPr>
          <p:spPr>
            <a:xfrm rot="16200000">
              <a:off x="5213867" y="6041805"/>
              <a:ext cx="813923"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2015</a:t>
              </a:r>
            </a:p>
          </p:txBody>
        </p:sp>
        <p:sp>
          <p:nvSpPr>
            <p:cNvPr id="3338" name="Shape 3338"/>
            <p:cNvSpPr/>
            <p:nvPr/>
          </p:nvSpPr>
          <p:spPr>
            <a:xfrm rot="16200000">
              <a:off x="6206841" y="6041805"/>
              <a:ext cx="813922" cy="5565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2016</a:t>
              </a:r>
            </a:p>
          </p:txBody>
        </p:sp>
      </p:grpSp>
      <p:grpSp>
        <p:nvGrpSpPr>
          <p:cNvPr id="3343" name="Group 3343"/>
          <p:cNvGrpSpPr/>
          <p:nvPr/>
        </p:nvGrpSpPr>
        <p:grpSpPr>
          <a:xfrm>
            <a:off x="1053670" y="3433176"/>
            <a:ext cx="2268782" cy="1073376"/>
            <a:chOff x="0" y="0"/>
            <a:chExt cx="6050083" cy="2862335"/>
          </a:xfrm>
        </p:grpSpPr>
        <p:sp>
          <p:nvSpPr>
            <p:cNvPr id="3340" name="Shape 3340"/>
            <p:cNvSpPr/>
            <p:nvPr/>
          </p:nvSpPr>
          <p:spPr>
            <a:xfrm>
              <a:off x="0" y="0"/>
              <a:ext cx="1814287" cy="13757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l" defTabSz="342900">
                <a:lnSpc>
                  <a:spcPct val="65000"/>
                </a:lnSpc>
                <a:defRPr sz="1800"/>
              </a:pPr>
              <a:r>
                <a:rPr sz="700" dirty="0">
                  <a:solidFill>
                    <a:srgbClr val="A6AAA9"/>
                  </a:solidFill>
                  <a:latin typeface="+mn-ea"/>
                  <a:cs typeface="Roboto Regular"/>
                  <a:sym typeface="Roboto Regular"/>
                </a:rPr>
                <a:t>Fact Title On</a:t>
              </a:r>
            </a:p>
            <a:p>
              <a:pPr algn="l" defTabSz="342900">
                <a:defRPr sz="1800"/>
              </a:pPr>
              <a:r>
                <a:rPr sz="2000" dirty="0">
                  <a:solidFill>
                    <a:schemeClr val="accent6"/>
                  </a:solidFill>
                  <a:latin typeface="+mn-ea"/>
                  <a:cs typeface="Roboto Bold"/>
                  <a:sym typeface="Roboto Bold"/>
                </a:rPr>
                <a:t>2016</a:t>
              </a:r>
            </a:p>
          </p:txBody>
        </p:sp>
        <p:sp>
          <p:nvSpPr>
            <p:cNvPr id="3341" name="Shape 3341"/>
            <p:cNvSpPr/>
            <p:nvPr/>
          </p:nvSpPr>
          <p:spPr>
            <a:xfrm>
              <a:off x="0" y="1506026"/>
              <a:ext cx="6050084" cy="135631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adolescens ei sit, eos autem laudem ne. Tota partem elaboraret ius ex, his insolens liberavisse.</a:t>
              </a:r>
            </a:p>
          </p:txBody>
        </p:sp>
        <p:sp>
          <p:nvSpPr>
            <p:cNvPr id="3342" name="Shape 3342"/>
            <p:cNvSpPr/>
            <p:nvPr/>
          </p:nvSpPr>
          <p:spPr>
            <a:xfrm>
              <a:off x="0" y="1264474"/>
              <a:ext cx="1600039"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grpSp>
      <p:sp>
        <p:nvSpPr>
          <p:cNvPr id="43" name="Plaque 42"/>
          <p:cNvSpPr/>
          <p:nvPr/>
        </p:nvSpPr>
        <p:spPr>
          <a:xfrm>
            <a:off x="2689474" y="1373919"/>
            <a:ext cx="2392005" cy="2392005"/>
          </a:xfrm>
          <a:prstGeom prst="plaque">
            <a:avLst>
              <a:gd name="adj" fmla="val 25827"/>
            </a:avLst>
          </a:prstGeom>
          <a:noFill/>
          <a:ln w="28575" cap="flat" cmpd="sng">
            <a:solidFill>
              <a:schemeClr val="accent6"/>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Light"/>
            </a:endParaRPr>
          </a:p>
        </p:txBody>
      </p:sp>
      <p:pic>
        <p:nvPicPr>
          <p:cNvPr id="6" name="图片占位符 5"/>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l="16452" r="16452"/>
          <a:stretch>
            <a:fillRect/>
          </a:stretch>
        </p:blipFill>
        <p:spPr/>
      </p:pic>
    </p:spTree>
    <p:extLst>
      <p:ext uri="{BB962C8B-B14F-4D97-AF65-F5344CB8AC3E}">
        <p14:creationId xmlns:p14="http://schemas.microsoft.com/office/powerpoint/2010/main" val="2342171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3304"/>
                                        </p:tgtEl>
                                        <p:attrNameLst>
                                          <p:attrName>style.visibility</p:attrName>
                                        </p:attrNameLst>
                                      </p:cBhvr>
                                      <p:to>
                                        <p:strVal val="visible"/>
                                      </p:to>
                                    </p:set>
                                    <p:animEffect transition="in" filter="wipe(left)">
                                      <p:cBhvr>
                                        <p:cTn id="7" dur="700"/>
                                        <p:tgtEl>
                                          <p:spTgt spid="3304"/>
                                        </p:tgtEl>
                                      </p:cBhvr>
                                    </p:animEffect>
                                  </p:childTnLst>
                                </p:cTn>
                              </p:par>
                            </p:childTnLst>
                          </p:cTn>
                        </p:par>
                        <p:par>
                          <p:cTn id="8" fill="hold">
                            <p:stCondLst>
                              <p:cond delay="700"/>
                            </p:stCondLst>
                            <p:childTnLst>
                              <p:par>
                                <p:cTn id="9" presetID="2" presetClass="entr" presetSubtype="8" fill="hold" grpId="0" nodeType="afterEffect">
                                  <p:stCondLst>
                                    <p:cond delay="0"/>
                                  </p:stCondLst>
                                  <p:iterate>
                                    <p:tmAbs val="0"/>
                                  </p:iterate>
                                  <p:childTnLst>
                                    <p:set>
                                      <p:cBhvr>
                                        <p:cTn id="10" fill="hold"/>
                                        <p:tgtEl>
                                          <p:spTgt spid="3312"/>
                                        </p:tgtEl>
                                        <p:attrNameLst>
                                          <p:attrName>style.visibility</p:attrName>
                                        </p:attrNameLst>
                                      </p:cBhvr>
                                      <p:to>
                                        <p:strVal val="visible"/>
                                      </p:to>
                                    </p:set>
                                    <p:anim calcmode="lin" valueType="num">
                                      <p:cBhvr>
                                        <p:cTn id="11" dur="700" fill="hold"/>
                                        <p:tgtEl>
                                          <p:spTgt spid="3312"/>
                                        </p:tgtEl>
                                        <p:attrNameLst>
                                          <p:attrName>ppt_x</p:attrName>
                                        </p:attrNameLst>
                                      </p:cBhvr>
                                      <p:tavLst>
                                        <p:tav tm="0">
                                          <p:val>
                                            <p:strVal val="0-#ppt_w/2"/>
                                          </p:val>
                                        </p:tav>
                                        <p:tav tm="100000">
                                          <p:val>
                                            <p:strVal val="#ppt_x"/>
                                          </p:val>
                                        </p:tav>
                                      </p:tavLst>
                                    </p:anim>
                                    <p:anim calcmode="lin" valueType="num">
                                      <p:cBhvr>
                                        <p:cTn id="12" dur="700" fill="hold"/>
                                        <p:tgtEl>
                                          <p:spTgt spid="3312"/>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22" presetClass="entr" presetSubtype="1" fill="hold" grpId="0" nodeType="afterEffect">
                                  <p:stCondLst>
                                    <p:cond delay="0"/>
                                  </p:stCondLst>
                                  <p:iterate>
                                    <p:tmAbs val="0"/>
                                  </p:iterate>
                                  <p:childTnLst>
                                    <p:set>
                                      <p:cBhvr>
                                        <p:cTn id="15" fill="hold"/>
                                        <p:tgtEl>
                                          <p:spTgt spid="3343"/>
                                        </p:tgtEl>
                                        <p:attrNameLst>
                                          <p:attrName>style.visibility</p:attrName>
                                        </p:attrNameLst>
                                      </p:cBhvr>
                                      <p:to>
                                        <p:strVal val="visible"/>
                                      </p:to>
                                    </p:set>
                                    <p:animEffect transition="in" filter="wipe(up)">
                                      <p:cBhvr>
                                        <p:cTn id="16" dur="700"/>
                                        <p:tgtEl>
                                          <p:spTgt spid="3343"/>
                                        </p:tgtEl>
                                      </p:cBhvr>
                                    </p:animEffect>
                                  </p:childTnLst>
                                </p:cTn>
                              </p:par>
                            </p:childTnLst>
                          </p:cTn>
                        </p:par>
                        <p:par>
                          <p:cTn id="17" fill="hold">
                            <p:stCondLst>
                              <p:cond delay="2100"/>
                            </p:stCondLst>
                            <p:childTnLst>
                              <p:par>
                                <p:cTn id="18" presetID="22" presetClass="entr" presetSubtype="8" fill="hold" grpId="0" nodeType="afterEffect">
                                  <p:stCondLst>
                                    <p:cond delay="0"/>
                                  </p:stCondLst>
                                  <p:iterate>
                                    <p:tmAbs val="0"/>
                                  </p:iterate>
                                  <p:childTnLst>
                                    <p:set>
                                      <p:cBhvr>
                                        <p:cTn id="19" fill="hold"/>
                                        <p:tgtEl>
                                          <p:spTgt spid="3305"/>
                                        </p:tgtEl>
                                        <p:attrNameLst>
                                          <p:attrName>style.visibility</p:attrName>
                                        </p:attrNameLst>
                                      </p:cBhvr>
                                      <p:to>
                                        <p:strVal val="visible"/>
                                      </p:to>
                                    </p:set>
                                    <p:animEffect transition="in" filter="wipe(left)">
                                      <p:cBhvr>
                                        <p:cTn id="20" dur="700"/>
                                        <p:tgtEl>
                                          <p:spTgt spid="3305"/>
                                        </p:tgtEl>
                                      </p:cBhvr>
                                    </p:animEffect>
                                  </p:childTnLst>
                                </p:cTn>
                              </p:par>
                            </p:childTnLst>
                          </p:cTn>
                        </p:par>
                        <p:par>
                          <p:cTn id="21" fill="hold">
                            <p:stCondLst>
                              <p:cond delay="2800"/>
                            </p:stCondLst>
                            <p:childTnLst>
                              <p:par>
                                <p:cTn id="22" presetID="22" presetClass="entr" presetSubtype="4" fill="hold" grpId="0" nodeType="afterEffect">
                                  <p:stCondLst>
                                    <p:cond delay="0"/>
                                  </p:stCondLst>
                                  <p:iterate>
                                    <p:tmAbs val="0"/>
                                  </p:iterate>
                                  <p:childTnLst>
                                    <p:set>
                                      <p:cBhvr>
                                        <p:cTn id="23" fill="hold"/>
                                        <p:tgtEl>
                                          <p:spTgt spid="3339"/>
                                        </p:tgtEl>
                                        <p:attrNameLst>
                                          <p:attrName>style.visibility</p:attrName>
                                        </p:attrNameLst>
                                      </p:cBhvr>
                                      <p:to>
                                        <p:strVal val="visible"/>
                                      </p:to>
                                    </p:set>
                                    <p:animEffect transition="in" filter="wipe(down)">
                                      <p:cBhvr>
                                        <p:cTn id="24" dur="700"/>
                                        <p:tgtEl>
                                          <p:spTgt spid="3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4" grpId="0" animBg="1" advAuto="0"/>
      <p:bldP spid="3305" grpId="0" animBg="1" advAuto="0"/>
      <p:bldP spid="3312" grpId="0" animBg="1" advAuto="0"/>
      <p:bldP spid="3339" grpId="0" animBg="1" advAuto="0"/>
      <p:bldP spid="3343"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5" name="Shape 3345"/>
          <p:cNvSpPr/>
          <p:nvPr/>
        </p:nvSpPr>
        <p:spPr>
          <a:xfrm>
            <a:off x="4524375" y="2207682"/>
            <a:ext cx="0" cy="1128683"/>
          </a:xfrm>
          <a:prstGeom prst="line">
            <a:avLst/>
          </a:prstGeom>
          <a:ln w="28575" cmpd="sng">
            <a:solidFill>
              <a:schemeClr val="accent2"/>
            </a:solidFill>
            <a:miter lim="400000"/>
          </a:ln>
        </p:spPr>
        <p:txBody>
          <a:bodyPr lIns="0" tIns="0" rIns="0" bIns="0" anchor="ctr"/>
          <a:lstStyle/>
          <a:p>
            <a:pPr lvl="0">
              <a:defRPr sz="3200"/>
            </a:pPr>
            <a:endParaRPr/>
          </a:p>
        </p:txBody>
      </p:sp>
      <p:sp>
        <p:nvSpPr>
          <p:cNvPr id="3346" name="Shape 3346"/>
          <p:cNvSpPr/>
          <p:nvPr/>
        </p:nvSpPr>
        <p:spPr>
          <a:xfrm>
            <a:off x="5898910" y="1525284"/>
            <a:ext cx="719576" cy="572442"/>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1"/>
                  <a:pt x="9094" y="9550"/>
                  <a:pt x="8316" y="7930"/>
                </a:cubicBezTo>
                <a:lnTo>
                  <a:pt x="8197" y="7677"/>
                </a:lnTo>
                <a:lnTo>
                  <a:pt x="6095" y="7677"/>
                </a:lnTo>
                <a:lnTo>
                  <a:pt x="5979" y="7930"/>
                </a:lnTo>
                <a:cubicBezTo>
                  <a:pt x="5186" y="9585"/>
                  <a:pt x="2786" y="14947"/>
                  <a:pt x="2519" y="15525"/>
                </a:cubicBezTo>
                <a:cubicBezTo>
                  <a:pt x="2500" y="15573"/>
                  <a:pt x="2478" y="15632"/>
                  <a:pt x="2453" y="15693"/>
                </a:cubicBezTo>
                <a:cubicBezTo>
                  <a:pt x="2453" y="15693"/>
                  <a:pt x="11836" y="15693"/>
                  <a:pt x="11836" y="15693"/>
                </a:cubicBezTo>
                <a:close/>
                <a:moveTo>
                  <a:pt x="14123" y="18117"/>
                </a:moveTo>
                <a:cubicBezTo>
                  <a:pt x="14598" y="19922"/>
                  <a:pt x="14074" y="21600"/>
                  <a:pt x="12552" y="21600"/>
                </a:cubicBezTo>
                <a:lnTo>
                  <a:pt x="1741" y="21600"/>
                </a:lnTo>
                <a:cubicBezTo>
                  <a:pt x="219" y="21600"/>
                  <a:pt x="-306" y="19940"/>
                  <a:pt x="170" y="18135"/>
                </a:cubicBezTo>
                <a:cubicBezTo>
                  <a:pt x="170" y="18135"/>
                  <a:pt x="2046" y="13670"/>
                  <a:pt x="5099" y="7259"/>
                </a:cubicBezTo>
                <a:lnTo>
                  <a:pt x="5099" y="3551"/>
                </a:lnTo>
                <a:lnTo>
                  <a:pt x="4910" y="3551"/>
                </a:lnTo>
                <a:cubicBezTo>
                  <a:pt x="4637" y="3551"/>
                  <a:pt x="4415" y="3266"/>
                  <a:pt x="4415" y="2916"/>
                </a:cubicBezTo>
                <a:cubicBezTo>
                  <a:pt x="4415" y="2570"/>
                  <a:pt x="4640" y="2285"/>
                  <a:pt x="4910" y="2285"/>
                </a:cubicBezTo>
                <a:lnTo>
                  <a:pt x="5696" y="2285"/>
                </a:lnTo>
                <a:lnTo>
                  <a:pt x="5231" y="0"/>
                </a:lnTo>
                <a:lnTo>
                  <a:pt x="9030" y="0"/>
                </a:lnTo>
                <a:lnTo>
                  <a:pt x="8562" y="2285"/>
                </a:lnTo>
                <a:lnTo>
                  <a:pt x="9386" y="2285"/>
                </a:lnTo>
                <a:cubicBezTo>
                  <a:pt x="9655" y="2285"/>
                  <a:pt x="9877" y="2570"/>
                  <a:pt x="9877" y="2916"/>
                </a:cubicBezTo>
                <a:cubicBezTo>
                  <a:pt x="9874" y="3266"/>
                  <a:pt x="9655" y="3551"/>
                  <a:pt x="9382" y="3551"/>
                </a:cubicBezTo>
                <a:lnTo>
                  <a:pt x="9194" y="3551"/>
                </a:lnTo>
                <a:lnTo>
                  <a:pt x="9194" y="7259"/>
                </a:lnTo>
                <a:cubicBezTo>
                  <a:pt x="12247" y="13670"/>
                  <a:pt x="14123" y="18117"/>
                  <a:pt x="14123" y="18117"/>
                </a:cubicBezTo>
                <a:cubicBezTo>
                  <a:pt x="14123" y="18117"/>
                  <a:pt x="14123" y="18117"/>
                  <a:pt x="14123" y="18117"/>
                </a:cubicBezTo>
                <a:close/>
                <a:moveTo>
                  <a:pt x="8152" y="11538"/>
                </a:moveTo>
                <a:cubicBezTo>
                  <a:pt x="8152" y="11142"/>
                  <a:pt x="7903" y="10820"/>
                  <a:pt x="7593" y="10820"/>
                </a:cubicBezTo>
                <a:cubicBezTo>
                  <a:pt x="7283" y="10820"/>
                  <a:pt x="7030" y="11142"/>
                  <a:pt x="7030" y="11538"/>
                </a:cubicBezTo>
                <a:cubicBezTo>
                  <a:pt x="7030" y="11934"/>
                  <a:pt x="7283" y="12259"/>
                  <a:pt x="7593" y="12259"/>
                </a:cubicBezTo>
                <a:cubicBezTo>
                  <a:pt x="7903" y="12259"/>
                  <a:pt x="8152" y="11934"/>
                  <a:pt x="8152" y="11538"/>
                </a:cubicBezTo>
                <a:cubicBezTo>
                  <a:pt x="8152" y="11538"/>
                  <a:pt x="8152" y="11538"/>
                  <a:pt x="8152" y="11538"/>
                </a:cubicBezTo>
                <a:close/>
                <a:moveTo>
                  <a:pt x="5996" y="12285"/>
                </a:moveTo>
                <a:cubicBezTo>
                  <a:pt x="5572" y="12285"/>
                  <a:pt x="5231" y="12725"/>
                  <a:pt x="5231" y="13261"/>
                </a:cubicBezTo>
                <a:cubicBezTo>
                  <a:pt x="5231" y="13804"/>
                  <a:pt x="5576" y="14242"/>
                  <a:pt x="5996" y="14242"/>
                </a:cubicBezTo>
                <a:cubicBezTo>
                  <a:pt x="6419" y="14242"/>
                  <a:pt x="6762" y="13804"/>
                  <a:pt x="6762" y="13261"/>
                </a:cubicBezTo>
                <a:cubicBezTo>
                  <a:pt x="6762" y="12725"/>
                  <a:pt x="6419" y="12285"/>
                  <a:pt x="5996" y="12285"/>
                </a:cubicBezTo>
                <a:cubicBezTo>
                  <a:pt x="5996" y="12285"/>
                  <a:pt x="5996" y="12285"/>
                  <a:pt x="5996" y="12285"/>
                </a:cubicBezTo>
                <a:close/>
                <a:moveTo>
                  <a:pt x="7458" y="13807"/>
                </a:moveTo>
                <a:cubicBezTo>
                  <a:pt x="7458" y="14363"/>
                  <a:pt x="7811" y="14811"/>
                  <a:pt x="8242" y="14811"/>
                </a:cubicBezTo>
                <a:cubicBezTo>
                  <a:pt x="8676" y="14811"/>
                  <a:pt x="9030" y="14363"/>
                  <a:pt x="9030" y="13807"/>
                </a:cubicBezTo>
                <a:cubicBezTo>
                  <a:pt x="9030" y="13253"/>
                  <a:pt x="8676" y="12803"/>
                  <a:pt x="8242" y="12803"/>
                </a:cubicBezTo>
                <a:cubicBezTo>
                  <a:pt x="7811" y="12803"/>
                  <a:pt x="7458" y="13253"/>
                  <a:pt x="7458" y="13807"/>
                </a:cubicBezTo>
                <a:cubicBezTo>
                  <a:pt x="7458" y="13807"/>
                  <a:pt x="7458" y="13807"/>
                  <a:pt x="7458" y="13807"/>
                </a:cubicBezTo>
                <a:close/>
                <a:moveTo>
                  <a:pt x="19492" y="7380"/>
                </a:moveTo>
                <a:lnTo>
                  <a:pt x="16665" y="3762"/>
                </a:lnTo>
                <a:lnTo>
                  <a:pt x="12730" y="8817"/>
                </a:lnTo>
                <a:lnTo>
                  <a:pt x="11941" y="9830"/>
                </a:lnTo>
                <a:lnTo>
                  <a:pt x="17592" y="9830"/>
                </a:lnTo>
                <a:cubicBezTo>
                  <a:pt x="17592" y="9830"/>
                  <a:pt x="19492" y="7380"/>
                  <a:pt x="19492" y="7380"/>
                </a:cubicBezTo>
                <a:close/>
                <a:moveTo>
                  <a:pt x="21107" y="8582"/>
                </a:moveTo>
                <a:cubicBezTo>
                  <a:pt x="20923" y="8817"/>
                  <a:pt x="20620" y="8817"/>
                  <a:pt x="20432" y="8582"/>
                </a:cubicBezTo>
                <a:lnTo>
                  <a:pt x="20201" y="8286"/>
                </a:lnTo>
                <a:lnTo>
                  <a:pt x="14039" y="16164"/>
                </a:lnTo>
                <a:lnTo>
                  <a:pt x="10871" y="9355"/>
                </a:lnTo>
                <a:lnTo>
                  <a:pt x="15956" y="2857"/>
                </a:lnTo>
                <a:lnTo>
                  <a:pt x="15723" y="2561"/>
                </a:lnTo>
                <a:cubicBezTo>
                  <a:pt x="15535" y="2325"/>
                  <a:pt x="15539" y="1940"/>
                  <a:pt x="15723" y="1703"/>
                </a:cubicBezTo>
                <a:cubicBezTo>
                  <a:pt x="15907" y="1470"/>
                  <a:pt x="16209" y="1464"/>
                  <a:pt x="16397" y="1703"/>
                </a:cubicBezTo>
                <a:lnTo>
                  <a:pt x="21107" y="7721"/>
                </a:lnTo>
                <a:cubicBezTo>
                  <a:pt x="21294" y="7957"/>
                  <a:pt x="21294" y="8343"/>
                  <a:pt x="21107" y="8582"/>
                </a:cubicBezTo>
                <a:cubicBezTo>
                  <a:pt x="21107" y="8582"/>
                  <a:pt x="21107" y="8582"/>
                  <a:pt x="21107" y="8582"/>
                </a:cubicBezTo>
                <a:close/>
                <a:moveTo>
                  <a:pt x="16178" y="6435"/>
                </a:moveTo>
                <a:cubicBezTo>
                  <a:pt x="16178" y="6790"/>
                  <a:pt x="16400" y="7073"/>
                  <a:pt x="16678" y="7073"/>
                </a:cubicBezTo>
                <a:cubicBezTo>
                  <a:pt x="16953" y="7073"/>
                  <a:pt x="17178" y="6790"/>
                  <a:pt x="17178" y="6435"/>
                </a:cubicBezTo>
                <a:cubicBezTo>
                  <a:pt x="17178" y="6083"/>
                  <a:pt x="16953" y="5795"/>
                  <a:pt x="16678" y="5795"/>
                </a:cubicBezTo>
                <a:cubicBezTo>
                  <a:pt x="16400" y="5795"/>
                  <a:pt x="16178" y="6083"/>
                  <a:pt x="16178" y="6435"/>
                </a:cubicBezTo>
                <a:cubicBezTo>
                  <a:pt x="16178" y="6435"/>
                  <a:pt x="16178" y="6435"/>
                  <a:pt x="16178" y="6435"/>
                </a:cubicBezTo>
                <a:close/>
                <a:moveTo>
                  <a:pt x="15425" y="7719"/>
                </a:moveTo>
                <a:cubicBezTo>
                  <a:pt x="15012" y="7719"/>
                  <a:pt x="14674" y="8144"/>
                  <a:pt x="14674" y="8676"/>
                </a:cubicBezTo>
                <a:cubicBezTo>
                  <a:pt x="14674" y="9204"/>
                  <a:pt x="15012" y="9634"/>
                  <a:pt x="15425" y="9634"/>
                </a:cubicBezTo>
                <a:cubicBezTo>
                  <a:pt x="15841" y="9634"/>
                  <a:pt x="16175" y="9204"/>
                  <a:pt x="16175" y="8676"/>
                </a:cubicBezTo>
                <a:cubicBezTo>
                  <a:pt x="16175" y="8144"/>
                  <a:pt x="15841" y="7719"/>
                  <a:pt x="15425" y="7719"/>
                </a:cubicBezTo>
                <a:cubicBezTo>
                  <a:pt x="15425" y="7719"/>
                  <a:pt x="15425" y="7719"/>
                  <a:pt x="15425" y="7719"/>
                </a:cubicBezTo>
                <a:close/>
                <a:moveTo>
                  <a:pt x="17096" y="7714"/>
                </a:moveTo>
                <a:cubicBezTo>
                  <a:pt x="17297" y="7714"/>
                  <a:pt x="17463" y="7926"/>
                  <a:pt x="17463" y="8184"/>
                </a:cubicBezTo>
                <a:cubicBezTo>
                  <a:pt x="17463" y="8444"/>
                  <a:pt x="17297" y="8659"/>
                  <a:pt x="17096" y="8659"/>
                </a:cubicBezTo>
                <a:cubicBezTo>
                  <a:pt x="16891" y="8659"/>
                  <a:pt x="16726" y="8444"/>
                  <a:pt x="16726" y="8184"/>
                </a:cubicBezTo>
                <a:cubicBezTo>
                  <a:pt x="16726" y="7926"/>
                  <a:pt x="16891" y="7714"/>
                  <a:pt x="17096" y="7714"/>
                </a:cubicBezTo>
                <a:cubicBezTo>
                  <a:pt x="17096" y="7714"/>
                  <a:pt x="17096" y="7714"/>
                  <a:pt x="17096" y="7714"/>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3352" name="Group 3352"/>
          <p:cNvGrpSpPr/>
          <p:nvPr/>
        </p:nvGrpSpPr>
        <p:grpSpPr>
          <a:xfrm>
            <a:off x="2868105" y="301117"/>
            <a:ext cx="3381048" cy="507891"/>
            <a:chOff x="0" y="64053"/>
            <a:chExt cx="9016127" cy="1354376"/>
          </a:xfrm>
        </p:grpSpPr>
        <p:sp>
          <p:nvSpPr>
            <p:cNvPr id="3347" name="Shape 3347"/>
            <p:cNvSpPr/>
            <p:nvPr/>
          </p:nvSpPr>
          <p:spPr>
            <a:xfrm>
              <a:off x="0" y="64053"/>
              <a:ext cx="9016127" cy="9256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9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5"/>
                </a:solidFill>
                <a:latin typeface="+mj-ea"/>
                <a:ea typeface="+mj-ea"/>
                <a:cs typeface="Roboto Light"/>
                <a:sym typeface="Roboto Light"/>
              </a:endParaRPr>
            </a:p>
          </p:txBody>
        </p:sp>
        <p:sp>
          <p:nvSpPr>
            <p:cNvPr id="3348" name="Shape 3348"/>
            <p:cNvSpPr/>
            <p:nvPr/>
          </p:nvSpPr>
          <p:spPr>
            <a:xfrm>
              <a:off x="2231521" y="776050"/>
              <a:ext cx="4553087"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3351" name="Group 3351"/>
            <p:cNvGrpSpPr/>
            <p:nvPr/>
          </p:nvGrpSpPr>
          <p:grpSpPr>
            <a:xfrm>
              <a:off x="2603064" y="1354928"/>
              <a:ext cx="3810001" cy="63501"/>
              <a:chOff x="0" y="0"/>
              <a:chExt cx="3810000" cy="63500"/>
            </a:xfrm>
          </p:grpSpPr>
          <p:sp>
            <p:nvSpPr>
              <p:cNvPr id="3349" name="Shape 3349"/>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3350" name="Shape 3350"/>
              <p:cNvSpPr/>
              <p:nvPr/>
            </p:nvSpPr>
            <p:spPr>
              <a:xfrm>
                <a:off x="1270000" y="0"/>
                <a:ext cx="1270000" cy="63500"/>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grpSp>
        <p:nvGrpSpPr>
          <p:cNvPr id="3356" name="Group 3356"/>
          <p:cNvGrpSpPr/>
          <p:nvPr/>
        </p:nvGrpSpPr>
        <p:grpSpPr>
          <a:xfrm>
            <a:off x="6720287" y="1506531"/>
            <a:ext cx="1768982" cy="1008384"/>
            <a:chOff x="0" y="0"/>
            <a:chExt cx="4717282" cy="2689023"/>
          </a:xfrm>
        </p:grpSpPr>
        <p:sp>
          <p:nvSpPr>
            <p:cNvPr id="3353" name="Shape 3353"/>
            <p:cNvSpPr/>
            <p:nvPr/>
          </p:nvSpPr>
          <p:spPr>
            <a:xfrm>
              <a:off x="0" y="0"/>
              <a:ext cx="1814287" cy="13757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l" defTabSz="342900">
                <a:lnSpc>
                  <a:spcPct val="65000"/>
                </a:lnSpc>
                <a:defRPr sz="1800"/>
              </a:pPr>
              <a:r>
                <a:rPr sz="700" dirty="0">
                  <a:solidFill>
                    <a:srgbClr val="A6AAA9"/>
                  </a:solidFill>
                  <a:latin typeface="+mj-ea"/>
                  <a:ea typeface="+mj-ea"/>
                  <a:cs typeface="Roboto Regular"/>
                  <a:sym typeface="Roboto Regular"/>
                </a:rPr>
                <a:t>Fact Title On</a:t>
              </a:r>
            </a:p>
            <a:p>
              <a:pPr algn="l" defTabSz="342900">
                <a:defRPr sz="1800"/>
              </a:pPr>
              <a:r>
                <a:rPr sz="2000" dirty="0">
                  <a:solidFill>
                    <a:schemeClr val="accent1"/>
                  </a:solidFill>
                  <a:latin typeface="+mj-ea"/>
                  <a:ea typeface="+mj-ea"/>
                  <a:cs typeface="Roboto Bold"/>
                  <a:sym typeface="Roboto Bold"/>
                </a:rPr>
                <a:t>2011</a:t>
              </a:r>
            </a:p>
          </p:txBody>
        </p:sp>
        <p:sp>
          <p:nvSpPr>
            <p:cNvPr id="3354" name="Shape 3354"/>
            <p:cNvSpPr/>
            <p:nvPr/>
          </p:nvSpPr>
          <p:spPr>
            <a:xfrm>
              <a:off x="0" y="1479061"/>
              <a:ext cx="4717283" cy="120996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autem laudem ne. Tota partem elaboraret ius ex, his insolens liberavisse.</a:t>
              </a:r>
            </a:p>
          </p:txBody>
        </p:sp>
        <p:sp>
          <p:nvSpPr>
            <p:cNvPr id="3355" name="Shape 3355"/>
            <p:cNvSpPr/>
            <p:nvPr/>
          </p:nvSpPr>
          <p:spPr>
            <a:xfrm>
              <a:off x="0" y="1264474"/>
              <a:ext cx="1600039"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grpSp>
      <p:grpSp>
        <p:nvGrpSpPr>
          <p:cNvPr id="3364" name="Group 3364"/>
          <p:cNvGrpSpPr/>
          <p:nvPr/>
        </p:nvGrpSpPr>
        <p:grpSpPr>
          <a:xfrm>
            <a:off x="3250519" y="1453992"/>
            <a:ext cx="2546590" cy="757308"/>
            <a:chOff x="0" y="0"/>
            <a:chExt cx="6790905" cy="2019487"/>
          </a:xfrm>
        </p:grpSpPr>
        <p:sp>
          <p:nvSpPr>
            <p:cNvPr id="3358" name="Shape 3358"/>
            <p:cNvSpPr/>
            <p:nvPr/>
          </p:nvSpPr>
          <p:spPr>
            <a:xfrm rot="16200000" flipH="1">
              <a:off x="2387204" y="0"/>
              <a:ext cx="2019489" cy="20194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3359" name="Shape 3359"/>
            <p:cNvSpPr/>
            <p:nvPr/>
          </p:nvSpPr>
          <p:spPr>
            <a:xfrm flipH="1" flipV="1">
              <a:off x="0" y="1009743"/>
              <a:ext cx="2357285" cy="1"/>
            </a:xfrm>
            <a:prstGeom prst="line">
              <a:avLst/>
            </a:prstGeom>
            <a:noFill/>
            <a:ln w="28575" cap="flat" cmpd="sng">
              <a:solidFill>
                <a:schemeClr val="accent1"/>
              </a:solidFill>
              <a:prstDash val="solid"/>
              <a:miter lim="400000"/>
              <a:tailEnd type="triangle" w="med" len="med"/>
            </a:ln>
            <a:effectLst/>
          </p:spPr>
          <p:txBody>
            <a:bodyPr wrap="square" lIns="0" tIns="0" rIns="0" bIns="0" numCol="1" anchor="ctr">
              <a:noAutofit/>
            </a:bodyPr>
            <a:lstStyle/>
            <a:p>
              <a:pPr lvl="0">
                <a:defRPr sz="3200"/>
              </a:pPr>
              <a:endParaRPr/>
            </a:p>
          </p:txBody>
        </p:sp>
        <p:sp>
          <p:nvSpPr>
            <p:cNvPr id="3360" name="Shape 3360"/>
            <p:cNvSpPr/>
            <p:nvPr/>
          </p:nvSpPr>
          <p:spPr>
            <a:xfrm flipV="1">
              <a:off x="4436612" y="1009743"/>
              <a:ext cx="2354294" cy="1"/>
            </a:xfrm>
            <a:prstGeom prst="line">
              <a:avLst/>
            </a:prstGeom>
            <a:noFill/>
            <a:ln w="28575" cap="flat" cmpd="sng">
              <a:solidFill>
                <a:schemeClr val="accent1"/>
              </a:solidFill>
              <a:prstDash val="solid"/>
              <a:miter lim="400000"/>
              <a:tailEnd type="triangle" w="med" len="med"/>
            </a:ln>
            <a:effectLst/>
          </p:spPr>
          <p:txBody>
            <a:bodyPr wrap="square" lIns="0" tIns="0" rIns="0" bIns="0" numCol="1" anchor="ctr">
              <a:noAutofit/>
            </a:bodyPr>
            <a:lstStyle/>
            <a:p>
              <a:pPr lvl="0">
                <a:defRPr sz="3200"/>
              </a:pPr>
              <a:endParaRPr/>
            </a:p>
          </p:txBody>
        </p:sp>
        <p:grpSp>
          <p:nvGrpSpPr>
            <p:cNvPr id="3363" name="Group 3363"/>
            <p:cNvGrpSpPr/>
            <p:nvPr/>
          </p:nvGrpSpPr>
          <p:grpSpPr>
            <a:xfrm>
              <a:off x="2716187" y="328982"/>
              <a:ext cx="1361523" cy="1361523"/>
              <a:chOff x="0" y="0"/>
              <a:chExt cx="1361522" cy="1361522"/>
            </a:xfrm>
          </p:grpSpPr>
          <p:sp>
            <p:nvSpPr>
              <p:cNvPr id="3361" name="Shape 3361"/>
              <p:cNvSpPr/>
              <p:nvPr/>
            </p:nvSpPr>
            <p:spPr>
              <a:xfrm rot="16200000" flipH="1">
                <a:off x="-1" y="0"/>
                <a:ext cx="1361524" cy="13615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362" name="Shape 3362"/>
              <p:cNvSpPr/>
              <p:nvPr/>
            </p:nvSpPr>
            <p:spPr>
              <a:xfrm>
                <a:off x="228807" y="236933"/>
                <a:ext cx="903908" cy="8876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914400">
                  <a:defRPr sz="3000">
                    <a:solidFill>
                      <a:srgbClr val="FFFFFF"/>
                    </a:solidFill>
                    <a:latin typeface="Roboto Bold"/>
                    <a:ea typeface="Roboto Bold"/>
                    <a:cs typeface="Roboto Bold"/>
                    <a:sym typeface="Roboto Bold"/>
                  </a:defRPr>
                </a:lvl1pPr>
              </a:lstStyle>
              <a:p>
                <a:pPr lvl="0">
                  <a:defRPr sz="1800">
                    <a:solidFill>
                      <a:srgbClr val="000000"/>
                    </a:solidFill>
                  </a:defRPr>
                </a:pPr>
                <a:r>
                  <a:rPr sz="1100" dirty="0">
                    <a:solidFill>
                      <a:schemeClr val="bg1"/>
                    </a:solidFill>
                  </a:rPr>
                  <a:t>01</a:t>
                </a:r>
              </a:p>
            </p:txBody>
          </p:sp>
        </p:grpSp>
      </p:grpSp>
      <p:sp>
        <p:nvSpPr>
          <p:cNvPr id="3365" name="Shape 3365"/>
          <p:cNvSpPr/>
          <p:nvPr/>
        </p:nvSpPr>
        <p:spPr>
          <a:xfrm>
            <a:off x="4524375" y="4106392"/>
            <a:ext cx="0" cy="1170459"/>
          </a:xfrm>
          <a:prstGeom prst="line">
            <a:avLst/>
          </a:prstGeom>
          <a:ln w="28575" cmpd="sng">
            <a:solidFill>
              <a:schemeClr val="accent2"/>
            </a:solidFill>
            <a:miter lim="400000"/>
          </a:ln>
        </p:spPr>
        <p:txBody>
          <a:bodyPr lIns="0" tIns="0" rIns="0" bIns="0" anchor="ctr"/>
          <a:lstStyle/>
          <a:p>
            <a:pPr lvl="0">
              <a:defRPr sz="3200"/>
            </a:pPr>
            <a:endParaRPr/>
          </a:p>
        </p:txBody>
      </p:sp>
      <p:grpSp>
        <p:nvGrpSpPr>
          <p:cNvPr id="3369" name="Group 3369"/>
          <p:cNvGrpSpPr/>
          <p:nvPr/>
        </p:nvGrpSpPr>
        <p:grpSpPr>
          <a:xfrm>
            <a:off x="688858" y="3399021"/>
            <a:ext cx="1768982" cy="1001832"/>
            <a:chOff x="0" y="0"/>
            <a:chExt cx="4717283" cy="2671551"/>
          </a:xfrm>
        </p:grpSpPr>
        <p:sp>
          <p:nvSpPr>
            <p:cNvPr id="3366" name="Shape 3366"/>
            <p:cNvSpPr/>
            <p:nvPr/>
          </p:nvSpPr>
          <p:spPr>
            <a:xfrm>
              <a:off x="2902996" y="0"/>
              <a:ext cx="1814288" cy="13757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r" defTabSz="342900">
                <a:lnSpc>
                  <a:spcPct val="65000"/>
                </a:lnSpc>
                <a:defRPr sz="1800"/>
              </a:pPr>
              <a:r>
                <a:rPr sz="700" dirty="0">
                  <a:solidFill>
                    <a:srgbClr val="A6AAA9"/>
                  </a:solidFill>
                  <a:latin typeface="+mj-ea"/>
                  <a:ea typeface="+mj-ea"/>
                  <a:cs typeface="Roboto Regular"/>
                  <a:sym typeface="Roboto Regular"/>
                </a:rPr>
                <a:t>Fact Title On</a:t>
              </a:r>
            </a:p>
            <a:p>
              <a:pPr algn="r" defTabSz="342900">
                <a:defRPr sz="1800"/>
              </a:pPr>
              <a:r>
                <a:rPr sz="2000" dirty="0">
                  <a:solidFill>
                    <a:schemeClr val="accent2"/>
                  </a:solidFill>
                  <a:latin typeface="+mj-ea"/>
                  <a:ea typeface="+mj-ea"/>
                  <a:cs typeface="Roboto Bold"/>
                  <a:sym typeface="Roboto Bold"/>
                </a:rPr>
                <a:t>2012</a:t>
              </a:r>
            </a:p>
          </p:txBody>
        </p:sp>
        <p:sp>
          <p:nvSpPr>
            <p:cNvPr id="3367" name="Shape 3367"/>
            <p:cNvSpPr/>
            <p:nvPr/>
          </p:nvSpPr>
          <p:spPr>
            <a:xfrm>
              <a:off x="0" y="1491761"/>
              <a:ext cx="4717283" cy="117979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autem laudem ne. Tota partem elaboraret ius ex, his insolens liberavisse.</a:t>
              </a:r>
            </a:p>
          </p:txBody>
        </p:sp>
        <p:sp>
          <p:nvSpPr>
            <p:cNvPr id="3368" name="Shape 3368"/>
            <p:cNvSpPr/>
            <p:nvPr/>
          </p:nvSpPr>
          <p:spPr>
            <a:xfrm>
              <a:off x="3117244" y="1264473"/>
              <a:ext cx="1600039"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grpSp>
      <p:sp>
        <p:nvSpPr>
          <p:cNvPr id="3371" name="Shape 3371"/>
          <p:cNvSpPr/>
          <p:nvPr/>
        </p:nvSpPr>
        <p:spPr>
          <a:xfrm>
            <a:off x="2589146" y="3442908"/>
            <a:ext cx="594659" cy="565542"/>
          </a:xfrm>
          <a:custGeom>
            <a:avLst/>
            <a:gdLst/>
            <a:ahLst/>
            <a:cxnLst>
              <a:cxn ang="0">
                <a:pos x="wd2" y="hd2"/>
              </a:cxn>
              <a:cxn ang="5400000">
                <a:pos x="wd2" y="hd2"/>
              </a:cxn>
              <a:cxn ang="10800000">
                <a:pos x="wd2" y="hd2"/>
              </a:cxn>
              <a:cxn ang="16200000">
                <a:pos x="wd2" y="hd2"/>
              </a:cxn>
            </a:cxnLst>
            <a:rect l="0" t="0" r="r" b="b"/>
            <a:pathLst>
              <a:path w="21600" h="21403" extrusionOk="0">
                <a:moveTo>
                  <a:pt x="14336" y="0"/>
                </a:moveTo>
                <a:cubicBezTo>
                  <a:pt x="12294" y="0"/>
                  <a:pt x="10520" y="1175"/>
                  <a:pt x="9592" y="2910"/>
                </a:cubicBezTo>
                <a:cubicBezTo>
                  <a:pt x="8885" y="2447"/>
                  <a:pt x="8049" y="2174"/>
                  <a:pt x="7153" y="2174"/>
                </a:cubicBezTo>
                <a:cubicBezTo>
                  <a:pt x="4615" y="2174"/>
                  <a:pt x="2558" y="4318"/>
                  <a:pt x="2558" y="6962"/>
                </a:cubicBezTo>
                <a:cubicBezTo>
                  <a:pt x="2558" y="7145"/>
                  <a:pt x="2569" y="7325"/>
                  <a:pt x="2589" y="7504"/>
                </a:cubicBezTo>
                <a:lnTo>
                  <a:pt x="2558" y="7504"/>
                </a:lnTo>
                <a:cubicBezTo>
                  <a:pt x="1146" y="7504"/>
                  <a:pt x="0" y="8690"/>
                  <a:pt x="0" y="10162"/>
                </a:cubicBezTo>
                <a:cubicBezTo>
                  <a:pt x="0" y="11633"/>
                  <a:pt x="1146" y="12827"/>
                  <a:pt x="2558" y="12827"/>
                </a:cubicBezTo>
                <a:lnTo>
                  <a:pt x="3486" y="12827"/>
                </a:lnTo>
                <a:cubicBezTo>
                  <a:pt x="3376" y="12642"/>
                  <a:pt x="3313" y="12431"/>
                  <a:pt x="3313" y="12207"/>
                </a:cubicBezTo>
                <a:cubicBezTo>
                  <a:pt x="3313" y="11893"/>
                  <a:pt x="3427" y="11599"/>
                  <a:pt x="3641" y="11375"/>
                </a:cubicBezTo>
                <a:lnTo>
                  <a:pt x="4292" y="10704"/>
                </a:lnTo>
                <a:lnTo>
                  <a:pt x="4675" y="10304"/>
                </a:lnTo>
                <a:cubicBezTo>
                  <a:pt x="4888" y="10082"/>
                  <a:pt x="5173" y="9962"/>
                  <a:pt x="5474" y="9962"/>
                </a:cubicBezTo>
                <a:cubicBezTo>
                  <a:pt x="5776" y="9962"/>
                  <a:pt x="6059" y="10081"/>
                  <a:pt x="6273" y="10304"/>
                </a:cubicBezTo>
                <a:cubicBezTo>
                  <a:pt x="6273" y="9654"/>
                  <a:pt x="6782" y="9123"/>
                  <a:pt x="7406" y="9123"/>
                </a:cubicBezTo>
                <a:lnTo>
                  <a:pt x="8862" y="9123"/>
                </a:lnTo>
                <a:cubicBezTo>
                  <a:pt x="9485" y="9123"/>
                  <a:pt x="9989" y="9654"/>
                  <a:pt x="9989" y="10304"/>
                </a:cubicBezTo>
                <a:lnTo>
                  <a:pt x="9995" y="10304"/>
                </a:lnTo>
                <a:cubicBezTo>
                  <a:pt x="10503" y="9774"/>
                  <a:pt x="11231" y="9927"/>
                  <a:pt x="11593" y="10304"/>
                </a:cubicBezTo>
                <a:lnTo>
                  <a:pt x="12070" y="10801"/>
                </a:lnTo>
                <a:lnTo>
                  <a:pt x="12621" y="11375"/>
                </a:lnTo>
                <a:cubicBezTo>
                  <a:pt x="12835" y="11598"/>
                  <a:pt x="12955" y="11892"/>
                  <a:pt x="12955" y="12207"/>
                </a:cubicBezTo>
                <a:cubicBezTo>
                  <a:pt x="12955" y="12431"/>
                  <a:pt x="12893" y="12642"/>
                  <a:pt x="12782" y="12827"/>
                </a:cubicBezTo>
                <a:lnTo>
                  <a:pt x="14317" y="12827"/>
                </a:lnTo>
                <a:cubicBezTo>
                  <a:pt x="15376" y="11101"/>
                  <a:pt x="18520" y="10317"/>
                  <a:pt x="19395" y="12511"/>
                </a:cubicBezTo>
                <a:cubicBezTo>
                  <a:pt x="19431" y="12600"/>
                  <a:pt x="19440" y="12694"/>
                  <a:pt x="19451" y="12788"/>
                </a:cubicBezTo>
                <a:cubicBezTo>
                  <a:pt x="20668" y="12584"/>
                  <a:pt x="21600" y="11488"/>
                  <a:pt x="21600" y="10162"/>
                </a:cubicBezTo>
                <a:cubicBezTo>
                  <a:pt x="21600" y="8839"/>
                  <a:pt x="20670" y="7750"/>
                  <a:pt x="19457" y="7542"/>
                </a:cubicBezTo>
                <a:cubicBezTo>
                  <a:pt x="19658" y="6952"/>
                  <a:pt x="19773" y="6321"/>
                  <a:pt x="19773" y="5658"/>
                </a:cubicBezTo>
                <a:cubicBezTo>
                  <a:pt x="19773" y="2532"/>
                  <a:pt x="17337" y="0"/>
                  <a:pt x="14336" y="0"/>
                </a:cubicBezTo>
                <a:close/>
                <a:moveTo>
                  <a:pt x="7375" y="9936"/>
                </a:moveTo>
                <a:cubicBezTo>
                  <a:pt x="7154" y="9936"/>
                  <a:pt x="6979" y="10125"/>
                  <a:pt x="6979" y="10356"/>
                </a:cubicBezTo>
                <a:lnTo>
                  <a:pt x="6979" y="11214"/>
                </a:lnTo>
                <a:cubicBezTo>
                  <a:pt x="6747" y="11288"/>
                  <a:pt x="6521" y="11387"/>
                  <a:pt x="6310" y="11504"/>
                </a:cubicBezTo>
                <a:lnTo>
                  <a:pt x="5728" y="10891"/>
                </a:lnTo>
                <a:cubicBezTo>
                  <a:pt x="5650" y="10809"/>
                  <a:pt x="5546" y="10775"/>
                  <a:pt x="5443" y="10775"/>
                </a:cubicBezTo>
                <a:cubicBezTo>
                  <a:pt x="5341" y="10775"/>
                  <a:pt x="5237" y="10810"/>
                  <a:pt x="5158" y="10891"/>
                </a:cubicBezTo>
                <a:lnTo>
                  <a:pt x="4131" y="11962"/>
                </a:lnTo>
                <a:cubicBezTo>
                  <a:pt x="4055" y="12041"/>
                  <a:pt x="4013" y="12148"/>
                  <a:pt x="4013" y="12259"/>
                </a:cubicBezTo>
                <a:cubicBezTo>
                  <a:pt x="4013" y="12370"/>
                  <a:pt x="4055" y="12477"/>
                  <a:pt x="4131" y="12556"/>
                </a:cubicBezTo>
                <a:lnTo>
                  <a:pt x="4713" y="13162"/>
                </a:lnTo>
                <a:cubicBezTo>
                  <a:pt x="4601" y="13382"/>
                  <a:pt x="4512" y="13617"/>
                  <a:pt x="4440" y="13859"/>
                </a:cubicBezTo>
                <a:lnTo>
                  <a:pt x="3617" y="13859"/>
                </a:lnTo>
                <a:cubicBezTo>
                  <a:pt x="3396" y="13859"/>
                  <a:pt x="3214" y="14047"/>
                  <a:pt x="3214" y="14278"/>
                </a:cubicBezTo>
                <a:lnTo>
                  <a:pt x="3214" y="15788"/>
                </a:lnTo>
                <a:cubicBezTo>
                  <a:pt x="3214" y="16019"/>
                  <a:pt x="3396" y="16208"/>
                  <a:pt x="3617" y="16208"/>
                </a:cubicBezTo>
                <a:lnTo>
                  <a:pt x="4440" y="16208"/>
                </a:lnTo>
                <a:cubicBezTo>
                  <a:pt x="4512" y="16450"/>
                  <a:pt x="4606" y="16684"/>
                  <a:pt x="4719" y="16904"/>
                </a:cubicBezTo>
                <a:lnTo>
                  <a:pt x="4131" y="17511"/>
                </a:lnTo>
                <a:cubicBezTo>
                  <a:pt x="3974" y="17674"/>
                  <a:pt x="3974" y="17935"/>
                  <a:pt x="4131" y="18098"/>
                </a:cubicBezTo>
                <a:lnTo>
                  <a:pt x="4477" y="18459"/>
                </a:lnTo>
                <a:cubicBezTo>
                  <a:pt x="4676" y="18235"/>
                  <a:pt x="4920" y="18049"/>
                  <a:pt x="5208" y="17924"/>
                </a:cubicBezTo>
                <a:cubicBezTo>
                  <a:pt x="5208" y="17924"/>
                  <a:pt x="6688" y="17279"/>
                  <a:pt x="6688" y="17279"/>
                </a:cubicBezTo>
                <a:cubicBezTo>
                  <a:pt x="5986" y="16796"/>
                  <a:pt x="5518" y="15972"/>
                  <a:pt x="5518" y="15033"/>
                </a:cubicBezTo>
                <a:cubicBezTo>
                  <a:pt x="5518" y="13548"/>
                  <a:pt x="6681" y="12343"/>
                  <a:pt x="8106" y="12343"/>
                </a:cubicBezTo>
                <a:cubicBezTo>
                  <a:pt x="9531" y="12343"/>
                  <a:pt x="10689" y="13548"/>
                  <a:pt x="10689" y="15033"/>
                </a:cubicBezTo>
                <a:cubicBezTo>
                  <a:pt x="10689" y="15216"/>
                  <a:pt x="10672" y="15390"/>
                  <a:pt x="10639" y="15562"/>
                </a:cubicBezTo>
                <a:lnTo>
                  <a:pt x="12998" y="14543"/>
                </a:lnTo>
                <a:lnTo>
                  <a:pt x="12998" y="14278"/>
                </a:lnTo>
                <a:cubicBezTo>
                  <a:pt x="12998" y="14047"/>
                  <a:pt x="12817" y="13859"/>
                  <a:pt x="12596" y="13859"/>
                </a:cubicBezTo>
                <a:lnTo>
                  <a:pt x="11772" y="13859"/>
                </a:lnTo>
                <a:cubicBezTo>
                  <a:pt x="11701" y="13617"/>
                  <a:pt x="11606" y="13382"/>
                  <a:pt x="11494" y="13162"/>
                </a:cubicBezTo>
                <a:lnTo>
                  <a:pt x="12076" y="12556"/>
                </a:lnTo>
                <a:cubicBezTo>
                  <a:pt x="12151" y="12477"/>
                  <a:pt x="12193" y="12370"/>
                  <a:pt x="12193" y="12259"/>
                </a:cubicBezTo>
                <a:cubicBezTo>
                  <a:pt x="12193" y="12148"/>
                  <a:pt x="12151" y="12041"/>
                  <a:pt x="12076" y="11962"/>
                </a:cubicBezTo>
                <a:lnTo>
                  <a:pt x="11048" y="10891"/>
                </a:lnTo>
                <a:cubicBezTo>
                  <a:pt x="10969" y="10809"/>
                  <a:pt x="10871" y="10769"/>
                  <a:pt x="10769" y="10769"/>
                </a:cubicBezTo>
                <a:cubicBezTo>
                  <a:pt x="10666" y="10769"/>
                  <a:pt x="10563" y="10809"/>
                  <a:pt x="10484" y="10891"/>
                </a:cubicBezTo>
                <a:lnTo>
                  <a:pt x="9896" y="11504"/>
                </a:lnTo>
                <a:cubicBezTo>
                  <a:pt x="9685" y="11387"/>
                  <a:pt x="9467" y="11287"/>
                  <a:pt x="9233" y="11214"/>
                </a:cubicBezTo>
                <a:lnTo>
                  <a:pt x="9233" y="10356"/>
                </a:lnTo>
                <a:cubicBezTo>
                  <a:pt x="9233" y="10125"/>
                  <a:pt x="9052" y="9936"/>
                  <a:pt x="8831" y="9936"/>
                </a:cubicBezTo>
                <a:lnTo>
                  <a:pt x="7375" y="9936"/>
                </a:lnTo>
                <a:close/>
                <a:moveTo>
                  <a:pt x="17624" y="12001"/>
                </a:moveTo>
                <a:cubicBezTo>
                  <a:pt x="17468" y="11980"/>
                  <a:pt x="17307" y="11988"/>
                  <a:pt x="17147" y="12027"/>
                </a:cubicBezTo>
                <a:lnTo>
                  <a:pt x="16398" y="12207"/>
                </a:lnTo>
                <a:cubicBezTo>
                  <a:pt x="15683" y="12378"/>
                  <a:pt x="15085" y="12879"/>
                  <a:pt x="14769" y="13569"/>
                </a:cubicBezTo>
                <a:lnTo>
                  <a:pt x="14163" y="14878"/>
                </a:lnTo>
                <a:lnTo>
                  <a:pt x="5518" y="18640"/>
                </a:lnTo>
                <a:cubicBezTo>
                  <a:pt x="4814" y="18946"/>
                  <a:pt x="4481" y="19784"/>
                  <a:pt x="4775" y="20518"/>
                </a:cubicBezTo>
                <a:cubicBezTo>
                  <a:pt x="5064" y="21243"/>
                  <a:pt x="5865" y="21600"/>
                  <a:pt x="6577" y="21292"/>
                </a:cubicBezTo>
                <a:lnTo>
                  <a:pt x="15228" y="17537"/>
                </a:lnTo>
                <a:lnTo>
                  <a:pt x="16547" y="18021"/>
                </a:lnTo>
                <a:cubicBezTo>
                  <a:pt x="16806" y="18115"/>
                  <a:pt x="17073" y="18156"/>
                  <a:pt x="17339" y="18156"/>
                </a:cubicBezTo>
                <a:cubicBezTo>
                  <a:pt x="17789" y="18156"/>
                  <a:pt x="18232" y="18026"/>
                  <a:pt x="18621" y="17769"/>
                </a:cubicBezTo>
                <a:lnTo>
                  <a:pt x="19278" y="17337"/>
                </a:lnTo>
                <a:cubicBezTo>
                  <a:pt x="19841" y="16965"/>
                  <a:pt x="20060" y="16228"/>
                  <a:pt x="19804" y="15588"/>
                </a:cubicBezTo>
                <a:cubicBezTo>
                  <a:pt x="19758" y="15471"/>
                  <a:pt x="19652" y="15401"/>
                  <a:pt x="19538" y="15401"/>
                </a:cubicBezTo>
                <a:cubicBezTo>
                  <a:pt x="19500" y="15401"/>
                  <a:pt x="19457" y="15411"/>
                  <a:pt x="19420" y="15427"/>
                </a:cubicBezTo>
                <a:lnTo>
                  <a:pt x="17909" y="16085"/>
                </a:lnTo>
                <a:cubicBezTo>
                  <a:pt x="17843" y="16114"/>
                  <a:pt x="17772" y="16124"/>
                  <a:pt x="17705" y="16124"/>
                </a:cubicBezTo>
                <a:cubicBezTo>
                  <a:pt x="17501" y="16124"/>
                  <a:pt x="17312" y="15997"/>
                  <a:pt x="17228" y="15788"/>
                </a:cubicBezTo>
                <a:lnTo>
                  <a:pt x="16764" y="14633"/>
                </a:lnTo>
                <a:cubicBezTo>
                  <a:pt x="16710" y="14500"/>
                  <a:pt x="16710" y="14354"/>
                  <a:pt x="16764" y="14220"/>
                </a:cubicBezTo>
                <a:cubicBezTo>
                  <a:pt x="16815" y="14087"/>
                  <a:pt x="16914" y="13979"/>
                  <a:pt x="17042" y="13924"/>
                </a:cubicBezTo>
                <a:lnTo>
                  <a:pt x="18559" y="13265"/>
                </a:lnTo>
                <a:cubicBezTo>
                  <a:pt x="18709" y="13200"/>
                  <a:pt x="18776" y="13021"/>
                  <a:pt x="18714" y="12865"/>
                </a:cubicBezTo>
                <a:cubicBezTo>
                  <a:pt x="18520" y="12378"/>
                  <a:pt x="18094" y="12064"/>
                  <a:pt x="17624" y="12001"/>
                </a:cubicBezTo>
                <a:close/>
                <a:moveTo>
                  <a:pt x="8075" y="13072"/>
                </a:moveTo>
                <a:cubicBezTo>
                  <a:pt x="7053" y="13072"/>
                  <a:pt x="6224" y="13936"/>
                  <a:pt x="6224" y="15001"/>
                </a:cubicBezTo>
                <a:cubicBezTo>
                  <a:pt x="6224" y="15884"/>
                  <a:pt x="6796" y="16623"/>
                  <a:pt x="7574" y="16853"/>
                </a:cubicBezTo>
                <a:lnTo>
                  <a:pt x="9692" y="15930"/>
                </a:lnTo>
                <a:cubicBezTo>
                  <a:pt x="9839" y="15653"/>
                  <a:pt x="9927" y="15340"/>
                  <a:pt x="9927" y="15001"/>
                </a:cubicBezTo>
                <a:cubicBezTo>
                  <a:pt x="9927" y="13936"/>
                  <a:pt x="9097" y="13072"/>
                  <a:pt x="8075" y="13072"/>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372" name="Shape 3372"/>
          <p:cNvSpPr/>
          <p:nvPr/>
        </p:nvSpPr>
        <p:spPr>
          <a:xfrm>
            <a:off x="3893258" y="1018117"/>
            <a:ext cx="1261112" cy="31547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spAutoFit/>
          </a:bodyPr>
          <a:lstStyle>
            <a:lvl1pPr defTabSz="1054100">
              <a:lnSpc>
                <a:spcPts val="7000"/>
              </a:lnSpc>
              <a:defRPr cap="all" spc="-300" baseline="11999">
                <a:solidFill>
                  <a:srgbClr val="3AA5DD"/>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lang="en-US" spc="0" dirty="0">
                <a:solidFill>
                  <a:schemeClr val="bg1">
                    <a:lumMod val="50000"/>
                  </a:schemeClr>
                </a:solidFill>
                <a:latin typeface="+mj-ea"/>
                <a:ea typeface="+mj-ea"/>
              </a:rPr>
              <a:t>Stating</a:t>
            </a:r>
          </a:p>
        </p:txBody>
      </p:sp>
      <p:grpSp>
        <p:nvGrpSpPr>
          <p:cNvPr id="3379" name="Group 3379"/>
          <p:cNvGrpSpPr/>
          <p:nvPr/>
        </p:nvGrpSpPr>
        <p:grpSpPr>
          <a:xfrm>
            <a:off x="3250519" y="3342725"/>
            <a:ext cx="2546590" cy="757308"/>
            <a:chOff x="0" y="0"/>
            <a:chExt cx="6790905" cy="2019487"/>
          </a:xfrm>
        </p:grpSpPr>
        <p:sp>
          <p:nvSpPr>
            <p:cNvPr id="3373" name="Shape 3373"/>
            <p:cNvSpPr/>
            <p:nvPr/>
          </p:nvSpPr>
          <p:spPr>
            <a:xfrm rot="16200000" flipH="1">
              <a:off x="2387204" y="0"/>
              <a:ext cx="2019489" cy="20194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2"/>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3374" name="Shape 3374"/>
            <p:cNvSpPr/>
            <p:nvPr/>
          </p:nvSpPr>
          <p:spPr>
            <a:xfrm flipH="1" flipV="1">
              <a:off x="0" y="1009743"/>
              <a:ext cx="2357285" cy="1"/>
            </a:xfrm>
            <a:prstGeom prst="line">
              <a:avLst/>
            </a:prstGeom>
            <a:noFill/>
            <a:ln w="28575" cap="flat" cmpd="sng">
              <a:solidFill>
                <a:schemeClr val="accent2"/>
              </a:solidFill>
              <a:prstDash val="solid"/>
              <a:miter lim="400000"/>
              <a:tailEnd type="triangle" w="med" len="med"/>
            </a:ln>
            <a:effectLst/>
          </p:spPr>
          <p:txBody>
            <a:bodyPr wrap="square" lIns="0" tIns="0" rIns="0" bIns="0" numCol="1" anchor="ctr">
              <a:noAutofit/>
            </a:bodyPr>
            <a:lstStyle/>
            <a:p>
              <a:pPr lvl="0">
                <a:defRPr sz="3200"/>
              </a:pPr>
              <a:endParaRPr/>
            </a:p>
          </p:txBody>
        </p:sp>
        <p:sp>
          <p:nvSpPr>
            <p:cNvPr id="3375" name="Shape 3375"/>
            <p:cNvSpPr/>
            <p:nvPr/>
          </p:nvSpPr>
          <p:spPr>
            <a:xfrm flipV="1">
              <a:off x="4436612" y="1009743"/>
              <a:ext cx="2354294" cy="1"/>
            </a:xfrm>
            <a:prstGeom prst="line">
              <a:avLst/>
            </a:prstGeom>
            <a:noFill/>
            <a:ln w="28575" cap="flat" cmpd="sng">
              <a:solidFill>
                <a:schemeClr val="accent2"/>
              </a:solidFill>
              <a:prstDash val="solid"/>
              <a:miter lim="400000"/>
              <a:tailEnd type="triangle" w="med" len="med"/>
            </a:ln>
            <a:effectLst/>
          </p:spPr>
          <p:txBody>
            <a:bodyPr wrap="square" lIns="0" tIns="0" rIns="0" bIns="0" numCol="1" anchor="ctr">
              <a:noAutofit/>
            </a:bodyPr>
            <a:lstStyle/>
            <a:p>
              <a:pPr lvl="0">
                <a:defRPr sz="3200"/>
              </a:pPr>
              <a:endParaRPr/>
            </a:p>
          </p:txBody>
        </p:sp>
        <p:grpSp>
          <p:nvGrpSpPr>
            <p:cNvPr id="3378" name="Group 3378"/>
            <p:cNvGrpSpPr/>
            <p:nvPr/>
          </p:nvGrpSpPr>
          <p:grpSpPr>
            <a:xfrm>
              <a:off x="2716187" y="328982"/>
              <a:ext cx="1361523" cy="1361523"/>
              <a:chOff x="0" y="0"/>
              <a:chExt cx="1361522" cy="1361522"/>
            </a:xfrm>
          </p:grpSpPr>
          <p:sp>
            <p:nvSpPr>
              <p:cNvPr id="3376" name="Shape 3376"/>
              <p:cNvSpPr/>
              <p:nvPr/>
            </p:nvSpPr>
            <p:spPr>
              <a:xfrm rot="16200000" flipH="1">
                <a:off x="-1" y="0"/>
                <a:ext cx="1361524" cy="13615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377" name="Shape 3377"/>
              <p:cNvSpPr/>
              <p:nvPr/>
            </p:nvSpPr>
            <p:spPr>
              <a:xfrm>
                <a:off x="228807" y="236933"/>
                <a:ext cx="903908" cy="8876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914400">
                  <a:defRPr sz="3000">
                    <a:solidFill>
                      <a:srgbClr val="FFFFFF"/>
                    </a:solidFill>
                    <a:latin typeface="Roboto Bold"/>
                    <a:ea typeface="Roboto Bold"/>
                    <a:cs typeface="Roboto Bold"/>
                    <a:sym typeface="Roboto Bold"/>
                  </a:defRPr>
                </a:lvl1pPr>
              </a:lstStyle>
              <a:p>
                <a:pPr lvl="0">
                  <a:defRPr sz="1800">
                    <a:solidFill>
                      <a:srgbClr val="000000"/>
                    </a:solidFill>
                  </a:defRPr>
                </a:pPr>
                <a:r>
                  <a:rPr sz="1100" dirty="0">
                    <a:solidFill>
                      <a:schemeClr val="bg1"/>
                    </a:solidFill>
                  </a:rPr>
                  <a:t>02</a:t>
                </a:r>
              </a:p>
            </p:txBody>
          </p:sp>
        </p:grpSp>
      </p:grpSp>
      <p:sp>
        <p:nvSpPr>
          <p:cNvPr id="3380" name="Shape 3380"/>
          <p:cNvSpPr/>
          <p:nvPr/>
        </p:nvSpPr>
        <p:spPr>
          <a:xfrm rot="16200000" flipH="1">
            <a:off x="1121507" y="1016219"/>
            <a:ext cx="1808114" cy="18081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mpd="sng">
            <a:solidFill>
              <a:srgbClr val="A6AAA9"/>
            </a:solidFill>
            <a:prstDash val="sysDot"/>
            <a:miter lim="400000"/>
          </a:ln>
        </p:spPr>
        <p:txBody>
          <a:bodyPr lIns="0" tIns="0" rIns="0" bIns="0" anchor="ctr"/>
          <a:lstStyle/>
          <a:p>
            <a:pPr lvl="0">
              <a:defRPr sz="3200">
                <a:solidFill>
                  <a:srgbClr val="FFFFFF"/>
                </a:solidFill>
              </a:defRPr>
            </a:pPr>
            <a:endParaRPr/>
          </a:p>
        </p:txBody>
      </p:sp>
      <p:sp>
        <p:nvSpPr>
          <p:cNvPr id="3381" name="Shape 3381"/>
          <p:cNvSpPr/>
          <p:nvPr/>
        </p:nvSpPr>
        <p:spPr>
          <a:xfrm rot="16200000" flipH="1">
            <a:off x="6341830" y="2902959"/>
            <a:ext cx="1808113" cy="18081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mpd="sng">
            <a:solidFill>
              <a:srgbClr val="A6AAA9"/>
            </a:solidFill>
            <a:prstDash val="sysDot"/>
            <a:miter lim="400000"/>
          </a:ln>
        </p:spPr>
        <p:txBody>
          <a:bodyPr lIns="0" tIns="0" rIns="0" bIns="0" anchor="ctr"/>
          <a:lstStyle/>
          <a:p>
            <a:pPr lvl="0">
              <a:defRPr sz="3200">
                <a:solidFill>
                  <a:srgbClr val="FFFFFF"/>
                </a:solidFill>
              </a:defRPr>
            </a:pPr>
            <a:endParaRPr/>
          </a:p>
        </p:txBody>
      </p:sp>
      <p:pic>
        <p:nvPicPr>
          <p:cNvPr id="9" name="图片占位符 8"/>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l="17135" r="17135"/>
          <a:stretch>
            <a:fillRect/>
          </a:stretch>
        </p:blipFill>
        <p:spPr/>
      </p:pic>
      <p:pic>
        <p:nvPicPr>
          <p:cNvPr id="11" name="图片占位符 10"/>
          <p:cNvPicPr>
            <a:picLocks noGrp="1" noChangeAspect="1"/>
          </p:cNvPicPr>
          <p:nvPr>
            <p:ph type="pic" sz="quarter" idx="27"/>
          </p:nvPr>
        </p:nvPicPr>
        <p:blipFill>
          <a:blip r:embed="rId3" cstate="print">
            <a:extLst>
              <a:ext uri="{28A0092B-C50C-407E-A947-70E740481C1C}">
                <a14:useLocalDpi xmlns:a14="http://schemas.microsoft.com/office/drawing/2010/main" val="0"/>
              </a:ext>
            </a:extLst>
          </a:blip>
          <a:srcRect l="12235" r="12235"/>
          <a:stretch>
            <a:fillRect/>
          </a:stretch>
        </p:blipFill>
        <p:spPr/>
      </p:pic>
    </p:spTree>
    <p:extLst>
      <p:ext uri="{BB962C8B-B14F-4D97-AF65-F5344CB8AC3E}">
        <p14:creationId xmlns:p14="http://schemas.microsoft.com/office/powerpoint/2010/main" val="2381826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3352"/>
                                        </p:tgtEl>
                                        <p:attrNameLst>
                                          <p:attrName>style.visibility</p:attrName>
                                        </p:attrNameLst>
                                      </p:cBhvr>
                                      <p:to>
                                        <p:strVal val="visible"/>
                                      </p:to>
                                    </p:set>
                                    <p:animEffect transition="in" filter="box(out)">
                                      <p:cBhvr>
                                        <p:cTn id="7" dur="700"/>
                                        <p:tgtEl>
                                          <p:spTgt spid="3352"/>
                                        </p:tgtEl>
                                      </p:cBhvr>
                                    </p:animEffect>
                                  </p:childTnLst>
                                </p:cTn>
                              </p:par>
                            </p:childTnLst>
                          </p:cTn>
                        </p:par>
                        <p:par>
                          <p:cTn id="8" fill="hold">
                            <p:stCondLst>
                              <p:cond delay="700"/>
                            </p:stCondLst>
                            <p:childTnLst>
                              <p:par>
                                <p:cTn id="9" presetID="9" presetClass="entr" presetSubtype="16" fill="hold" grpId="0" nodeType="afterEffect">
                                  <p:stCondLst>
                                    <p:cond delay="0"/>
                                  </p:stCondLst>
                                  <p:iterate>
                                    <p:tmAbs val="0"/>
                                  </p:iterate>
                                  <p:childTnLst>
                                    <p:set>
                                      <p:cBhvr>
                                        <p:cTn id="10" fill="hold"/>
                                        <p:tgtEl>
                                          <p:spTgt spid="3372"/>
                                        </p:tgtEl>
                                        <p:attrNameLst>
                                          <p:attrName>style.visibility</p:attrName>
                                        </p:attrNameLst>
                                      </p:cBhvr>
                                      <p:to>
                                        <p:strVal val="visible"/>
                                      </p:to>
                                    </p:set>
                                    <p:animEffect transition="in" filter="dissolve(in)">
                                      <p:cBhvr>
                                        <p:cTn id="11" dur="700"/>
                                        <p:tgtEl>
                                          <p:spTgt spid="3372"/>
                                        </p:tgtEl>
                                      </p:cBhvr>
                                    </p:animEffect>
                                  </p:childTnLst>
                                </p:cTn>
                              </p:par>
                            </p:childTnLst>
                          </p:cTn>
                        </p:par>
                        <p:par>
                          <p:cTn id="12" fill="hold">
                            <p:stCondLst>
                              <p:cond delay="1400"/>
                            </p:stCondLst>
                            <p:childTnLst>
                              <p:par>
                                <p:cTn id="13" presetID="4" presetClass="entr" presetSubtype="32" fill="hold" grpId="0" nodeType="afterEffect">
                                  <p:stCondLst>
                                    <p:cond delay="0"/>
                                  </p:stCondLst>
                                  <p:iterate>
                                    <p:tmAbs val="0"/>
                                  </p:iterate>
                                  <p:childTnLst>
                                    <p:set>
                                      <p:cBhvr>
                                        <p:cTn id="14" fill="hold"/>
                                        <p:tgtEl>
                                          <p:spTgt spid="3364"/>
                                        </p:tgtEl>
                                        <p:attrNameLst>
                                          <p:attrName>style.visibility</p:attrName>
                                        </p:attrNameLst>
                                      </p:cBhvr>
                                      <p:to>
                                        <p:strVal val="visible"/>
                                      </p:to>
                                    </p:set>
                                    <p:animEffect transition="in" filter="box(out)">
                                      <p:cBhvr>
                                        <p:cTn id="15" dur="700"/>
                                        <p:tgtEl>
                                          <p:spTgt spid="3364"/>
                                        </p:tgtEl>
                                      </p:cBhvr>
                                    </p:animEffect>
                                  </p:childTnLst>
                                </p:cTn>
                              </p:par>
                            </p:childTnLst>
                          </p:cTn>
                        </p:par>
                        <p:par>
                          <p:cTn id="16" fill="hold">
                            <p:stCondLst>
                              <p:cond delay="2100"/>
                            </p:stCondLst>
                            <p:childTnLst>
                              <p:par>
                                <p:cTn id="17" presetID="2" presetClass="entr" presetSubtype="2" fill="hold" grpId="0" nodeType="afterEffect">
                                  <p:stCondLst>
                                    <p:cond delay="0"/>
                                  </p:stCondLst>
                                  <p:iterate>
                                    <p:tmAbs val="0"/>
                                  </p:iterate>
                                  <p:childTnLst>
                                    <p:set>
                                      <p:cBhvr>
                                        <p:cTn id="18" fill="hold"/>
                                        <p:tgtEl>
                                          <p:spTgt spid="3346"/>
                                        </p:tgtEl>
                                        <p:attrNameLst>
                                          <p:attrName>style.visibility</p:attrName>
                                        </p:attrNameLst>
                                      </p:cBhvr>
                                      <p:to>
                                        <p:strVal val="visible"/>
                                      </p:to>
                                    </p:set>
                                    <p:anim calcmode="lin" valueType="num">
                                      <p:cBhvr>
                                        <p:cTn id="19" dur="700" fill="hold"/>
                                        <p:tgtEl>
                                          <p:spTgt spid="3346"/>
                                        </p:tgtEl>
                                        <p:attrNameLst>
                                          <p:attrName>ppt_x</p:attrName>
                                        </p:attrNameLst>
                                      </p:cBhvr>
                                      <p:tavLst>
                                        <p:tav tm="0">
                                          <p:val>
                                            <p:strVal val="1+#ppt_w/2"/>
                                          </p:val>
                                        </p:tav>
                                        <p:tav tm="100000">
                                          <p:val>
                                            <p:strVal val="#ppt_x"/>
                                          </p:val>
                                        </p:tav>
                                      </p:tavLst>
                                    </p:anim>
                                    <p:anim calcmode="lin" valueType="num">
                                      <p:cBhvr>
                                        <p:cTn id="20" dur="700" fill="hold"/>
                                        <p:tgtEl>
                                          <p:spTgt spid="3346"/>
                                        </p:tgtEl>
                                        <p:attrNameLst>
                                          <p:attrName>ppt_y</p:attrName>
                                        </p:attrNameLst>
                                      </p:cBhvr>
                                      <p:tavLst>
                                        <p:tav tm="0">
                                          <p:val>
                                            <p:strVal val="#ppt_y"/>
                                          </p:val>
                                        </p:tav>
                                        <p:tav tm="100000">
                                          <p:val>
                                            <p:strVal val="#ppt_y"/>
                                          </p:val>
                                        </p:tav>
                                      </p:tavLst>
                                    </p:anim>
                                  </p:childTnLst>
                                </p:cTn>
                              </p:par>
                            </p:childTnLst>
                          </p:cTn>
                        </p:par>
                        <p:par>
                          <p:cTn id="21" fill="hold">
                            <p:stCondLst>
                              <p:cond delay="2800"/>
                            </p:stCondLst>
                            <p:childTnLst>
                              <p:par>
                                <p:cTn id="22" presetID="2" presetClass="entr" presetSubtype="2" fill="hold" grpId="0" nodeType="afterEffect">
                                  <p:stCondLst>
                                    <p:cond delay="0"/>
                                  </p:stCondLst>
                                  <p:iterate>
                                    <p:tmAbs val="0"/>
                                  </p:iterate>
                                  <p:childTnLst>
                                    <p:set>
                                      <p:cBhvr>
                                        <p:cTn id="23" fill="hold"/>
                                        <p:tgtEl>
                                          <p:spTgt spid="3356"/>
                                        </p:tgtEl>
                                        <p:attrNameLst>
                                          <p:attrName>style.visibility</p:attrName>
                                        </p:attrNameLst>
                                      </p:cBhvr>
                                      <p:to>
                                        <p:strVal val="visible"/>
                                      </p:to>
                                    </p:set>
                                    <p:anim calcmode="lin" valueType="num">
                                      <p:cBhvr>
                                        <p:cTn id="24" dur="700" fill="hold"/>
                                        <p:tgtEl>
                                          <p:spTgt spid="3356"/>
                                        </p:tgtEl>
                                        <p:attrNameLst>
                                          <p:attrName>ppt_x</p:attrName>
                                        </p:attrNameLst>
                                      </p:cBhvr>
                                      <p:tavLst>
                                        <p:tav tm="0">
                                          <p:val>
                                            <p:strVal val="1+#ppt_w/2"/>
                                          </p:val>
                                        </p:tav>
                                        <p:tav tm="100000">
                                          <p:val>
                                            <p:strVal val="#ppt_x"/>
                                          </p:val>
                                        </p:tav>
                                      </p:tavLst>
                                    </p:anim>
                                    <p:anim calcmode="lin" valueType="num">
                                      <p:cBhvr>
                                        <p:cTn id="25" dur="700" fill="hold"/>
                                        <p:tgtEl>
                                          <p:spTgt spid="3356"/>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9" presetClass="entr" presetSubtype="0" fill="hold" grpId="0" nodeType="afterEffect">
                                  <p:stCondLst>
                                    <p:cond delay="0"/>
                                  </p:stCondLst>
                                  <p:iterate>
                                    <p:tmAbs val="0"/>
                                  </p:iterate>
                                  <p:childTnLst>
                                    <p:set>
                                      <p:cBhvr>
                                        <p:cTn id="28" fill="hold"/>
                                        <p:tgtEl>
                                          <p:spTgt spid="3380"/>
                                        </p:tgtEl>
                                        <p:attrNameLst>
                                          <p:attrName>style.visibility</p:attrName>
                                        </p:attrNameLst>
                                      </p:cBhvr>
                                      <p:to>
                                        <p:strVal val="visible"/>
                                      </p:to>
                                    </p:set>
                                    <p:animEffect transition="in" filter="dissolve">
                                      <p:cBhvr>
                                        <p:cTn id="29" dur="700"/>
                                        <p:tgtEl>
                                          <p:spTgt spid="3380"/>
                                        </p:tgtEl>
                                      </p:cBhvr>
                                    </p:animEffect>
                                  </p:childTnLst>
                                </p:cTn>
                              </p:par>
                            </p:childTnLst>
                          </p:cTn>
                        </p:par>
                        <p:par>
                          <p:cTn id="30" fill="hold">
                            <p:stCondLst>
                              <p:cond delay="4200"/>
                            </p:stCondLst>
                            <p:childTnLst>
                              <p:par>
                                <p:cTn id="31" presetID="22" presetClass="entr" presetSubtype="1" fill="hold" grpId="0" nodeType="afterEffect">
                                  <p:stCondLst>
                                    <p:cond delay="0"/>
                                  </p:stCondLst>
                                  <p:iterate>
                                    <p:tmAbs val="0"/>
                                  </p:iterate>
                                  <p:childTnLst>
                                    <p:set>
                                      <p:cBhvr>
                                        <p:cTn id="32" fill="hold"/>
                                        <p:tgtEl>
                                          <p:spTgt spid="3345"/>
                                        </p:tgtEl>
                                        <p:attrNameLst>
                                          <p:attrName>style.visibility</p:attrName>
                                        </p:attrNameLst>
                                      </p:cBhvr>
                                      <p:to>
                                        <p:strVal val="visible"/>
                                      </p:to>
                                    </p:set>
                                    <p:animEffect transition="in" filter="wipe(up)">
                                      <p:cBhvr>
                                        <p:cTn id="33" dur="700"/>
                                        <p:tgtEl>
                                          <p:spTgt spid="3345"/>
                                        </p:tgtEl>
                                      </p:cBhvr>
                                    </p:animEffect>
                                  </p:childTnLst>
                                </p:cTn>
                              </p:par>
                            </p:childTnLst>
                          </p:cTn>
                        </p:par>
                        <p:par>
                          <p:cTn id="34" fill="hold">
                            <p:stCondLst>
                              <p:cond delay="4900"/>
                            </p:stCondLst>
                            <p:childTnLst>
                              <p:par>
                                <p:cTn id="35" presetID="4" presetClass="entr" presetSubtype="32" fill="hold" grpId="0" nodeType="afterEffect">
                                  <p:stCondLst>
                                    <p:cond delay="0"/>
                                  </p:stCondLst>
                                  <p:iterate>
                                    <p:tmAbs val="0"/>
                                  </p:iterate>
                                  <p:childTnLst>
                                    <p:set>
                                      <p:cBhvr>
                                        <p:cTn id="36" fill="hold"/>
                                        <p:tgtEl>
                                          <p:spTgt spid="3379"/>
                                        </p:tgtEl>
                                        <p:attrNameLst>
                                          <p:attrName>style.visibility</p:attrName>
                                        </p:attrNameLst>
                                      </p:cBhvr>
                                      <p:to>
                                        <p:strVal val="visible"/>
                                      </p:to>
                                    </p:set>
                                    <p:animEffect transition="in" filter="box(out)">
                                      <p:cBhvr>
                                        <p:cTn id="37" dur="700"/>
                                        <p:tgtEl>
                                          <p:spTgt spid="3379"/>
                                        </p:tgtEl>
                                      </p:cBhvr>
                                    </p:animEffect>
                                  </p:childTnLst>
                                </p:cTn>
                              </p:par>
                            </p:childTnLst>
                          </p:cTn>
                        </p:par>
                        <p:par>
                          <p:cTn id="38" fill="hold">
                            <p:stCondLst>
                              <p:cond delay="5600"/>
                            </p:stCondLst>
                            <p:childTnLst>
                              <p:par>
                                <p:cTn id="39" presetID="2" presetClass="entr" presetSubtype="8" fill="hold" grpId="0" nodeType="afterEffect">
                                  <p:stCondLst>
                                    <p:cond delay="0"/>
                                  </p:stCondLst>
                                  <p:iterate>
                                    <p:tmAbs val="0"/>
                                  </p:iterate>
                                  <p:childTnLst>
                                    <p:set>
                                      <p:cBhvr>
                                        <p:cTn id="40" fill="hold"/>
                                        <p:tgtEl>
                                          <p:spTgt spid="3371"/>
                                        </p:tgtEl>
                                        <p:attrNameLst>
                                          <p:attrName>style.visibility</p:attrName>
                                        </p:attrNameLst>
                                      </p:cBhvr>
                                      <p:to>
                                        <p:strVal val="visible"/>
                                      </p:to>
                                    </p:set>
                                    <p:anim calcmode="lin" valueType="num">
                                      <p:cBhvr>
                                        <p:cTn id="41" dur="700" fill="hold"/>
                                        <p:tgtEl>
                                          <p:spTgt spid="3371"/>
                                        </p:tgtEl>
                                        <p:attrNameLst>
                                          <p:attrName>ppt_x</p:attrName>
                                        </p:attrNameLst>
                                      </p:cBhvr>
                                      <p:tavLst>
                                        <p:tav tm="0">
                                          <p:val>
                                            <p:strVal val="0-#ppt_w/2"/>
                                          </p:val>
                                        </p:tav>
                                        <p:tav tm="100000">
                                          <p:val>
                                            <p:strVal val="#ppt_x"/>
                                          </p:val>
                                        </p:tav>
                                      </p:tavLst>
                                    </p:anim>
                                    <p:anim calcmode="lin" valueType="num">
                                      <p:cBhvr>
                                        <p:cTn id="42" dur="700" fill="hold"/>
                                        <p:tgtEl>
                                          <p:spTgt spid="3371"/>
                                        </p:tgtEl>
                                        <p:attrNameLst>
                                          <p:attrName>ppt_y</p:attrName>
                                        </p:attrNameLst>
                                      </p:cBhvr>
                                      <p:tavLst>
                                        <p:tav tm="0">
                                          <p:val>
                                            <p:strVal val="#ppt_y"/>
                                          </p:val>
                                        </p:tav>
                                        <p:tav tm="100000">
                                          <p:val>
                                            <p:strVal val="#ppt_y"/>
                                          </p:val>
                                        </p:tav>
                                      </p:tavLst>
                                    </p:anim>
                                  </p:childTnLst>
                                </p:cTn>
                              </p:par>
                            </p:childTnLst>
                          </p:cTn>
                        </p:par>
                        <p:par>
                          <p:cTn id="43" fill="hold">
                            <p:stCondLst>
                              <p:cond delay="6300"/>
                            </p:stCondLst>
                            <p:childTnLst>
                              <p:par>
                                <p:cTn id="44" presetID="2" presetClass="entr" presetSubtype="8" fill="hold" grpId="0" nodeType="afterEffect">
                                  <p:stCondLst>
                                    <p:cond delay="0"/>
                                  </p:stCondLst>
                                  <p:iterate>
                                    <p:tmAbs val="0"/>
                                  </p:iterate>
                                  <p:childTnLst>
                                    <p:set>
                                      <p:cBhvr>
                                        <p:cTn id="45" fill="hold"/>
                                        <p:tgtEl>
                                          <p:spTgt spid="3369"/>
                                        </p:tgtEl>
                                        <p:attrNameLst>
                                          <p:attrName>style.visibility</p:attrName>
                                        </p:attrNameLst>
                                      </p:cBhvr>
                                      <p:to>
                                        <p:strVal val="visible"/>
                                      </p:to>
                                    </p:set>
                                    <p:anim calcmode="lin" valueType="num">
                                      <p:cBhvr>
                                        <p:cTn id="46" dur="700" fill="hold"/>
                                        <p:tgtEl>
                                          <p:spTgt spid="3369"/>
                                        </p:tgtEl>
                                        <p:attrNameLst>
                                          <p:attrName>ppt_x</p:attrName>
                                        </p:attrNameLst>
                                      </p:cBhvr>
                                      <p:tavLst>
                                        <p:tav tm="0">
                                          <p:val>
                                            <p:strVal val="0-#ppt_w/2"/>
                                          </p:val>
                                        </p:tav>
                                        <p:tav tm="100000">
                                          <p:val>
                                            <p:strVal val="#ppt_x"/>
                                          </p:val>
                                        </p:tav>
                                      </p:tavLst>
                                    </p:anim>
                                    <p:anim calcmode="lin" valueType="num">
                                      <p:cBhvr>
                                        <p:cTn id="47" dur="700" fill="hold"/>
                                        <p:tgtEl>
                                          <p:spTgt spid="3369"/>
                                        </p:tgtEl>
                                        <p:attrNameLst>
                                          <p:attrName>ppt_y</p:attrName>
                                        </p:attrNameLst>
                                      </p:cBhvr>
                                      <p:tavLst>
                                        <p:tav tm="0">
                                          <p:val>
                                            <p:strVal val="#ppt_y"/>
                                          </p:val>
                                        </p:tav>
                                        <p:tav tm="100000">
                                          <p:val>
                                            <p:strVal val="#ppt_y"/>
                                          </p:val>
                                        </p:tav>
                                      </p:tavLst>
                                    </p:anim>
                                  </p:childTnLst>
                                </p:cTn>
                              </p:par>
                            </p:childTnLst>
                          </p:cTn>
                        </p:par>
                        <p:par>
                          <p:cTn id="48" fill="hold">
                            <p:stCondLst>
                              <p:cond delay="7000"/>
                            </p:stCondLst>
                            <p:childTnLst>
                              <p:par>
                                <p:cTn id="49" presetID="9" presetClass="entr" presetSubtype="0" fill="hold" grpId="0" nodeType="afterEffect">
                                  <p:stCondLst>
                                    <p:cond delay="0"/>
                                  </p:stCondLst>
                                  <p:iterate>
                                    <p:tmAbs val="0"/>
                                  </p:iterate>
                                  <p:childTnLst>
                                    <p:set>
                                      <p:cBhvr>
                                        <p:cTn id="50" fill="hold"/>
                                        <p:tgtEl>
                                          <p:spTgt spid="3381"/>
                                        </p:tgtEl>
                                        <p:attrNameLst>
                                          <p:attrName>style.visibility</p:attrName>
                                        </p:attrNameLst>
                                      </p:cBhvr>
                                      <p:to>
                                        <p:strVal val="visible"/>
                                      </p:to>
                                    </p:set>
                                    <p:animEffect transition="in" filter="dissolve">
                                      <p:cBhvr>
                                        <p:cTn id="51" dur="700"/>
                                        <p:tgtEl>
                                          <p:spTgt spid="3381"/>
                                        </p:tgtEl>
                                      </p:cBhvr>
                                    </p:animEffect>
                                  </p:childTnLst>
                                </p:cTn>
                              </p:par>
                            </p:childTnLst>
                          </p:cTn>
                        </p:par>
                        <p:par>
                          <p:cTn id="52" fill="hold">
                            <p:stCondLst>
                              <p:cond delay="7700"/>
                            </p:stCondLst>
                            <p:childTnLst>
                              <p:par>
                                <p:cTn id="53" presetID="22" presetClass="entr" presetSubtype="1" fill="hold" grpId="0" nodeType="afterEffect">
                                  <p:stCondLst>
                                    <p:cond delay="0"/>
                                  </p:stCondLst>
                                  <p:iterate>
                                    <p:tmAbs val="0"/>
                                  </p:iterate>
                                  <p:childTnLst>
                                    <p:set>
                                      <p:cBhvr>
                                        <p:cTn id="54" fill="hold"/>
                                        <p:tgtEl>
                                          <p:spTgt spid="3365"/>
                                        </p:tgtEl>
                                        <p:attrNameLst>
                                          <p:attrName>style.visibility</p:attrName>
                                        </p:attrNameLst>
                                      </p:cBhvr>
                                      <p:to>
                                        <p:strVal val="visible"/>
                                      </p:to>
                                    </p:set>
                                    <p:animEffect transition="in" filter="wipe(up)">
                                      <p:cBhvr>
                                        <p:cTn id="55" dur="700"/>
                                        <p:tgtEl>
                                          <p:spTgt spid="3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5" grpId="0" animBg="1" advAuto="0"/>
      <p:bldP spid="3346" grpId="0" animBg="1" advAuto="0"/>
      <p:bldP spid="3352" grpId="0" animBg="1" advAuto="0"/>
      <p:bldP spid="3356" grpId="0" animBg="1" advAuto="0"/>
      <p:bldP spid="3364" grpId="0" animBg="1" advAuto="0"/>
      <p:bldP spid="3365" grpId="0" animBg="1" advAuto="0"/>
      <p:bldP spid="3369" grpId="0" animBg="1" advAuto="0"/>
      <p:bldP spid="3371" grpId="0" animBg="1" advAuto="0"/>
      <p:bldP spid="3372" grpId="0" animBg="1" advAuto="0"/>
      <p:bldP spid="3379" grpId="0" animBg="1" advAuto="0"/>
      <p:bldP spid="3380" grpId="0" animBg="1" advAuto="0"/>
      <p:bldP spid="3381"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33"/>
          </p:nvPr>
        </p:nvPicPr>
        <p:blipFill>
          <a:blip r:embed="rId2" cstate="print">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t="28925" b="28925"/>
          <a:stretch>
            <a:fillRect/>
          </a:stretch>
        </p:blipFill>
        <p:spPr/>
      </p:pic>
      <p:grpSp>
        <p:nvGrpSpPr>
          <p:cNvPr id="4851" name="Group 4851"/>
          <p:cNvGrpSpPr/>
          <p:nvPr/>
        </p:nvGrpSpPr>
        <p:grpSpPr>
          <a:xfrm rot="16200000" flipH="1">
            <a:off x="698916" y="2463992"/>
            <a:ext cx="1775005" cy="1771707"/>
            <a:chOff x="0" y="0"/>
            <a:chExt cx="4733344" cy="4724550"/>
          </a:xfrm>
        </p:grpSpPr>
        <p:sp>
          <p:nvSpPr>
            <p:cNvPr id="4848" name="Shape 4848"/>
            <p:cNvSpPr/>
            <p:nvPr/>
          </p:nvSpPr>
          <p:spPr>
            <a:xfrm flipH="1">
              <a:off x="1749" y="0"/>
              <a:ext cx="289718" cy="273161"/>
            </a:xfrm>
            <a:custGeom>
              <a:avLst/>
              <a:gdLst/>
              <a:ahLst/>
              <a:cxnLst>
                <a:cxn ang="0">
                  <a:pos x="wd2" y="hd2"/>
                </a:cxn>
                <a:cxn ang="5400000">
                  <a:pos x="wd2" y="hd2"/>
                </a:cxn>
                <a:cxn ang="10800000">
                  <a:pos x="wd2" y="hd2"/>
                </a:cxn>
                <a:cxn ang="16200000">
                  <a:pos x="wd2" y="hd2"/>
                </a:cxn>
              </a:cxnLst>
              <a:rect l="0" t="0" r="r" b="b"/>
              <a:pathLst>
                <a:path w="21600" h="21600" extrusionOk="0">
                  <a:moveTo>
                    <a:pt x="21600" y="21017"/>
                  </a:moveTo>
                  <a:lnTo>
                    <a:pt x="130" y="0"/>
                  </a:lnTo>
                  <a:lnTo>
                    <a:pt x="0" y="21600"/>
                  </a:lnTo>
                  <a:lnTo>
                    <a:pt x="21600" y="21017"/>
                  </a:lnTo>
                  <a:close/>
                </a:path>
              </a:pathLst>
            </a:custGeom>
            <a:solidFill>
              <a:srgbClr val="000000"/>
            </a:solidFill>
            <a:ln w="12700" cap="flat">
              <a:noFill/>
              <a:miter lim="400000"/>
            </a:ln>
            <a:effectLst/>
          </p:spPr>
          <p:txBody>
            <a:bodyPr wrap="square" lIns="0" tIns="0" rIns="0" bIns="0" numCol="1" anchor="ctr">
              <a:noAutofit/>
            </a:bodyPr>
            <a:lstStyle/>
            <a:p>
              <a:pPr lvl="0">
                <a:defRPr sz="3200"/>
              </a:pPr>
              <a:endParaRPr/>
            </a:p>
          </p:txBody>
        </p:sp>
        <p:sp>
          <p:nvSpPr>
            <p:cNvPr id="4849" name="Shape 4849"/>
            <p:cNvSpPr/>
            <p:nvPr/>
          </p:nvSpPr>
          <p:spPr>
            <a:xfrm rot="10800000">
              <a:off x="1749" y="4456596"/>
              <a:ext cx="289718" cy="267955"/>
            </a:xfrm>
            <a:custGeom>
              <a:avLst/>
              <a:gdLst/>
              <a:ahLst/>
              <a:cxnLst>
                <a:cxn ang="0">
                  <a:pos x="wd2" y="hd2"/>
                </a:cxn>
                <a:cxn ang="5400000">
                  <a:pos x="wd2" y="hd2"/>
                </a:cxn>
                <a:cxn ang="10800000">
                  <a:pos x="wd2" y="hd2"/>
                </a:cxn>
                <a:cxn ang="16200000">
                  <a:pos x="wd2" y="hd2"/>
                </a:cxn>
              </a:cxnLst>
              <a:rect l="0" t="0" r="r" b="b"/>
              <a:pathLst>
                <a:path w="21600" h="21600" extrusionOk="0">
                  <a:moveTo>
                    <a:pt x="21600" y="21006"/>
                  </a:moveTo>
                  <a:lnTo>
                    <a:pt x="130" y="0"/>
                  </a:lnTo>
                  <a:lnTo>
                    <a:pt x="0" y="21600"/>
                  </a:lnTo>
                  <a:lnTo>
                    <a:pt x="21600" y="21006"/>
                  </a:lnTo>
                  <a:close/>
                </a:path>
              </a:pathLst>
            </a:custGeom>
            <a:solidFill>
              <a:srgbClr val="000000"/>
            </a:solidFill>
            <a:ln w="12700" cap="flat">
              <a:noFill/>
              <a:miter lim="400000"/>
            </a:ln>
            <a:effectLst/>
          </p:spPr>
          <p:txBody>
            <a:bodyPr wrap="square" lIns="0" tIns="0" rIns="0" bIns="0" numCol="1" anchor="ctr">
              <a:noAutofit/>
            </a:bodyPr>
            <a:lstStyle/>
            <a:p>
              <a:pPr lvl="0">
                <a:defRPr sz="3200"/>
              </a:pPr>
              <a:endParaRPr/>
            </a:p>
          </p:txBody>
        </p:sp>
        <p:sp>
          <p:nvSpPr>
            <p:cNvPr id="4850" name="Shape 4850"/>
            <p:cNvSpPr/>
            <p:nvPr/>
          </p:nvSpPr>
          <p:spPr>
            <a:xfrm flipH="1">
              <a:off x="-1" y="264986"/>
              <a:ext cx="4733346" cy="4200793"/>
            </a:xfrm>
            <a:prstGeom prst="rect">
              <a:avLst/>
            </a:prstGeom>
            <a:solidFill>
              <a:srgbClr val="222A35">
                <a:alpha val="95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852" name="Shape 4852"/>
          <p:cNvSpPr/>
          <p:nvPr/>
        </p:nvSpPr>
        <p:spPr>
          <a:xfrm>
            <a:off x="2841721" y="3169881"/>
            <a:ext cx="5546400" cy="830997"/>
          </a:xfrm>
          <a:prstGeom prst="rect">
            <a:avLst/>
          </a:prstGeom>
          <a:ln w="12700">
            <a:miter lim="400000"/>
          </a:ln>
          <a:extLst>
            <a:ext uri="{C572A759-6A51-4108-AA02-DFA0A04FC94B}">
              <ma14:wrappingTextBoxFlag xmlns="" xmlns:ma14="http://schemas.microsoft.com/office/mac/drawingml/2011/main" val="1"/>
            </a:ext>
          </a:extLst>
        </p:spPr>
        <p:txBody>
          <a:bodyPr wrap="square" lIns="19050" tIns="19050" rIns="19050" bIns="19050" anchor="ctr">
            <a:spAutoFit/>
          </a:bodyPr>
          <a:lstStyle/>
          <a:p>
            <a:pPr lvl="0" algn="l">
              <a:lnSpc>
                <a:spcPct val="150000"/>
              </a:lnSpc>
              <a:defRPr sz="1800"/>
            </a:pPr>
            <a:r>
              <a:rPr sz="700" dirty="0" err="1">
                <a:solidFill>
                  <a:schemeClr val="bg1">
                    <a:lumMod val="50000"/>
                  </a:schemeClr>
                </a:solidFill>
                <a:latin typeface="+mn-ea"/>
                <a:cs typeface="Roboto Regular"/>
                <a:sym typeface="Roboto Regular"/>
              </a:rPr>
              <a:t>consectetuer</a:t>
            </a:r>
            <a:r>
              <a:rPr sz="700" dirty="0">
                <a:solidFill>
                  <a:schemeClr val="bg1">
                    <a:lumMod val="50000"/>
                  </a:schemeClr>
                </a:solidFill>
                <a:latin typeface="+mn-ea"/>
                <a:cs typeface="Roboto Regular"/>
                <a:sym typeface="Roboto Regular"/>
              </a:rPr>
              <a:t> adipiscing elit. Aenean commodo ligula eget dolor. Aenean massa. Cum sociis natoque penatibus et magnis dis parturient montes, nascetur ridiculus mus. Donec quam felis, ultricies nec, pellentesque eu, pretium quis, sem. Nulla consequat massa quis enim.</a:t>
            </a:r>
          </a:p>
          <a:p>
            <a:pPr lvl="0" algn="l">
              <a:lnSpc>
                <a:spcPct val="150000"/>
              </a:lnSpc>
              <a:defRPr sz="1800"/>
            </a:pPr>
            <a:endParaRPr sz="700" dirty="0">
              <a:solidFill>
                <a:schemeClr val="bg1">
                  <a:lumMod val="50000"/>
                </a:schemeClr>
              </a:solidFill>
              <a:latin typeface="+mn-ea"/>
              <a:cs typeface="Roboto Regular"/>
              <a:sym typeface="Roboto Regular"/>
            </a:endParaRPr>
          </a:p>
          <a:p>
            <a:pPr lvl="0" algn="l">
              <a:lnSpc>
                <a:spcPct val="150000"/>
              </a:lnSpc>
              <a:defRPr sz="1800"/>
            </a:pPr>
            <a:r>
              <a:rPr sz="700" dirty="0">
                <a:solidFill>
                  <a:schemeClr val="bg1">
                    <a:lumMod val="50000"/>
                  </a:schemeClr>
                </a:solidFill>
                <a:latin typeface="+mn-ea"/>
                <a:cs typeface="Roboto Regular"/>
                <a:sym typeface="Roboto Regular"/>
              </a:rPr>
              <a:t>Aenean leo ligula, porttitor eu, consequat vitae, eleifend ac, enim. Aliquam lorem ante, dapibus in, viverra quis, feugiat a, tellus. Phasellus viverra nulla ut metus varius laoreet. Quisque rutrum. Aenean imperdiet. Etiam ultricies nisi vel augue. Curabitur ullamcorper ultricies nisi.</a:t>
            </a:r>
          </a:p>
        </p:txBody>
      </p:sp>
      <p:sp>
        <p:nvSpPr>
          <p:cNvPr id="4853" name="Shape 4853"/>
          <p:cNvSpPr/>
          <p:nvPr/>
        </p:nvSpPr>
        <p:spPr>
          <a:xfrm>
            <a:off x="1123841" y="3386768"/>
            <a:ext cx="999887" cy="2133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p>
            <a:pPr algn="r" defTabSz="395288">
              <a:lnSpc>
                <a:spcPct val="80000"/>
              </a:lnSpc>
              <a:spcBef>
                <a:spcPts val="225"/>
              </a:spcBef>
              <a:defRPr sz="1800"/>
            </a:pPr>
            <a:r>
              <a:rPr lang="zh-CN" altLang="en-US" sz="2600" cap="all" baseline="-14000" dirty="0">
                <a:solidFill>
                  <a:schemeClr val="bg1"/>
                </a:solidFill>
                <a:latin typeface="+mj-ea"/>
                <a:ea typeface="+mj-ea"/>
                <a:cs typeface="Roboto Bold"/>
                <a:sym typeface="Roboto Bold"/>
              </a:rPr>
              <a:t>标题项目</a:t>
            </a:r>
            <a:endParaRPr sz="2600" cap="all" baseline="-14000" dirty="0">
              <a:solidFill>
                <a:schemeClr val="bg1"/>
              </a:solidFill>
              <a:latin typeface="+mj-ea"/>
              <a:ea typeface="+mj-ea"/>
              <a:cs typeface="Roboto Light"/>
              <a:sym typeface="Roboto Light"/>
            </a:endParaRPr>
          </a:p>
        </p:txBody>
      </p:sp>
    </p:spTree>
    <p:extLst>
      <p:ext uri="{BB962C8B-B14F-4D97-AF65-F5344CB8AC3E}">
        <p14:creationId xmlns:p14="http://schemas.microsoft.com/office/powerpoint/2010/main" val="3210719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851"/>
                                        </p:tgtEl>
                                        <p:attrNameLst>
                                          <p:attrName>style.visibility</p:attrName>
                                        </p:attrNameLst>
                                      </p:cBhvr>
                                      <p:to>
                                        <p:strVal val="visible"/>
                                      </p:to>
                                    </p:set>
                                    <p:anim calcmode="lin" valueType="num">
                                      <p:cBhvr additive="base">
                                        <p:cTn id="7" dur="500" fill="hold"/>
                                        <p:tgtEl>
                                          <p:spTgt spid="4851"/>
                                        </p:tgtEl>
                                        <p:attrNameLst>
                                          <p:attrName>ppt_x</p:attrName>
                                        </p:attrNameLst>
                                      </p:cBhvr>
                                      <p:tavLst>
                                        <p:tav tm="0">
                                          <p:val>
                                            <p:strVal val="#ppt_x"/>
                                          </p:val>
                                        </p:tav>
                                        <p:tav tm="100000">
                                          <p:val>
                                            <p:strVal val="#ppt_x"/>
                                          </p:val>
                                        </p:tav>
                                      </p:tavLst>
                                    </p:anim>
                                    <p:anim calcmode="lin" valueType="num">
                                      <p:cBhvr additive="base">
                                        <p:cTn id="8" dur="500" fill="hold"/>
                                        <p:tgtEl>
                                          <p:spTgt spid="485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853"/>
                                        </p:tgtEl>
                                        <p:attrNameLst>
                                          <p:attrName>style.visibility</p:attrName>
                                        </p:attrNameLst>
                                      </p:cBhvr>
                                      <p:to>
                                        <p:strVal val="visible"/>
                                      </p:to>
                                    </p:set>
                                    <p:anim calcmode="lin" valueType="num">
                                      <p:cBhvr additive="base">
                                        <p:cTn id="12" dur="500" fill="hold"/>
                                        <p:tgtEl>
                                          <p:spTgt spid="4853"/>
                                        </p:tgtEl>
                                        <p:attrNameLst>
                                          <p:attrName>ppt_x</p:attrName>
                                        </p:attrNameLst>
                                      </p:cBhvr>
                                      <p:tavLst>
                                        <p:tav tm="0">
                                          <p:val>
                                            <p:strVal val="#ppt_x"/>
                                          </p:val>
                                        </p:tav>
                                        <p:tav tm="100000">
                                          <p:val>
                                            <p:strVal val="#ppt_x"/>
                                          </p:val>
                                        </p:tav>
                                      </p:tavLst>
                                    </p:anim>
                                    <p:anim calcmode="lin" valueType="num">
                                      <p:cBhvr additive="base">
                                        <p:cTn id="13" dur="500" fill="hold"/>
                                        <p:tgtEl>
                                          <p:spTgt spid="4853"/>
                                        </p:tgtEl>
                                        <p:attrNameLst>
                                          <p:attrName>ppt_y</p:attrName>
                                        </p:attrNameLst>
                                      </p:cBhvr>
                                      <p:tavLst>
                                        <p:tav tm="0">
                                          <p:val>
                                            <p:strVal val="1+#ppt_h/2"/>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852"/>
                                        </p:tgtEl>
                                        <p:attrNameLst>
                                          <p:attrName>style.visibility</p:attrName>
                                        </p:attrNameLst>
                                      </p:cBhvr>
                                      <p:to>
                                        <p:strVal val="visible"/>
                                      </p:to>
                                    </p:set>
                                    <p:animEffect transition="in" filter="wipe(left)">
                                      <p:cBhvr>
                                        <p:cTn id="16" dur="500"/>
                                        <p:tgtEl>
                                          <p:spTgt spid="4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2" grpId="0" animBg="1"/>
      <p:bldP spid="48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8" name="Shape 3518"/>
          <p:cNvSpPr/>
          <p:nvPr/>
        </p:nvSpPr>
        <p:spPr>
          <a:xfrm>
            <a:off x="4361491" y="-24839"/>
            <a:ext cx="127418" cy="806646"/>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519" name="Shape 3519"/>
          <p:cNvSpPr/>
          <p:nvPr/>
        </p:nvSpPr>
        <p:spPr>
          <a:xfrm>
            <a:off x="4361491" y="1095740"/>
            <a:ext cx="127418" cy="1779181"/>
          </a:xfrm>
          <a:prstGeom prst="rect">
            <a:avLst/>
          </a:prstGeom>
          <a:solidFill>
            <a:schemeClr val="accent6"/>
          </a:solidFill>
          <a:ln w="12700">
            <a:miter lim="400000"/>
          </a:ln>
        </p:spPr>
        <p:txBody>
          <a:bodyPr lIns="0" tIns="0" rIns="0" bIns="0" anchor="ctr"/>
          <a:lstStyle/>
          <a:p>
            <a:pPr lvl="0">
              <a:defRPr sz="3200">
                <a:solidFill>
                  <a:srgbClr val="FFFFFF"/>
                </a:solidFill>
              </a:defRPr>
            </a:pPr>
            <a:endParaRPr/>
          </a:p>
        </p:txBody>
      </p:sp>
      <p:sp>
        <p:nvSpPr>
          <p:cNvPr id="3520" name="Shape 3520"/>
          <p:cNvSpPr/>
          <p:nvPr/>
        </p:nvSpPr>
        <p:spPr>
          <a:xfrm>
            <a:off x="4361491" y="3133259"/>
            <a:ext cx="127418" cy="2029281"/>
          </a:xfrm>
          <a:prstGeom prst="rect">
            <a:avLst/>
          </a:prstGeom>
          <a:solidFill>
            <a:schemeClr val="accent5"/>
          </a:solidFill>
          <a:ln w="12700">
            <a:miter lim="400000"/>
          </a:ln>
        </p:spPr>
        <p:txBody>
          <a:bodyPr lIns="0" tIns="0" rIns="0" bIns="0" anchor="ctr"/>
          <a:lstStyle/>
          <a:p>
            <a:pPr lvl="0">
              <a:defRPr sz="3200">
                <a:solidFill>
                  <a:srgbClr val="FFFFFF"/>
                </a:solidFill>
              </a:defRPr>
            </a:pPr>
            <a:endParaRPr/>
          </a:p>
        </p:txBody>
      </p:sp>
      <p:grpSp>
        <p:nvGrpSpPr>
          <p:cNvPr id="3526" name="Group 3526"/>
          <p:cNvGrpSpPr/>
          <p:nvPr/>
        </p:nvGrpSpPr>
        <p:grpSpPr>
          <a:xfrm>
            <a:off x="3969986" y="3414636"/>
            <a:ext cx="2133701" cy="806646"/>
            <a:chOff x="0" y="0"/>
            <a:chExt cx="5689868" cy="2151054"/>
          </a:xfrm>
        </p:grpSpPr>
        <p:grpSp>
          <p:nvGrpSpPr>
            <p:cNvPr id="3524" name="Group 3524"/>
            <p:cNvGrpSpPr/>
            <p:nvPr/>
          </p:nvGrpSpPr>
          <p:grpSpPr>
            <a:xfrm>
              <a:off x="0" y="0"/>
              <a:ext cx="5689869" cy="2151055"/>
              <a:chOff x="0" y="0"/>
              <a:chExt cx="5689868" cy="2151054"/>
            </a:xfrm>
          </p:grpSpPr>
          <p:sp>
            <p:nvSpPr>
              <p:cNvPr id="3521" name="Shape 3521"/>
              <p:cNvSpPr/>
              <p:nvPr/>
            </p:nvSpPr>
            <p:spPr>
              <a:xfrm>
                <a:off x="4348424" y="49"/>
                <a:ext cx="1341445" cy="13414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22" name="Shape 3522"/>
              <p:cNvSpPr/>
              <p:nvPr/>
            </p:nvSpPr>
            <p:spPr>
              <a:xfrm>
                <a:off x="0" y="0"/>
                <a:ext cx="5020513" cy="21510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3462"/>
                    </a:lnTo>
                    <a:lnTo>
                      <a:pt x="0" y="13471"/>
                    </a:lnTo>
                    <a:lnTo>
                      <a:pt x="5" y="13471"/>
                    </a:lnTo>
                    <a:lnTo>
                      <a:pt x="4482" y="21600"/>
                    </a:lnTo>
                    <a:lnTo>
                      <a:pt x="4482" y="13471"/>
                    </a:lnTo>
                    <a:lnTo>
                      <a:pt x="21600" y="13471"/>
                    </a:lnTo>
                    <a:lnTo>
                      <a:pt x="21600" y="0"/>
                    </a:lnTo>
                    <a:lnTo>
                      <a:pt x="0" y="0"/>
                    </a:ln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23" name="Shape 3523"/>
              <p:cNvSpPr/>
              <p:nvPr/>
            </p:nvSpPr>
            <p:spPr>
              <a:xfrm>
                <a:off x="12" y="1339809"/>
                <a:ext cx="1041801" cy="811177"/>
              </a:xfrm>
              <a:custGeom>
                <a:avLst/>
                <a:gdLst/>
                <a:ahLst/>
                <a:cxnLst>
                  <a:cxn ang="0">
                    <a:pos x="wd2" y="hd2"/>
                  </a:cxn>
                  <a:cxn ang="5400000">
                    <a:pos x="wd2" y="hd2"/>
                  </a:cxn>
                  <a:cxn ang="10800000">
                    <a:pos x="wd2" y="hd2"/>
                  </a:cxn>
                  <a:cxn ang="16200000">
                    <a:pos x="wd2" y="hd2"/>
                  </a:cxn>
                </a:cxnLst>
                <a:rect l="0" t="0" r="r" b="b"/>
                <a:pathLst>
                  <a:path w="21600" h="21600" extrusionOk="0">
                    <a:moveTo>
                      <a:pt x="0" y="20"/>
                    </a:moveTo>
                    <a:lnTo>
                      <a:pt x="21600" y="21600"/>
                    </a:lnTo>
                    <a:lnTo>
                      <a:pt x="21600" y="0"/>
                    </a:lnTo>
                    <a:lnTo>
                      <a:pt x="0" y="20"/>
                    </a:lnTo>
                    <a:close/>
                  </a:path>
                </a:pathLst>
              </a:custGeom>
              <a:solidFill>
                <a:srgbClr val="212935">
                  <a:alpha val="60000"/>
                </a:srgbClr>
              </a:solidFill>
              <a:ln w="12700" cap="flat">
                <a:noFill/>
                <a:miter lim="400000"/>
              </a:ln>
              <a:effectLst/>
            </p:spPr>
            <p:txBody>
              <a:bodyPr wrap="square" lIns="0" tIns="0" rIns="0" bIns="0" numCol="1" anchor="ctr">
                <a:noAutofit/>
              </a:bodyPr>
              <a:lstStyle/>
              <a:p>
                <a:pPr lvl="0">
                  <a:defRPr sz="3200"/>
                </a:pPr>
                <a:endParaRPr/>
              </a:p>
            </p:txBody>
          </p:sp>
        </p:grpSp>
        <p:sp>
          <p:nvSpPr>
            <p:cNvPr id="3525" name="Shape 3525"/>
            <p:cNvSpPr/>
            <p:nvPr/>
          </p:nvSpPr>
          <p:spPr>
            <a:xfrm>
              <a:off x="304307" y="149952"/>
              <a:ext cx="1814288" cy="9803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6000">
                  <a:solidFill>
                    <a:srgbClr val="FFFFFF"/>
                  </a:solidFill>
                  <a:latin typeface="Roboto Bold"/>
                  <a:ea typeface="Roboto Bold"/>
                  <a:cs typeface="Roboto Bold"/>
                  <a:sym typeface="Roboto Bold"/>
                </a:defRPr>
              </a:lvl1pPr>
            </a:lstStyle>
            <a:p>
              <a:pPr lvl="0">
                <a:defRPr sz="1800">
                  <a:solidFill>
                    <a:srgbClr val="000000"/>
                  </a:solidFill>
                </a:defRPr>
              </a:pPr>
              <a:r>
                <a:rPr sz="2300" dirty="0">
                  <a:solidFill>
                    <a:schemeClr val="bg1"/>
                  </a:solidFill>
                </a:rPr>
                <a:t>2015</a:t>
              </a:r>
            </a:p>
          </p:txBody>
        </p:sp>
      </p:grpSp>
      <p:grpSp>
        <p:nvGrpSpPr>
          <p:cNvPr id="3532" name="Group 3532"/>
          <p:cNvGrpSpPr/>
          <p:nvPr/>
        </p:nvGrpSpPr>
        <p:grpSpPr>
          <a:xfrm>
            <a:off x="2744200" y="1304417"/>
            <a:ext cx="2133701" cy="806646"/>
            <a:chOff x="0" y="0"/>
            <a:chExt cx="5689868" cy="2151054"/>
          </a:xfrm>
        </p:grpSpPr>
        <p:grpSp>
          <p:nvGrpSpPr>
            <p:cNvPr id="3530" name="Group 3530"/>
            <p:cNvGrpSpPr/>
            <p:nvPr/>
          </p:nvGrpSpPr>
          <p:grpSpPr>
            <a:xfrm flipH="1">
              <a:off x="-1" y="0"/>
              <a:ext cx="5689870" cy="2151055"/>
              <a:chOff x="0" y="0"/>
              <a:chExt cx="5689868" cy="2151054"/>
            </a:xfrm>
          </p:grpSpPr>
          <p:sp>
            <p:nvSpPr>
              <p:cNvPr id="3527" name="Shape 3527"/>
              <p:cNvSpPr/>
              <p:nvPr/>
            </p:nvSpPr>
            <p:spPr>
              <a:xfrm>
                <a:off x="4348424" y="49"/>
                <a:ext cx="1341445" cy="134144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28" name="Shape 3528"/>
              <p:cNvSpPr/>
              <p:nvPr/>
            </p:nvSpPr>
            <p:spPr>
              <a:xfrm>
                <a:off x="0" y="0"/>
                <a:ext cx="5020513" cy="21510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3462"/>
                    </a:lnTo>
                    <a:lnTo>
                      <a:pt x="0" y="13471"/>
                    </a:lnTo>
                    <a:lnTo>
                      <a:pt x="5" y="13471"/>
                    </a:lnTo>
                    <a:lnTo>
                      <a:pt x="4482" y="21600"/>
                    </a:lnTo>
                    <a:lnTo>
                      <a:pt x="4482" y="13471"/>
                    </a:lnTo>
                    <a:lnTo>
                      <a:pt x="21600" y="13471"/>
                    </a:lnTo>
                    <a:lnTo>
                      <a:pt x="21600" y="0"/>
                    </a:lnTo>
                    <a:lnTo>
                      <a:pt x="0" y="0"/>
                    </a:ln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29" name="Shape 3529"/>
              <p:cNvSpPr/>
              <p:nvPr/>
            </p:nvSpPr>
            <p:spPr>
              <a:xfrm>
                <a:off x="12" y="1339809"/>
                <a:ext cx="1041709" cy="811106"/>
              </a:xfrm>
              <a:custGeom>
                <a:avLst/>
                <a:gdLst/>
                <a:ahLst/>
                <a:cxnLst>
                  <a:cxn ang="0">
                    <a:pos x="wd2" y="hd2"/>
                  </a:cxn>
                  <a:cxn ang="5400000">
                    <a:pos x="wd2" y="hd2"/>
                  </a:cxn>
                  <a:cxn ang="10800000">
                    <a:pos x="wd2" y="hd2"/>
                  </a:cxn>
                  <a:cxn ang="16200000">
                    <a:pos x="wd2" y="hd2"/>
                  </a:cxn>
                </a:cxnLst>
                <a:rect l="0" t="0" r="r" b="b"/>
                <a:pathLst>
                  <a:path w="21600" h="21600" extrusionOk="0">
                    <a:moveTo>
                      <a:pt x="0" y="20"/>
                    </a:moveTo>
                    <a:lnTo>
                      <a:pt x="21600" y="21600"/>
                    </a:lnTo>
                    <a:lnTo>
                      <a:pt x="21600" y="0"/>
                    </a:lnTo>
                    <a:lnTo>
                      <a:pt x="0" y="20"/>
                    </a:lnTo>
                    <a:close/>
                  </a:path>
                </a:pathLst>
              </a:custGeom>
              <a:solidFill>
                <a:srgbClr val="212935">
                  <a:alpha val="60000"/>
                </a:srgbClr>
              </a:solidFill>
              <a:ln w="12700" cap="flat">
                <a:noFill/>
                <a:miter lim="400000"/>
              </a:ln>
              <a:effectLst/>
            </p:spPr>
            <p:txBody>
              <a:bodyPr wrap="square" lIns="0" tIns="0" rIns="0" bIns="0" numCol="1" anchor="ctr">
                <a:noAutofit/>
              </a:bodyPr>
              <a:lstStyle/>
              <a:p>
                <a:pPr lvl="0">
                  <a:defRPr sz="3200"/>
                </a:pPr>
                <a:endParaRPr/>
              </a:p>
            </p:txBody>
          </p:sp>
        </p:grpSp>
        <p:sp>
          <p:nvSpPr>
            <p:cNvPr id="3531" name="Shape 3531"/>
            <p:cNvSpPr/>
            <p:nvPr/>
          </p:nvSpPr>
          <p:spPr>
            <a:xfrm>
              <a:off x="3573072" y="156456"/>
              <a:ext cx="1814287" cy="9803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6000">
                  <a:solidFill>
                    <a:srgbClr val="FFFFFF"/>
                  </a:solidFill>
                  <a:latin typeface="Roboto Bold"/>
                  <a:ea typeface="Roboto Bold"/>
                  <a:cs typeface="Roboto Bold"/>
                  <a:sym typeface="Roboto Bold"/>
                </a:defRPr>
              </a:lvl1pPr>
            </a:lstStyle>
            <a:p>
              <a:pPr lvl="0">
                <a:defRPr sz="1800">
                  <a:solidFill>
                    <a:srgbClr val="000000"/>
                  </a:solidFill>
                </a:defRPr>
              </a:pPr>
              <a:r>
                <a:rPr sz="2300" dirty="0">
                  <a:solidFill>
                    <a:schemeClr val="bg1"/>
                  </a:solidFill>
                </a:rPr>
                <a:t>2016</a:t>
              </a:r>
            </a:p>
          </p:txBody>
        </p:sp>
      </p:grpSp>
      <p:sp>
        <p:nvSpPr>
          <p:cNvPr id="3533" name="Shape 3533"/>
          <p:cNvSpPr/>
          <p:nvPr/>
        </p:nvSpPr>
        <p:spPr>
          <a:xfrm>
            <a:off x="3173844" y="3413768"/>
            <a:ext cx="523611" cy="508397"/>
          </a:xfrm>
          <a:custGeom>
            <a:avLst/>
            <a:gdLst/>
            <a:ahLst/>
            <a:cxnLst>
              <a:cxn ang="0">
                <a:pos x="wd2" y="hd2"/>
              </a:cxn>
              <a:cxn ang="5400000">
                <a:pos x="wd2" y="hd2"/>
              </a:cxn>
              <a:cxn ang="10800000">
                <a:pos x="wd2" y="hd2"/>
              </a:cxn>
              <a:cxn ang="16200000">
                <a:pos x="wd2" y="hd2"/>
              </a:cxn>
            </a:cxnLst>
            <a:rect l="0" t="0" r="r" b="b"/>
            <a:pathLst>
              <a:path w="21600" h="21596" extrusionOk="0">
                <a:moveTo>
                  <a:pt x="10044" y="0"/>
                </a:moveTo>
                <a:cubicBezTo>
                  <a:pt x="7698" y="0"/>
                  <a:pt x="5836" y="1120"/>
                  <a:pt x="4822" y="3144"/>
                </a:cubicBezTo>
                <a:cubicBezTo>
                  <a:pt x="4504" y="3799"/>
                  <a:pt x="4322" y="4444"/>
                  <a:pt x="4194" y="4966"/>
                </a:cubicBezTo>
                <a:cubicBezTo>
                  <a:pt x="1722" y="5424"/>
                  <a:pt x="0" y="7435"/>
                  <a:pt x="0" y="10078"/>
                </a:cubicBezTo>
                <a:cubicBezTo>
                  <a:pt x="0" y="11777"/>
                  <a:pt x="781" y="13362"/>
                  <a:pt x="2083" y="14309"/>
                </a:cubicBezTo>
                <a:cubicBezTo>
                  <a:pt x="2653" y="14731"/>
                  <a:pt x="3466" y="14603"/>
                  <a:pt x="3881" y="14016"/>
                </a:cubicBezTo>
                <a:cubicBezTo>
                  <a:pt x="4293" y="13426"/>
                  <a:pt x="4168" y="12590"/>
                  <a:pt x="3595" y="12164"/>
                </a:cubicBezTo>
                <a:cubicBezTo>
                  <a:pt x="2963" y="11708"/>
                  <a:pt x="2568" y="10929"/>
                  <a:pt x="2568" y="10078"/>
                </a:cubicBezTo>
                <a:cubicBezTo>
                  <a:pt x="2568" y="8513"/>
                  <a:pt x="3686" y="7493"/>
                  <a:pt x="5336" y="7493"/>
                </a:cubicBezTo>
                <a:cubicBezTo>
                  <a:pt x="6032" y="7493"/>
                  <a:pt x="6559" y="6917"/>
                  <a:pt x="6591" y="6200"/>
                </a:cubicBezTo>
                <a:cubicBezTo>
                  <a:pt x="6591" y="5840"/>
                  <a:pt x="6778" y="2586"/>
                  <a:pt x="10044" y="2586"/>
                </a:cubicBezTo>
                <a:cubicBezTo>
                  <a:pt x="11438" y="2586"/>
                  <a:pt x="12438" y="3122"/>
                  <a:pt x="13040" y="4231"/>
                </a:cubicBezTo>
                <a:cubicBezTo>
                  <a:pt x="13549" y="5180"/>
                  <a:pt x="13611" y="6200"/>
                  <a:pt x="13611" y="6200"/>
                </a:cubicBezTo>
                <a:cubicBezTo>
                  <a:pt x="13641" y="6884"/>
                  <a:pt x="14200" y="7434"/>
                  <a:pt x="14866" y="7434"/>
                </a:cubicBezTo>
                <a:lnTo>
                  <a:pt x="16293" y="7434"/>
                </a:lnTo>
                <a:cubicBezTo>
                  <a:pt x="17942" y="7434"/>
                  <a:pt x="19060" y="8481"/>
                  <a:pt x="19061" y="10049"/>
                </a:cubicBezTo>
                <a:cubicBezTo>
                  <a:pt x="19061" y="11355"/>
                  <a:pt x="18244" y="12344"/>
                  <a:pt x="17006" y="12605"/>
                </a:cubicBezTo>
                <a:cubicBezTo>
                  <a:pt x="16310" y="12735"/>
                  <a:pt x="15852" y="13413"/>
                  <a:pt x="15979" y="14133"/>
                </a:cubicBezTo>
                <a:cubicBezTo>
                  <a:pt x="16106" y="14753"/>
                  <a:pt x="16603" y="15191"/>
                  <a:pt x="17206" y="15191"/>
                </a:cubicBezTo>
                <a:cubicBezTo>
                  <a:pt x="17301" y="15191"/>
                  <a:pt x="17369" y="15193"/>
                  <a:pt x="17463" y="15162"/>
                </a:cubicBezTo>
                <a:cubicBezTo>
                  <a:pt x="19904" y="14670"/>
                  <a:pt x="21600" y="12567"/>
                  <a:pt x="21600" y="10020"/>
                </a:cubicBezTo>
                <a:cubicBezTo>
                  <a:pt x="21567" y="7049"/>
                  <a:pt x="19340" y="4878"/>
                  <a:pt x="16264" y="4878"/>
                </a:cubicBezTo>
                <a:lnTo>
                  <a:pt x="15922" y="4878"/>
                </a:lnTo>
                <a:cubicBezTo>
                  <a:pt x="15794" y="4355"/>
                  <a:pt x="15612" y="3765"/>
                  <a:pt x="15294" y="3144"/>
                </a:cubicBezTo>
                <a:cubicBezTo>
                  <a:pt x="14249" y="1120"/>
                  <a:pt x="12358" y="0"/>
                  <a:pt x="10044" y="0"/>
                </a:cubicBezTo>
                <a:close/>
                <a:moveTo>
                  <a:pt x="8161" y="10372"/>
                </a:moveTo>
                <a:cubicBezTo>
                  <a:pt x="7558" y="10211"/>
                  <a:pt x="6950" y="10575"/>
                  <a:pt x="6791" y="11195"/>
                </a:cubicBezTo>
                <a:lnTo>
                  <a:pt x="6420" y="12635"/>
                </a:lnTo>
                <a:cubicBezTo>
                  <a:pt x="6293" y="13256"/>
                  <a:pt x="6647" y="13881"/>
                  <a:pt x="7219" y="14045"/>
                </a:cubicBezTo>
                <a:cubicBezTo>
                  <a:pt x="7314" y="14078"/>
                  <a:pt x="7410" y="14074"/>
                  <a:pt x="7504" y="14074"/>
                </a:cubicBezTo>
                <a:cubicBezTo>
                  <a:pt x="7981" y="14074"/>
                  <a:pt x="8462" y="13745"/>
                  <a:pt x="8589" y="13222"/>
                </a:cubicBezTo>
                <a:lnTo>
                  <a:pt x="8960" y="11782"/>
                </a:lnTo>
                <a:cubicBezTo>
                  <a:pt x="9118" y="11164"/>
                  <a:pt x="8763" y="10537"/>
                  <a:pt x="8161" y="10372"/>
                </a:cubicBezTo>
                <a:close/>
                <a:moveTo>
                  <a:pt x="15465" y="10372"/>
                </a:moveTo>
                <a:cubicBezTo>
                  <a:pt x="14862" y="10208"/>
                  <a:pt x="14284" y="10574"/>
                  <a:pt x="14124" y="11195"/>
                </a:cubicBezTo>
                <a:lnTo>
                  <a:pt x="13725" y="12635"/>
                </a:lnTo>
                <a:cubicBezTo>
                  <a:pt x="13566" y="13254"/>
                  <a:pt x="13921" y="13881"/>
                  <a:pt x="14524" y="14045"/>
                </a:cubicBezTo>
                <a:cubicBezTo>
                  <a:pt x="14617" y="14076"/>
                  <a:pt x="14714" y="14074"/>
                  <a:pt x="14809" y="14074"/>
                </a:cubicBezTo>
                <a:cubicBezTo>
                  <a:pt x="15283" y="14074"/>
                  <a:pt x="15766" y="13743"/>
                  <a:pt x="15893" y="13222"/>
                </a:cubicBezTo>
                <a:lnTo>
                  <a:pt x="16264" y="11782"/>
                </a:lnTo>
                <a:cubicBezTo>
                  <a:pt x="16424" y="11163"/>
                  <a:pt x="16067" y="10535"/>
                  <a:pt x="15465" y="10372"/>
                </a:cubicBezTo>
                <a:close/>
                <a:moveTo>
                  <a:pt x="10900" y="12253"/>
                </a:moveTo>
                <a:cubicBezTo>
                  <a:pt x="10298" y="12090"/>
                  <a:pt x="9718" y="12456"/>
                  <a:pt x="9559" y="13075"/>
                </a:cubicBezTo>
                <a:lnTo>
                  <a:pt x="9159" y="14515"/>
                </a:lnTo>
                <a:cubicBezTo>
                  <a:pt x="9000" y="15135"/>
                  <a:pt x="9355" y="15761"/>
                  <a:pt x="9958" y="15925"/>
                </a:cubicBezTo>
                <a:cubicBezTo>
                  <a:pt x="10052" y="15959"/>
                  <a:pt x="10147" y="15955"/>
                  <a:pt x="10244" y="15955"/>
                </a:cubicBezTo>
                <a:cubicBezTo>
                  <a:pt x="10719" y="15955"/>
                  <a:pt x="11202" y="15625"/>
                  <a:pt x="11328" y="15103"/>
                </a:cubicBezTo>
                <a:lnTo>
                  <a:pt x="11699" y="13663"/>
                </a:lnTo>
                <a:cubicBezTo>
                  <a:pt x="11856" y="13044"/>
                  <a:pt x="11471" y="12416"/>
                  <a:pt x="10900" y="12253"/>
                </a:cubicBezTo>
                <a:close/>
                <a:moveTo>
                  <a:pt x="6334" y="15073"/>
                </a:moveTo>
                <a:cubicBezTo>
                  <a:pt x="5733" y="14910"/>
                  <a:pt x="5150" y="15274"/>
                  <a:pt x="4993" y="15896"/>
                </a:cubicBezTo>
                <a:lnTo>
                  <a:pt x="4594" y="17336"/>
                </a:lnTo>
                <a:cubicBezTo>
                  <a:pt x="4437" y="17957"/>
                  <a:pt x="4791" y="18584"/>
                  <a:pt x="5393" y="18746"/>
                </a:cubicBezTo>
                <a:cubicBezTo>
                  <a:pt x="5489" y="18780"/>
                  <a:pt x="5581" y="18776"/>
                  <a:pt x="5678" y="18776"/>
                </a:cubicBezTo>
                <a:cubicBezTo>
                  <a:pt x="6153" y="18776"/>
                  <a:pt x="6635" y="18446"/>
                  <a:pt x="6762" y="17923"/>
                </a:cubicBezTo>
                <a:lnTo>
                  <a:pt x="7133" y="16484"/>
                </a:lnTo>
                <a:cubicBezTo>
                  <a:pt x="7260" y="15897"/>
                  <a:pt x="6905" y="15236"/>
                  <a:pt x="6334" y="15073"/>
                </a:cubicBezTo>
                <a:close/>
                <a:moveTo>
                  <a:pt x="13639" y="15073"/>
                </a:moveTo>
                <a:cubicBezTo>
                  <a:pt x="13037" y="14910"/>
                  <a:pt x="12457" y="15274"/>
                  <a:pt x="12298" y="15896"/>
                </a:cubicBezTo>
                <a:lnTo>
                  <a:pt x="11899" y="17336"/>
                </a:lnTo>
                <a:cubicBezTo>
                  <a:pt x="11739" y="17957"/>
                  <a:pt x="12094" y="18584"/>
                  <a:pt x="12697" y="18746"/>
                </a:cubicBezTo>
                <a:cubicBezTo>
                  <a:pt x="12792" y="18780"/>
                  <a:pt x="12886" y="18776"/>
                  <a:pt x="12983" y="18776"/>
                </a:cubicBezTo>
                <a:cubicBezTo>
                  <a:pt x="13458" y="18776"/>
                  <a:pt x="13940" y="18446"/>
                  <a:pt x="14067" y="17923"/>
                </a:cubicBezTo>
                <a:lnTo>
                  <a:pt x="14438" y="16484"/>
                </a:lnTo>
                <a:cubicBezTo>
                  <a:pt x="14596" y="15897"/>
                  <a:pt x="14242" y="15236"/>
                  <a:pt x="13639" y="15073"/>
                </a:cubicBezTo>
                <a:close/>
                <a:moveTo>
                  <a:pt x="9074" y="17894"/>
                </a:moveTo>
                <a:cubicBezTo>
                  <a:pt x="8471" y="17732"/>
                  <a:pt x="7892" y="18097"/>
                  <a:pt x="7733" y="18717"/>
                </a:cubicBezTo>
                <a:lnTo>
                  <a:pt x="7333" y="20157"/>
                </a:lnTo>
                <a:cubicBezTo>
                  <a:pt x="7175" y="20777"/>
                  <a:pt x="7529" y="21403"/>
                  <a:pt x="8132" y="21567"/>
                </a:cubicBezTo>
                <a:cubicBezTo>
                  <a:pt x="8228" y="21600"/>
                  <a:pt x="8321" y="21596"/>
                  <a:pt x="8417" y="21596"/>
                </a:cubicBezTo>
                <a:cubicBezTo>
                  <a:pt x="8893" y="21596"/>
                  <a:pt x="9375" y="21266"/>
                  <a:pt x="9502" y="20744"/>
                </a:cubicBezTo>
                <a:lnTo>
                  <a:pt x="9873" y="19304"/>
                </a:lnTo>
                <a:cubicBezTo>
                  <a:pt x="10030" y="18683"/>
                  <a:pt x="9676" y="18058"/>
                  <a:pt x="9074" y="17894"/>
                </a:cubicBezTo>
                <a:close/>
              </a:path>
            </a:pathLst>
          </a:custGeom>
          <a:solidFill>
            <a:schemeClr val="accent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534" name="Shape 3534"/>
          <p:cNvSpPr/>
          <p:nvPr/>
        </p:nvSpPr>
        <p:spPr>
          <a:xfrm>
            <a:off x="5249192" y="1319858"/>
            <a:ext cx="354906" cy="515909"/>
          </a:xfrm>
          <a:custGeom>
            <a:avLst/>
            <a:gdLst/>
            <a:ahLst/>
            <a:cxnLst>
              <a:cxn ang="0">
                <a:pos x="wd2" y="hd2"/>
              </a:cxn>
              <a:cxn ang="5400000">
                <a:pos x="wd2" y="hd2"/>
              </a:cxn>
              <a:cxn ang="10800000">
                <a:pos x="wd2" y="hd2"/>
              </a:cxn>
              <a:cxn ang="16200000">
                <a:pos x="wd2" y="hd2"/>
              </a:cxn>
            </a:cxnLst>
            <a:rect l="0" t="0" r="r" b="b"/>
            <a:pathLst>
              <a:path w="21600" h="21511" extrusionOk="0">
                <a:moveTo>
                  <a:pt x="7995" y="29"/>
                </a:moveTo>
                <a:cubicBezTo>
                  <a:pt x="7346" y="-89"/>
                  <a:pt x="6703" y="161"/>
                  <a:pt x="6531" y="604"/>
                </a:cubicBezTo>
                <a:lnTo>
                  <a:pt x="6125" y="1681"/>
                </a:lnTo>
                <a:cubicBezTo>
                  <a:pt x="5957" y="2124"/>
                  <a:pt x="6318" y="2568"/>
                  <a:pt x="6965" y="2684"/>
                </a:cubicBezTo>
                <a:cubicBezTo>
                  <a:pt x="7068" y="2708"/>
                  <a:pt x="7186" y="2721"/>
                  <a:pt x="7290" y="2721"/>
                </a:cubicBezTo>
                <a:cubicBezTo>
                  <a:pt x="7800" y="2721"/>
                  <a:pt x="8291" y="2482"/>
                  <a:pt x="8429" y="2108"/>
                </a:cubicBezTo>
                <a:lnTo>
                  <a:pt x="8835" y="1031"/>
                </a:lnTo>
                <a:cubicBezTo>
                  <a:pt x="9005" y="588"/>
                  <a:pt x="8640" y="145"/>
                  <a:pt x="7995" y="29"/>
                </a:cubicBezTo>
                <a:close/>
                <a:moveTo>
                  <a:pt x="16667" y="29"/>
                </a:moveTo>
                <a:cubicBezTo>
                  <a:pt x="16020" y="-89"/>
                  <a:pt x="15375" y="161"/>
                  <a:pt x="15204" y="604"/>
                </a:cubicBezTo>
                <a:lnTo>
                  <a:pt x="14797" y="1681"/>
                </a:lnTo>
                <a:cubicBezTo>
                  <a:pt x="14626" y="2124"/>
                  <a:pt x="14989" y="2568"/>
                  <a:pt x="15638" y="2684"/>
                </a:cubicBezTo>
                <a:cubicBezTo>
                  <a:pt x="15738" y="2708"/>
                  <a:pt x="15860" y="2721"/>
                  <a:pt x="15963" y="2721"/>
                </a:cubicBezTo>
                <a:cubicBezTo>
                  <a:pt x="16472" y="2721"/>
                  <a:pt x="16966" y="2482"/>
                  <a:pt x="17101" y="2108"/>
                </a:cubicBezTo>
                <a:lnTo>
                  <a:pt x="17508" y="1031"/>
                </a:lnTo>
                <a:cubicBezTo>
                  <a:pt x="17677" y="588"/>
                  <a:pt x="17315" y="145"/>
                  <a:pt x="16667" y="29"/>
                </a:cubicBezTo>
                <a:close/>
                <a:moveTo>
                  <a:pt x="12331" y="1811"/>
                </a:moveTo>
                <a:cubicBezTo>
                  <a:pt x="11684" y="1695"/>
                  <a:pt x="11039" y="1944"/>
                  <a:pt x="10868" y="2387"/>
                </a:cubicBezTo>
                <a:lnTo>
                  <a:pt x="10461" y="3463"/>
                </a:lnTo>
                <a:cubicBezTo>
                  <a:pt x="10290" y="3906"/>
                  <a:pt x="10655" y="4349"/>
                  <a:pt x="11301" y="4466"/>
                </a:cubicBezTo>
                <a:cubicBezTo>
                  <a:pt x="11403" y="4490"/>
                  <a:pt x="11525" y="4503"/>
                  <a:pt x="11627" y="4503"/>
                </a:cubicBezTo>
                <a:cubicBezTo>
                  <a:pt x="12172" y="4503"/>
                  <a:pt x="12630" y="4264"/>
                  <a:pt x="12765" y="3891"/>
                </a:cubicBezTo>
                <a:lnTo>
                  <a:pt x="13171" y="2814"/>
                </a:lnTo>
                <a:cubicBezTo>
                  <a:pt x="13343" y="2370"/>
                  <a:pt x="12979" y="1928"/>
                  <a:pt x="12331" y="1811"/>
                </a:cubicBezTo>
                <a:close/>
                <a:moveTo>
                  <a:pt x="3659" y="2999"/>
                </a:moveTo>
                <a:cubicBezTo>
                  <a:pt x="3013" y="2883"/>
                  <a:pt x="2363" y="3132"/>
                  <a:pt x="2195" y="3575"/>
                </a:cubicBezTo>
                <a:lnTo>
                  <a:pt x="1789" y="4652"/>
                </a:lnTo>
                <a:cubicBezTo>
                  <a:pt x="1618" y="5095"/>
                  <a:pt x="1981" y="5537"/>
                  <a:pt x="2629" y="5654"/>
                </a:cubicBezTo>
                <a:cubicBezTo>
                  <a:pt x="2729" y="5677"/>
                  <a:pt x="2852" y="5692"/>
                  <a:pt x="2954" y="5692"/>
                </a:cubicBezTo>
                <a:cubicBezTo>
                  <a:pt x="3468" y="5692"/>
                  <a:pt x="3958" y="5452"/>
                  <a:pt x="4092" y="5079"/>
                </a:cubicBezTo>
                <a:lnTo>
                  <a:pt x="4499" y="4002"/>
                </a:lnTo>
                <a:cubicBezTo>
                  <a:pt x="4670" y="3559"/>
                  <a:pt x="4307" y="3115"/>
                  <a:pt x="3659" y="2999"/>
                </a:cubicBezTo>
                <a:close/>
                <a:moveTo>
                  <a:pt x="20137" y="2999"/>
                </a:moveTo>
                <a:cubicBezTo>
                  <a:pt x="19489" y="2883"/>
                  <a:pt x="18844" y="3132"/>
                  <a:pt x="18673" y="3575"/>
                </a:cubicBezTo>
                <a:lnTo>
                  <a:pt x="18266" y="4652"/>
                </a:lnTo>
                <a:cubicBezTo>
                  <a:pt x="18098" y="5095"/>
                  <a:pt x="18460" y="5537"/>
                  <a:pt x="19107" y="5654"/>
                </a:cubicBezTo>
                <a:cubicBezTo>
                  <a:pt x="19210" y="5677"/>
                  <a:pt x="19329" y="5692"/>
                  <a:pt x="19432" y="5692"/>
                </a:cubicBezTo>
                <a:cubicBezTo>
                  <a:pt x="19943" y="5692"/>
                  <a:pt x="20401" y="5452"/>
                  <a:pt x="20570" y="5079"/>
                </a:cubicBezTo>
                <a:lnTo>
                  <a:pt x="20977" y="4002"/>
                </a:lnTo>
                <a:cubicBezTo>
                  <a:pt x="21146" y="3559"/>
                  <a:pt x="20784" y="3115"/>
                  <a:pt x="20137" y="2999"/>
                </a:cubicBezTo>
                <a:close/>
                <a:moveTo>
                  <a:pt x="10814" y="5952"/>
                </a:moveTo>
                <a:cubicBezTo>
                  <a:pt x="8363" y="5952"/>
                  <a:pt x="5947" y="6480"/>
                  <a:pt x="4038" y="7437"/>
                </a:cubicBezTo>
                <a:cubicBezTo>
                  <a:pt x="1484" y="8697"/>
                  <a:pt x="0" y="10606"/>
                  <a:pt x="0" y="12636"/>
                </a:cubicBezTo>
                <a:cubicBezTo>
                  <a:pt x="0" y="13078"/>
                  <a:pt x="545" y="13453"/>
                  <a:pt x="1192" y="13453"/>
                </a:cubicBezTo>
                <a:cubicBezTo>
                  <a:pt x="1703" y="13453"/>
                  <a:pt x="2161" y="13278"/>
                  <a:pt x="2331" y="12951"/>
                </a:cubicBezTo>
                <a:cubicBezTo>
                  <a:pt x="2364" y="12881"/>
                  <a:pt x="2777" y="12246"/>
                  <a:pt x="4174" y="12246"/>
                </a:cubicBezTo>
                <a:cubicBezTo>
                  <a:pt x="5433" y="12246"/>
                  <a:pt x="5916" y="12750"/>
                  <a:pt x="6017" y="12914"/>
                </a:cubicBezTo>
                <a:cubicBezTo>
                  <a:pt x="6051" y="12984"/>
                  <a:pt x="6083" y="13055"/>
                  <a:pt x="6152" y="13100"/>
                </a:cubicBezTo>
                <a:cubicBezTo>
                  <a:pt x="6393" y="13334"/>
                  <a:pt x="6746" y="13471"/>
                  <a:pt x="7155" y="13471"/>
                </a:cubicBezTo>
                <a:cubicBezTo>
                  <a:pt x="7633" y="13471"/>
                  <a:pt x="8070" y="13273"/>
                  <a:pt x="8239" y="12970"/>
                </a:cubicBezTo>
                <a:cubicBezTo>
                  <a:pt x="8413" y="12806"/>
                  <a:pt x="9110" y="12246"/>
                  <a:pt x="10814" y="12246"/>
                </a:cubicBezTo>
                <a:cubicBezTo>
                  <a:pt x="12584" y="12246"/>
                  <a:pt x="13251" y="12848"/>
                  <a:pt x="13388" y="12989"/>
                </a:cubicBezTo>
                <a:lnTo>
                  <a:pt x="13497" y="13137"/>
                </a:lnTo>
                <a:cubicBezTo>
                  <a:pt x="13735" y="13347"/>
                  <a:pt x="14099" y="13471"/>
                  <a:pt x="14472" y="13471"/>
                </a:cubicBezTo>
                <a:cubicBezTo>
                  <a:pt x="15018" y="13471"/>
                  <a:pt x="15503" y="13222"/>
                  <a:pt x="15638" y="12896"/>
                </a:cubicBezTo>
                <a:cubicBezTo>
                  <a:pt x="15775" y="12709"/>
                  <a:pt x="16262" y="12246"/>
                  <a:pt x="17453" y="12246"/>
                </a:cubicBezTo>
                <a:cubicBezTo>
                  <a:pt x="18815" y="12246"/>
                  <a:pt x="19261" y="12905"/>
                  <a:pt x="19296" y="12951"/>
                </a:cubicBezTo>
                <a:cubicBezTo>
                  <a:pt x="19464" y="13278"/>
                  <a:pt x="19894" y="13471"/>
                  <a:pt x="20408" y="13471"/>
                </a:cubicBezTo>
                <a:cubicBezTo>
                  <a:pt x="21054" y="13471"/>
                  <a:pt x="21600" y="13101"/>
                  <a:pt x="21600" y="12636"/>
                </a:cubicBezTo>
                <a:cubicBezTo>
                  <a:pt x="21600" y="10606"/>
                  <a:pt x="20143" y="8719"/>
                  <a:pt x="17589" y="7437"/>
                </a:cubicBezTo>
                <a:cubicBezTo>
                  <a:pt x="15682" y="6480"/>
                  <a:pt x="13265" y="5952"/>
                  <a:pt x="10814" y="5952"/>
                </a:cubicBezTo>
                <a:close/>
                <a:moveTo>
                  <a:pt x="10814" y="7604"/>
                </a:moveTo>
                <a:cubicBezTo>
                  <a:pt x="12789" y="7604"/>
                  <a:pt x="14681" y="8027"/>
                  <a:pt x="16180" y="8774"/>
                </a:cubicBezTo>
                <a:cubicBezTo>
                  <a:pt x="17236" y="9310"/>
                  <a:pt x="18052" y="9959"/>
                  <a:pt x="18565" y="10705"/>
                </a:cubicBezTo>
                <a:cubicBezTo>
                  <a:pt x="18224" y="10635"/>
                  <a:pt x="17863" y="10612"/>
                  <a:pt x="17453" y="10612"/>
                </a:cubicBezTo>
                <a:cubicBezTo>
                  <a:pt x="15988" y="10612"/>
                  <a:pt x="15037" y="10977"/>
                  <a:pt x="14391" y="11373"/>
                </a:cubicBezTo>
                <a:cubicBezTo>
                  <a:pt x="13641" y="10977"/>
                  <a:pt x="12516" y="10612"/>
                  <a:pt x="10814" y="10612"/>
                </a:cubicBezTo>
                <a:cubicBezTo>
                  <a:pt x="9110" y="10612"/>
                  <a:pt x="7984" y="10977"/>
                  <a:pt x="7236" y="11373"/>
                </a:cubicBezTo>
                <a:cubicBezTo>
                  <a:pt x="6588" y="10977"/>
                  <a:pt x="5604" y="10612"/>
                  <a:pt x="4174" y="10612"/>
                </a:cubicBezTo>
                <a:cubicBezTo>
                  <a:pt x="3766" y="10612"/>
                  <a:pt x="3377" y="10659"/>
                  <a:pt x="3035" y="10705"/>
                </a:cubicBezTo>
                <a:cubicBezTo>
                  <a:pt x="3545" y="9959"/>
                  <a:pt x="4365" y="9310"/>
                  <a:pt x="5420" y="8774"/>
                </a:cubicBezTo>
                <a:cubicBezTo>
                  <a:pt x="6919" y="8027"/>
                  <a:pt x="8838" y="7604"/>
                  <a:pt x="10814" y="7604"/>
                </a:cubicBezTo>
                <a:close/>
                <a:moveTo>
                  <a:pt x="10732" y="13676"/>
                </a:moveTo>
                <a:cubicBezTo>
                  <a:pt x="10085" y="13676"/>
                  <a:pt x="9540" y="14048"/>
                  <a:pt x="9540" y="14493"/>
                </a:cubicBezTo>
                <a:lnTo>
                  <a:pt x="9540" y="18986"/>
                </a:lnTo>
                <a:cubicBezTo>
                  <a:pt x="9540" y="20386"/>
                  <a:pt x="11182" y="21511"/>
                  <a:pt x="13226" y="21511"/>
                </a:cubicBezTo>
                <a:cubicBezTo>
                  <a:pt x="15268" y="21511"/>
                  <a:pt x="16911" y="20367"/>
                  <a:pt x="16911" y="18967"/>
                </a:cubicBezTo>
                <a:cubicBezTo>
                  <a:pt x="16911" y="18524"/>
                  <a:pt x="16366" y="18150"/>
                  <a:pt x="15719" y="18150"/>
                </a:cubicBezTo>
                <a:cubicBezTo>
                  <a:pt x="15071" y="18150"/>
                  <a:pt x="14526" y="18524"/>
                  <a:pt x="14526" y="18967"/>
                </a:cubicBezTo>
                <a:cubicBezTo>
                  <a:pt x="14526" y="19457"/>
                  <a:pt x="13940" y="19859"/>
                  <a:pt x="13226" y="19859"/>
                </a:cubicBezTo>
                <a:cubicBezTo>
                  <a:pt x="12510" y="19858"/>
                  <a:pt x="11925" y="19457"/>
                  <a:pt x="11925" y="18967"/>
                </a:cubicBezTo>
                <a:lnTo>
                  <a:pt x="11925" y="14493"/>
                </a:lnTo>
                <a:cubicBezTo>
                  <a:pt x="11925" y="14048"/>
                  <a:pt x="11379" y="13676"/>
                  <a:pt x="10732" y="13676"/>
                </a:cubicBezTo>
                <a:close/>
              </a:path>
            </a:pathLst>
          </a:custGeom>
          <a:solidFill>
            <a:schemeClr val="accent6"/>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537" name="Shape 3537"/>
          <p:cNvSpPr/>
          <p:nvPr/>
        </p:nvSpPr>
        <p:spPr>
          <a:xfrm>
            <a:off x="5975390" y="1268421"/>
            <a:ext cx="1076255" cy="21088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ct val="65000"/>
              </a:lnSpc>
              <a:defRPr sz="3000">
                <a:solidFill>
                  <a:srgbClr val="642A7C"/>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accent6"/>
                </a:solidFill>
                <a:latin typeface="+mj-ea"/>
                <a:ea typeface="+mj-ea"/>
              </a:rPr>
              <a:t>添加小标题</a:t>
            </a:r>
            <a:endParaRPr sz="1100" dirty="0">
              <a:solidFill>
                <a:schemeClr val="accent6"/>
              </a:solidFill>
              <a:latin typeface="+mj-ea"/>
              <a:ea typeface="+mj-ea"/>
            </a:endParaRPr>
          </a:p>
        </p:txBody>
      </p:sp>
      <p:sp>
        <p:nvSpPr>
          <p:cNvPr id="3538" name="Shape 3538"/>
          <p:cNvSpPr/>
          <p:nvPr/>
        </p:nvSpPr>
        <p:spPr>
          <a:xfrm>
            <a:off x="5975390" y="1527017"/>
            <a:ext cx="1979140" cy="4661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autem laudem ne. Tota partem elaboraret ius ex, his insolens liberavisse.</a:t>
            </a:r>
          </a:p>
        </p:txBody>
      </p:sp>
      <p:sp>
        <p:nvSpPr>
          <p:cNvPr id="3539" name="Shape 3539"/>
          <p:cNvSpPr/>
          <p:nvPr/>
        </p:nvSpPr>
        <p:spPr>
          <a:xfrm>
            <a:off x="1815531" y="3401613"/>
            <a:ext cx="1076255" cy="21088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defTabSz="914400">
              <a:lnSpc>
                <a:spcPct val="65000"/>
              </a:lnSpc>
              <a:defRPr sz="3000">
                <a:solidFill>
                  <a:srgbClr val="E32125"/>
                </a:solidFill>
                <a:latin typeface="Roboto Bold"/>
                <a:ea typeface="Roboto Bold"/>
                <a:cs typeface="Roboto Bold"/>
                <a:sym typeface="Roboto Bold"/>
              </a:defRPr>
            </a:lvl1pPr>
          </a:lstStyle>
          <a:p>
            <a:pPr lvl="0">
              <a:defRPr sz="1800">
                <a:solidFill>
                  <a:srgbClr val="000000"/>
                </a:solidFill>
              </a:defRPr>
            </a:pPr>
            <a:r>
              <a:rPr lang="zh-CN" altLang="en-US" sz="1100" dirty="0">
                <a:solidFill>
                  <a:schemeClr val="accent5"/>
                </a:solidFill>
                <a:latin typeface="+mj-ea"/>
                <a:ea typeface="+mj-ea"/>
              </a:rPr>
              <a:t>添加小标题</a:t>
            </a:r>
            <a:endParaRPr sz="1100" dirty="0">
              <a:solidFill>
                <a:schemeClr val="accent5"/>
              </a:solidFill>
              <a:latin typeface="+mj-ea"/>
              <a:ea typeface="+mj-ea"/>
            </a:endParaRPr>
          </a:p>
        </p:txBody>
      </p:sp>
      <p:sp>
        <p:nvSpPr>
          <p:cNvPr id="3540" name="Shape 3540"/>
          <p:cNvSpPr/>
          <p:nvPr/>
        </p:nvSpPr>
        <p:spPr>
          <a:xfrm>
            <a:off x="912646" y="3666280"/>
            <a:ext cx="1979140" cy="44656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autem laudem ne. Tota partem elaboraret ius ex, his insolens liberavisse.</a:t>
            </a:r>
          </a:p>
        </p:txBody>
      </p:sp>
      <p:grpSp>
        <p:nvGrpSpPr>
          <p:cNvPr id="3543" name="Group 3543"/>
          <p:cNvGrpSpPr/>
          <p:nvPr/>
        </p:nvGrpSpPr>
        <p:grpSpPr>
          <a:xfrm>
            <a:off x="4220630" y="716596"/>
            <a:ext cx="409139" cy="409140"/>
            <a:chOff x="0" y="0"/>
            <a:chExt cx="1091037" cy="1091037"/>
          </a:xfrm>
        </p:grpSpPr>
        <p:sp>
          <p:nvSpPr>
            <p:cNvPr id="3541" name="Shape 3541"/>
            <p:cNvSpPr/>
            <p:nvPr/>
          </p:nvSpPr>
          <p:spPr>
            <a:xfrm>
              <a:off x="0" y="0"/>
              <a:ext cx="1091038" cy="10910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42" name="Shape 3542"/>
            <p:cNvSpPr/>
            <p:nvPr/>
          </p:nvSpPr>
          <p:spPr>
            <a:xfrm>
              <a:off x="200949" y="255799"/>
              <a:ext cx="684238" cy="500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914400">
                <a:defRPr sz="3000">
                  <a:solidFill>
                    <a:srgbClr val="FFFFFF"/>
                  </a:solidFill>
                  <a:latin typeface="Roboto Bold"/>
                  <a:ea typeface="Roboto Bold"/>
                  <a:cs typeface="Roboto Bold"/>
                  <a:sym typeface="Roboto Bold"/>
                </a:defRPr>
              </a:lvl1pPr>
            </a:lstStyle>
            <a:p>
              <a:pPr lvl="0">
                <a:defRPr sz="1800">
                  <a:solidFill>
                    <a:srgbClr val="000000"/>
                  </a:solidFill>
                </a:defRPr>
              </a:pPr>
              <a:r>
                <a:rPr sz="1100" dirty="0">
                  <a:solidFill>
                    <a:schemeClr val="bg1"/>
                  </a:solidFill>
                </a:rPr>
                <a:t>06</a:t>
              </a:r>
            </a:p>
          </p:txBody>
        </p:sp>
      </p:grpSp>
      <p:grpSp>
        <p:nvGrpSpPr>
          <p:cNvPr id="3546" name="Group 3546"/>
          <p:cNvGrpSpPr/>
          <p:nvPr/>
        </p:nvGrpSpPr>
        <p:grpSpPr>
          <a:xfrm>
            <a:off x="4220630" y="2786979"/>
            <a:ext cx="409139" cy="409139"/>
            <a:chOff x="0" y="0"/>
            <a:chExt cx="1091037" cy="1091037"/>
          </a:xfrm>
        </p:grpSpPr>
        <p:sp>
          <p:nvSpPr>
            <p:cNvPr id="3544" name="Shape 3544"/>
            <p:cNvSpPr/>
            <p:nvPr/>
          </p:nvSpPr>
          <p:spPr>
            <a:xfrm>
              <a:off x="0" y="0"/>
              <a:ext cx="1091038" cy="10910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45" name="Shape 3545"/>
            <p:cNvSpPr/>
            <p:nvPr/>
          </p:nvSpPr>
          <p:spPr>
            <a:xfrm>
              <a:off x="200949" y="255799"/>
              <a:ext cx="684238" cy="500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914400">
                <a:defRPr sz="3000">
                  <a:solidFill>
                    <a:srgbClr val="FFFFFF"/>
                  </a:solidFill>
                  <a:latin typeface="Roboto Bold"/>
                  <a:ea typeface="Roboto Bold"/>
                  <a:cs typeface="Roboto Bold"/>
                  <a:sym typeface="Roboto Bold"/>
                </a:defRPr>
              </a:lvl1pPr>
            </a:lstStyle>
            <a:p>
              <a:pPr lvl="0">
                <a:defRPr sz="1800">
                  <a:solidFill>
                    <a:srgbClr val="000000"/>
                  </a:solidFill>
                </a:defRPr>
              </a:pPr>
              <a:r>
                <a:rPr sz="1100" dirty="0">
                  <a:solidFill>
                    <a:schemeClr val="bg1"/>
                  </a:solidFill>
                </a:rPr>
                <a:t>05</a:t>
              </a:r>
            </a:p>
          </p:txBody>
        </p:sp>
      </p:grpSp>
      <p:sp>
        <p:nvSpPr>
          <p:cNvPr id="3547" name="Shape 3547"/>
          <p:cNvSpPr/>
          <p:nvPr/>
        </p:nvSpPr>
        <p:spPr>
          <a:xfrm>
            <a:off x="6105182" y="2540488"/>
            <a:ext cx="2254996" cy="225499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ln w="19050" cmpd="sng">
            <a:solidFill>
              <a:schemeClr val="accent5"/>
            </a:solidFill>
            <a:prstDash val="sysDot"/>
            <a:miter lim="400000"/>
          </a:ln>
        </p:spPr>
        <p:txBody>
          <a:bodyPr lIns="0" tIns="0" rIns="0" bIns="0" anchor="ctr"/>
          <a:lstStyle/>
          <a:p>
            <a:pPr lvl="0">
              <a:defRPr sz="3200">
                <a:solidFill>
                  <a:srgbClr val="FFFFFF"/>
                </a:solidFill>
              </a:defRPr>
            </a:pPr>
            <a:endParaRPr/>
          </a:p>
        </p:txBody>
      </p:sp>
      <p:sp>
        <p:nvSpPr>
          <p:cNvPr id="3548" name="Shape 3548"/>
          <p:cNvSpPr/>
          <p:nvPr/>
        </p:nvSpPr>
        <p:spPr>
          <a:xfrm>
            <a:off x="489862" y="430458"/>
            <a:ext cx="2254996" cy="225499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ln w="19050" cmpd="sng">
            <a:solidFill>
              <a:schemeClr val="accent6"/>
            </a:solidFill>
            <a:prstDash val="sysDot"/>
            <a:miter lim="400000"/>
          </a:ln>
        </p:spPr>
        <p:txBody>
          <a:bodyPr lIns="0" tIns="0" rIns="0" bIns="0" anchor="ctr"/>
          <a:lstStyle/>
          <a:p>
            <a:pPr lvl="0">
              <a:defRPr sz="3200">
                <a:solidFill>
                  <a:srgbClr val="FFFFFF"/>
                </a:solidFill>
              </a:defRPr>
            </a:pPr>
            <a:endParaRPr/>
          </a:p>
        </p:txBody>
      </p:sp>
      <p:pic>
        <p:nvPicPr>
          <p:cNvPr id="12" name="图片占位符 11"/>
          <p:cNvPicPr>
            <a:picLocks noGrp="1" noChangeAspect="1"/>
          </p:cNvPicPr>
          <p:nvPr>
            <p:ph type="pic" sz="quarter" idx="27"/>
          </p:nvPr>
        </p:nvPicPr>
        <p:blipFill>
          <a:blip r:embed="rId2" cstate="print">
            <a:extLst>
              <a:ext uri="{28A0092B-C50C-407E-A947-70E740481C1C}">
                <a14:useLocalDpi xmlns:a14="http://schemas.microsoft.com/office/drawing/2010/main" val="0"/>
              </a:ext>
            </a:extLst>
          </a:blip>
          <a:srcRect l="6867" r="6867"/>
          <a:stretch>
            <a:fillRect/>
          </a:stretch>
        </p:blipFill>
        <p:spPr/>
      </p:pic>
      <p:pic>
        <p:nvPicPr>
          <p:cNvPr id="16" name="图片占位符 15"/>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l="14570" r="14570"/>
          <a:stretch>
            <a:fillRect/>
          </a:stretch>
        </p:blipFill>
        <p:spPr/>
      </p:pic>
    </p:spTree>
    <p:extLst>
      <p:ext uri="{BB962C8B-B14F-4D97-AF65-F5344CB8AC3E}">
        <p14:creationId xmlns:p14="http://schemas.microsoft.com/office/powerpoint/2010/main" val="35262175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iterate>
                                    <p:tmAbs val="0"/>
                                  </p:iterate>
                                  <p:childTnLst>
                                    <p:set>
                                      <p:cBhvr>
                                        <p:cTn id="6" fill="hold"/>
                                        <p:tgtEl>
                                          <p:spTgt spid="3520"/>
                                        </p:tgtEl>
                                        <p:attrNameLst>
                                          <p:attrName>style.visibility</p:attrName>
                                        </p:attrNameLst>
                                      </p:cBhvr>
                                      <p:to>
                                        <p:strVal val="visible"/>
                                      </p:to>
                                    </p:set>
                                    <p:animEffect transition="in" filter="wipe(down)">
                                      <p:cBhvr>
                                        <p:cTn id="7" dur="700"/>
                                        <p:tgtEl>
                                          <p:spTgt spid="3520"/>
                                        </p:tgtEl>
                                      </p:cBhvr>
                                    </p:animEffect>
                                  </p:childTnLst>
                                </p:cTn>
                              </p:par>
                            </p:childTnLst>
                          </p:cTn>
                        </p:par>
                        <p:par>
                          <p:cTn id="8" fill="hold">
                            <p:stCondLst>
                              <p:cond delay="700"/>
                            </p:stCondLst>
                            <p:childTnLst>
                              <p:par>
                                <p:cTn id="9" presetID="2" presetClass="entr" presetSubtype="8" fill="hold" grpId="0" nodeType="afterEffect">
                                  <p:stCondLst>
                                    <p:cond delay="0"/>
                                  </p:stCondLst>
                                  <p:iterate>
                                    <p:tmAbs val="0"/>
                                  </p:iterate>
                                  <p:childTnLst>
                                    <p:set>
                                      <p:cBhvr>
                                        <p:cTn id="10" fill="hold"/>
                                        <p:tgtEl>
                                          <p:spTgt spid="3526"/>
                                        </p:tgtEl>
                                        <p:attrNameLst>
                                          <p:attrName>style.visibility</p:attrName>
                                        </p:attrNameLst>
                                      </p:cBhvr>
                                      <p:to>
                                        <p:strVal val="visible"/>
                                      </p:to>
                                    </p:set>
                                    <p:anim calcmode="lin" valueType="num">
                                      <p:cBhvr>
                                        <p:cTn id="11" dur="700" fill="hold"/>
                                        <p:tgtEl>
                                          <p:spTgt spid="3526"/>
                                        </p:tgtEl>
                                        <p:attrNameLst>
                                          <p:attrName>ppt_x</p:attrName>
                                        </p:attrNameLst>
                                      </p:cBhvr>
                                      <p:tavLst>
                                        <p:tav tm="0">
                                          <p:val>
                                            <p:strVal val="0-#ppt_w/2"/>
                                          </p:val>
                                        </p:tav>
                                        <p:tav tm="100000">
                                          <p:val>
                                            <p:strVal val="#ppt_x"/>
                                          </p:val>
                                        </p:tav>
                                      </p:tavLst>
                                    </p:anim>
                                    <p:anim calcmode="lin" valueType="num">
                                      <p:cBhvr>
                                        <p:cTn id="12" dur="700" fill="hold"/>
                                        <p:tgtEl>
                                          <p:spTgt spid="3526"/>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9" presetClass="entr" presetSubtype="0" fill="hold" grpId="0" nodeType="afterEffect">
                                  <p:stCondLst>
                                    <p:cond delay="0"/>
                                  </p:stCondLst>
                                  <p:iterate>
                                    <p:tmAbs val="0"/>
                                  </p:iterate>
                                  <p:childTnLst>
                                    <p:set>
                                      <p:cBhvr>
                                        <p:cTn id="15" fill="hold"/>
                                        <p:tgtEl>
                                          <p:spTgt spid="3547"/>
                                        </p:tgtEl>
                                        <p:attrNameLst>
                                          <p:attrName>style.visibility</p:attrName>
                                        </p:attrNameLst>
                                      </p:cBhvr>
                                      <p:to>
                                        <p:strVal val="visible"/>
                                      </p:to>
                                    </p:set>
                                    <p:animEffect transition="in" filter="dissolve">
                                      <p:cBhvr>
                                        <p:cTn id="16" dur="700"/>
                                        <p:tgtEl>
                                          <p:spTgt spid="3547"/>
                                        </p:tgtEl>
                                      </p:cBhvr>
                                    </p:animEffect>
                                  </p:childTnLst>
                                </p:cTn>
                              </p:par>
                            </p:childTnLst>
                          </p:cTn>
                        </p:par>
                        <p:par>
                          <p:cTn id="17" fill="hold">
                            <p:stCondLst>
                              <p:cond delay="2100"/>
                            </p:stCondLst>
                            <p:childTnLst>
                              <p:par>
                                <p:cTn id="18" presetID="2" presetClass="entr" presetSubtype="8" fill="hold" grpId="0" nodeType="afterEffect">
                                  <p:stCondLst>
                                    <p:cond delay="0"/>
                                  </p:stCondLst>
                                  <p:iterate>
                                    <p:tmAbs val="0"/>
                                  </p:iterate>
                                  <p:childTnLst>
                                    <p:set>
                                      <p:cBhvr>
                                        <p:cTn id="19" fill="hold"/>
                                        <p:tgtEl>
                                          <p:spTgt spid="3533"/>
                                        </p:tgtEl>
                                        <p:attrNameLst>
                                          <p:attrName>style.visibility</p:attrName>
                                        </p:attrNameLst>
                                      </p:cBhvr>
                                      <p:to>
                                        <p:strVal val="visible"/>
                                      </p:to>
                                    </p:set>
                                    <p:anim calcmode="lin" valueType="num">
                                      <p:cBhvr>
                                        <p:cTn id="20" dur="700" fill="hold"/>
                                        <p:tgtEl>
                                          <p:spTgt spid="3533"/>
                                        </p:tgtEl>
                                        <p:attrNameLst>
                                          <p:attrName>ppt_x</p:attrName>
                                        </p:attrNameLst>
                                      </p:cBhvr>
                                      <p:tavLst>
                                        <p:tav tm="0">
                                          <p:val>
                                            <p:strVal val="0-#ppt_w/2"/>
                                          </p:val>
                                        </p:tav>
                                        <p:tav tm="100000">
                                          <p:val>
                                            <p:strVal val="#ppt_x"/>
                                          </p:val>
                                        </p:tav>
                                      </p:tavLst>
                                    </p:anim>
                                    <p:anim calcmode="lin" valueType="num">
                                      <p:cBhvr>
                                        <p:cTn id="21" dur="700" fill="hold"/>
                                        <p:tgtEl>
                                          <p:spTgt spid="3533"/>
                                        </p:tgtEl>
                                        <p:attrNameLst>
                                          <p:attrName>ppt_y</p:attrName>
                                        </p:attrNameLst>
                                      </p:cBhvr>
                                      <p:tavLst>
                                        <p:tav tm="0">
                                          <p:val>
                                            <p:strVal val="#ppt_y"/>
                                          </p:val>
                                        </p:tav>
                                        <p:tav tm="100000">
                                          <p:val>
                                            <p:strVal val="#ppt_y"/>
                                          </p:val>
                                        </p:tav>
                                      </p:tavLst>
                                    </p:anim>
                                  </p:childTnLst>
                                </p:cTn>
                              </p:par>
                            </p:childTnLst>
                          </p:cTn>
                        </p:par>
                        <p:par>
                          <p:cTn id="22" fill="hold">
                            <p:stCondLst>
                              <p:cond delay="2800"/>
                            </p:stCondLst>
                            <p:childTnLst>
                              <p:par>
                                <p:cTn id="23" presetID="2" presetClass="entr" presetSubtype="8" fill="hold" grpId="0" nodeType="afterEffect">
                                  <p:stCondLst>
                                    <p:cond delay="0"/>
                                  </p:stCondLst>
                                  <p:iterate>
                                    <p:tmAbs val="0"/>
                                  </p:iterate>
                                  <p:childTnLst>
                                    <p:set>
                                      <p:cBhvr>
                                        <p:cTn id="24" fill="hold"/>
                                        <p:tgtEl>
                                          <p:spTgt spid="3539"/>
                                        </p:tgtEl>
                                        <p:attrNameLst>
                                          <p:attrName>style.visibility</p:attrName>
                                        </p:attrNameLst>
                                      </p:cBhvr>
                                      <p:to>
                                        <p:strVal val="visible"/>
                                      </p:to>
                                    </p:set>
                                    <p:anim calcmode="lin" valueType="num">
                                      <p:cBhvr>
                                        <p:cTn id="25" dur="700" fill="hold"/>
                                        <p:tgtEl>
                                          <p:spTgt spid="3539"/>
                                        </p:tgtEl>
                                        <p:attrNameLst>
                                          <p:attrName>ppt_x</p:attrName>
                                        </p:attrNameLst>
                                      </p:cBhvr>
                                      <p:tavLst>
                                        <p:tav tm="0">
                                          <p:val>
                                            <p:strVal val="0-#ppt_w/2"/>
                                          </p:val>
                                        </p:tav>
                                        <p:tav tm="100000">
                                          <p:val>
                                            <p:strVal val="#ppt_x"/>
                                          </p:val>
                                        </p:tav>
                                      </p:tavLst>
                                    </p:anim>
                                    <p:anim calcmode="lin" valueType="num">
                                      <p:cBhvr>
                                        <p:cTn id="26" dur="700" fill="hold"/>
                                        <p:tgtEl>
                                          <p:spTgt spid="3539"/>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8" fill="hold" grpId="0" nodeType="afterEffect">
                                  <p:stCondLst>
                                    <p:cond delay="0"/>
                                  </p:stCondLst>
                                  <p:iterate>
                                    <p:tmAbs val="0"/>
                                  </p:iterate>
                                  <p:childTnLst>
                                    <p:set>
                                      <p:cBhvr>
                                        <p:cTn id="29" fill="hold"/>
                                        <p:tgtEl>
                                          <p:spTgt spid="3540"/>
                                        </p:tgtEl>
                                        <p:attrNameLst>
                                          <p:attrName>style.visibility</p:attrName>
                                        </p:attrNameLst>
                                      </p:cBhvr>
                                      <p:to>
                                        <p:strVal val="visible"/>
                                      </p:to>
                                    </p:set>
                                    <p:anim calcmode="lin" valueType="num">
                                      <p:cBhvr>
                                        <p:cTn id="30" dur="499" fill="hold"/>
                                        <p:tgtEl>
                                          <p:spTgt spid="3540"/>
                                        </p:tgtEl>
                                        <p:attrNameLst>
                                          <p:attrName>ppt_x</p:attrName>
                                        </p:attrNameLst>
                                      </p:cBhvr>
                                      <p:tavLst>
                                        <p:tav tm="0">
                                          <p:val>
                                            <p:strVal val="0-#ppt_w/2"/>
                                          </p:val>
                                        </p:tav>
                                        <p:tav tm="100000">
                                          <p:val>
                                            <p:strVal val="#ppt_x"/>
                                          </p:val>
                                        </p:tav>
                                      </p:tavLst>
                                    </p:anim>
                                    <p:anim calcmode="lin" valueType="num">
                                      <p:cBhvr>
                                        <p:cTn id="31" dur="499" fill="hold"/>
                                        <p:tgtEl>
                                          <p:spTgt spid="3540"/>
                                        </p:tgtEl>
                                        <p:attrNameLst>
                                          <p:attrName>ppt_y</p:attrName>
                                        </p:attrNameLst>
                                      </p:cBhvr>
                                      <p:tavLst>
                                        <p:tav tm="0">
                                          <p:val>
                                            <p:strVal val="#ppt_y"/>
                                          </p:val>
                                        </p:tav>
                                        <p:tav tm="100000">
                                          <p:val>
                                            <p:strVal val="#ppt_y"/>
                                          </p:val>
                                        </p:tav>
                                      </p:tavLst>
                                    </p:anim>
                                  </p:childTnLst>
                                </p:cTn>
                              </p:par>
                            </p:childTnLst>
                          </p:cTn>
                        </p:par>
                        <p:par>
                          <p:cTn id="32" fill="hold">
                            <p:stCondLst>
                              <p:cond delay="3999"/>
                            </p:stCondLst>
                            <p:childTnLst>
                              <p:par>
                                <p:cTn id="33" presetID="2" presetClass="entr" presetSubtype="1" fill="hold" grpId="0" nodeType="afterEffect">
                                  <p:stCondLst>
                                    <p:cond delay="0"/>
                                  </p:stCondLst>
                                  <p:iterate>
                                    <p:tmAbs val="0"/>
                                  </p:iterate>
                                  <p:childTnLst>
                                    <p:set>
                                      <p:cBhvr>
                                        <p:cTn id="34" fill="hold"/>
                                        <p:tgtEl>
                                          <p:spTgt spid="3546"/>
                                        </p:tgtEl>
                                        <p:attrNameLst>
                                          <p:attrName>style.visibility</p:attrName>
                                        </p:attrNameLst>
                                      </p:cBhvr>
                                      <p:to>
                                        <p:strVal val="visible"/>
                                      </p:to>
                                    </p:set>
                                    <p:anim calcmode="lin" valueType="num">
                                      <p:cBhvr>
                                        <p:cTn id="35" dur="80" fill="hold"/>
                                        <p:tgtEl>
                                          <p:spTgt spid="3546"/>
                                        </p:tgtEl>
                                        <p:attrNameLst>
                                          <p:attrName>ppt_x</p:attrName>
                                        </p:attrNameLst>
                                      </p:cBhvr>
                                      <p:tavLst>
                                        <p:tav tm="0">
                                          <p:val>
                                            <p:strVal val="#ppt_x"/>
                                          </p:val>
                                        </p:tav>
                                        <p:tav tm="100000">
                                          <p:val>
                                            <p:strVal val="#ppt_x"/>
                                          </p:val>
                                        </p:tav>
                                      </p:tavLst>
                                    </p:anim>
                                    <p:anim calcmode="lin" valueType="num">
                                      <p:cBhvr>
                                        <p:cTn id="36" dur="80" fill="hold"/>
                                        <p:tgtEl>
                                          <p:spTgt spid="3546"/>
                                        </p:tgtEl>
                                        <p:attrNameLst>
                                          <p:attrName>ppt_y</p:attrName>
                                        </p:attrNameLst>
                                      </p:cBhvr>
                                      <p:tavLst>
                                        <p:tav tm="0">
                                          <p:val>
                                            <p:strVal val="0-#ppt_h/2"/>
                                          </p:val>
                                        </p:tav>
                                        <p:tav tm="100000">
                                          <p:val>
                                            <p:strVal val="#ppt_y"/>
                                          </p:val>
                                        </p:tav>
                                      </p:tavLst>
                                    </p:anim>
                                  </p:childTnLst>
                                </p:cTn>
                              </p:par>
                            </p:childTnLst>
                          </p:cTn>
                        </p:par>
                        <p:par>
                          <p:cTn id="37" fill="hold">
                            <p:stCondLst>
                              <p:cond delay="4079"/>
                            </p:stCondLst>
                            <p:childTnLst>
                              <p:par>
                                <p:cTn id="38" presetID="22" presetClass="entr" presetSubtype="4" fill="hold" grpId="0" nodeType="afterEffect">
                                  <p:stCondLst>
                                    <p:cond delay="0"/>
                                  </p:stCondLst>
                                  <p:iterate>
                                    <p:tmAbs val="0"/>
                                  </p:iterate>
                                  <p:childTnLst>
                                    <p:set>
                                      <p:cBhvr>
                                        <p:cTn id="39" fill="hold"/>
                                        <p:tgtEl>
                                          <p:spTgt spid="3519"/>
                                        </p:tgtEl>
                                        <p:attrNameLst>
                                          <p:attrName>style.visibility</p:attrName>
                                        </p:attrNameLst>
                                      </p:cBhvr>
                                      <p:to>
                                        <p:strVal val="visible"/>
                                      </p:to>
                                    </p:set>
                                    <p:animEffect transition="in" filter="wipe(down)">
                                      <p:cBhvr>
                                        <p:cTn id="40" dur="700"/>
                                        <p:tgtEl>
                                          <p:spTgt spid="3519"/>
                                        </p:tgtEl>
                                      </p:cBhvr>
                                    </p:animEffect>
                                  </p:childTnLst>
                                </p:cTn>
                              </p:par>
                            </p:childTnLst>
                          </p:cTn>
                        </p:par>
                        <p:par>
                          <p:cTn id="41" fill="hold">
                            <p:stCondLst>
                              <p:cond delay="4779"/>
                            </p:stCondLst>
                            <p:childTnLst>
                              <p:par>
                                <p:cTn id="42" presetID="2" presetClass="entr" presetSubtype="2" fill="hold" grpId="0" nodeType="afterEffect">
                                  <p:stCondLst>
                                    <p:cond delay="0"/>
                                  </p:stCondLst>
                                  <p:iterate>
                                    <p:tmAbs val="0"/>
                                  </p:iterate>
                                  <p:childTnLst>
                                    <p:set>
                                      <p:cBhvr>
                                        <p:cTn id="43" fill="hold"/>
                                        <p:tgtEl>
                                          <p:spTgt spid="3532"/>
                                        </p:tgtEl>
                                        <p:attrNameLst>
                                          <p:attrName>style.visibility</p:attrName>
                                        </p:attrNameLst>
                                      </p:cBhvr>
                                      <p:to>
                                        <p:strVal val="visible"/>
                                      </p:to>
                                    </p:set>
                                    <p:anim calcmode="lin" valueType="num">
                                      <p:cBhvr>
                                        <p:cTn id="44" dur="700" fill="hold"/>
                                        <p:tgtEl>
                                          <p:spTgt spid="3532"/>
                                        </p:tgtEl>
                                        <p:attrNameLst>
                                          <p:attrName>ppt_x</p:attrName>
                                        </p:attrNameLst>
                                      </p:cBhvr>
                                      <p:tavLst>
                                        <p:tav tm="0">
                                          <p:val>
                                            <p:strVal val="1+#ppt_w/2"/>
                                          </p:val>
                                        </p:tav>
                                        <p:tav tm="100000">
                                          <p:val>
                                            <p:strVal val="#ppt_x"/>
                                          </p:val>
                                        </p:tav>
                                      </p:tavLst>
                                    </p:anim>
                                    <p:anim calcmode="lin" valueType="num">
                                      <p:cBhvr>
                                        <p:cTn id="45" dur="700" fill="hold"/>
                                        <p:tgtEl>
                                          <p:spTgt spid="3532"/>
                                        </p:tgtEl>
                                        <p:attrNameLst>
                                          <p:attrName>ppt_y</p:attrName>
                                        </p:attrNameLst>
                                      </p:cBhvr>
                                      <p:tavLst>
                                        <p:tav tm="0">
                                          <p:val>
                                            <p:strVal val="#ppt_y"/>
                                          </p:val>
                                        </p:tav>
                                        <p:tav tm="100000">
                                          <p:val>
                                            <p:strVal val="#ppt_y"/>
                                          </p:val>
                                        </p:tav>
                                      </p:tavLst>
                                    </p:anim>
                                  </p:childTnLst>
                                </p:cTn>
                              </p:par>
                            </p:childTnLst>
                          </p:cTn>
                        </p:par>
                        <p:par>
                          <p:cTn id="46" fill="hold">
                            <p:stCondLst>
                              <p:cond delay="5479"/>
                            </p:stCondLst>
                            <p:childTnLst>
                              <p:par>
                                <p:cTn id="47" presetID="9" presetClass="entr" presetSubtype="0" fill="hold" grpId="0" nodeType="afterEffect">
                                  <p:stCondLst>
                                    <p:cond delay="0"/>
                                  </p:stCondLst>
                                  <p:iterate>
                                    <p:tmAbs val="0"/>
                                  </p:iterate>
                                  <p:childTnLst>
                                    <p:set>
                                      <p:cBhvr>
                                        <p:cTn id="48" fill="hold"/>
                                        <p:tgtEl>
                                          <p:spTgt spid="3548"/>
                                        </p:tgtEl>
                                        <p:attrNameLst>
                                          <p:attrName>style.visibility</p:attrName>
                                        </p:attrNameLst>
                                      </p:cBhvr>
                                      <p:to>
                                        <p:strVal val="visible"/>
                                      </p:to>
                                    </p:set>
                                    <p:animEffect transition="in" filter="dissolve">
                                      <p:cBhvr>
                                        <p:cTn id="49" dur="700"/>
                                        <p:tgtEl>
                                          <p:spTgt spid="3548"/>
                                        </p:tgtEl>
                                      </p:cBhvr>
                                    </p:animEffect>
                                  </p:childTnLst>
                                </p:cTn>
                              </p:par>
                            </p:childTnLst>
                          </p:cTn>
                        </p:par>
                        <p:par>
                          <p:cTn id="50" fill="hold">
                            <p:stCondLst>
                              <p:cond delay="6179"/>
                            </p:stCondLst>
                            <p:childTnLst>
                              <p:par>
                                <p:cTn id="51" presetID="2" presetClass="entr" presetSubtype="2" fill="hold" grpId="0" nodeType="afterEffect">
                                  <p:stCondLst>
                                    <p:cond delay="0"/>
                                  </p:stCondLst>
                                  <p:iterate>
                                    <p:tmAbs val="0"/>
                                  </p:iterate>
                                  <p:childTnLst>
                                    <p:set>
                                      <p:cBhvr>
                                        <p:cTn id="52" fill="hold"/>
                                        <p:tgtEl>
                                          <p:spTgt spid="3534"/>
                                        </p:tgtEl>
                                        <p:attrNameLst>
                                          <p:attrName>style.visibility</p:attrName>
                                        </p:attrNameLst>
                                      </p:cBhvr>
                                      <p:to>
                                        <p:strVal val="visible"/>
                                      </p:to>
                                    </p:set>
                                    <p:anim calcmode="lin" valueType="num">
                                      <p:cBhvr>
                                        <p:cTn id="53" dur="700" fill="hold"/>
                                        <p:tgtEl>
                                          <p:spTgt spid="3534"/>
                                        </p:tgtEl>
                                        <p:attrNameLst>
                                          <p:attrName>ppt_x</p:attrName>
                                        </p:attrNameLst>
                                      </p:cBhvr>
                                      <p:tavLst>
                                        <p:tav tm="0">
                                          <p:val>
                                            <p:strVal val="1+#ppt_w/2"/>
                                          </p:val>
                                        </p:tav>
                                        <p:tav tm="100000">
                                          <p:val>
                                            <p:strVal val="#ppt_x"/>
                                          </p:val>
                                        </p:tav>
                                      </p:tavLst>
                                    </p:anim>
                                    <p:anim calcmode="lin" valueType="num">
                                      <p:cBhvr>
                                        <p:cTn id="54" dur="700" fill="hold"/>
                                        <p:tgtEl>
                                          <p:spTgt spid="3534"/>
                                        </p:tgtEl>
                                        <p:attrNameLst>
                                          <p:attrName>ppt_y</p:attrName>
                                        </p:attrNameLst>
                                      </p:cBhvr>
                                      <p:tavLst>
                                        <p:tav tm="0">
                                          <p:val>
                                            <p:strVal val="#ppt_y"/>
                                          </p:val>
                                        </p:tav>
                                        <p:tav tm="100000">
                                          <p:val>
                                            <p:strVal val="#ppt_y"/>
                                          </p:val>
                                        </p:tav>
                                      </p:tavLst>
                                    </p:anim>
                                  </p:childTnLst>
                                </p:cTn>
                              </p:par>
                            </p:childTnLst>
                          </p:cTn>
                        </p:par>
                        <p:par>
                          <p:cTn id="55" fill="hold">
                            <p:stCondLst>
                              <p:cond delay="6879"/>
                            </p:stCondLst>
                            <p:childTnLst>
                              <p:par>
                                <p:cTn id="56" presetID="2" presetClass="entr" presetSubtype="2" fill="hold" grpId="0" nodeType="afterEffect">
                                  <p:stCondLst>
                                    <p:cond delay="0"/>
                                  </p:stCondLst>
                                  <p:iterate>
                                    <p:tmAbs val="0"/>
                                  </p:iterate>
                                  <p:childTnLst>
                                    <p:set>
                                      <p:cBhvr>
                                        <p:cTn id="57" fill="hold"/>
                                        <p:tgtEl>
                                          <p:spTgt spid="3537"/>
                                        </p:tgtEl>
                                        <p:attrNameLst>
                                          <p:attrName>style.visibility</p:attrName>
                                        </p:attrNameLst>
                                      </p:cBhvr>
                                      <p:to>
                                        <p:strVal val="visible"/>
                                      </p:to>
                                    </p:set>
                                    <p:anim calcmode="lin" valueType="num">
                                      <p:cBhvr>
                                        <p:cTn id="58" dur="700" fill="hold"/>
                                        <p:tgtEl>
                                          <p:spTgt spid="3537"/>
                                        </p:tgtEl>
                                        <p:attrNameLst>
                                          <p:attrName>ppt_x</p:attrName>
                                        </p:attrNameLst>
                                      </p:cBhvr>
                                      <p:tavLst>
                                        <p:tav tm="0">
                                          <p:val>
                                            <p:strVal val="1+#ppt_w/2"/>
                                          </p:val>
                                        </p:tav>
                                        <p:tav tm="100000">
                                          <p:val>
                                            <p:strVal val="#ppt_x"/>
                                          </p:val>
                                        </p:tav>
                                      </p:tavLst>
                                    </p:anim>
                                    <p:anim calcmode="lin" valueType="num">
                                      <p:cBhvr>
                                        <p:cTn id="59" dur="700" fill="hold"/>
                                        <p:tgtEl>
                                          <p:spTgt spid="3537"/>
                                        </p:tgtEl>
                                        <p:attrNameLst>
                                          <p:attrName>ppt_y</p:attrName>
                                        </p:attrNameLst>
                                      </p:cBhvr>
                                      <p:tavLst>
                                        <p:tav tm="0">
                                          <p:val>
                                            <p:strVal val="#ppt_y"/>
                                          </p:val>
                                        </p:tav>
                                        <p:tav tm="100000">
                                          <p:val>
                                            <p:strVal val="#ppt_y"/>
                                          </p:val>
                                        </p:tav>
                                      </p:tavLst>
                                    </p:anim>
                                  </p:childTnLst>
                                </p:cTn>
                              </p:par>
                            </p:childTnLst>
                          </p:cTn>
                        </p:par>
                        <p:par>
                          <p:cTn id="60" fill="hold">
                            <p:stCondLst>
                              <p:cond delay="7579"/>
                            </p:stCondLst>
                            <p:childTnLst>
                              <p:par>
                                <p:cTn id="61" presetID="2" presetClass="entr" presetSubtype="2" fill="hold" grpId="0" nodeType="afterEffect">
                                  <p:stCondLst>
                                    <p:cond delay="0"/>
                                  </p:stCondLst>
                                  <p:iterate>
                                    <p:tmAbs val="0"/>
                                  </p:iterate>
                                  <p:childTnLst>
                                    <p:set>
                                      <p:cBhvr>
                                        <p:cTn id="62" fill="hold"/>
                                        <p:tgtEl>
                                          <p:spTgt spid="3538"/>
                                        </p:tgtEl>
                                        <p:attrNameLst>
                                          <p:attrName>style.visibility</p:attrName>
                                        </p:attrNameLst>
                                      </p:cBhvr>
                                      <p:to>
                                        <p:strVal val="visible"/>
                                      </p:to>
                                    </p:set>
                                    <p:anim calcmode="lin" valueType="num">
                                      <p:cBhvr>
                                        <p:cTn id="63" dur="499" fill="hold"/>
                                        <p:tgtEl>
                                          <p:spTgt spid="3538"/>
                                        </p:tgtEl>
                                        <p:attrNameLst>
                                          <p:attrName>ppt_x</p:attrName>
                                        </p:attrNameLst>
                                      </p:cBhvr>
                                      <p:tavLst>
                                        <p:tav tm="0">
                                          <p:val>
                                            <p:strVal val="1+#ppt_w/2"/>
                                          </p:val>
                                        </p:tav>
                                        <p:tav tm="100000">
                                          <p:val>
                                            <p:strVal val="#ppt_x"/>
                                          </p:val>
                                        </p:tav>
                                      </p:tavLst>
                                    </p:anim>
                                    <p:anim calcmode="lin" valueType="num">
                                      <p:cBhvr>
                                        <p:cTn id="64" dur="499" fill="hold"/>
                                        <p:tgtEl>
                                          <p:spTgt spid="3538"/>
                                        </p:tgtEl>
                                        <p:attrNameLst>
                                          <p:attrName>ppt_y</p:attrName>
                                        </p:attrNameLst>
                                      </p:cBhvr>
                                      <p:tavLst>
                                        <p:tav tm="0">
                                          <p:val>
                                            <p:strVal val="#ppt_y"/>
                                          </p:val>
                                        </p:tav>
                                        <p:tav tm="100000">
                                          <p:val>
                                            <p:strVal val="#ppt_y"/>
                                          </p:val>
                                        </p:tav>
                                      </p:tavLst>
                                    </p:anim>
                                  </p:childTnLst>
                                </p:cTn>
                              </p:par>
                            </p:childTnLst>
                          </p:cTn>
                        </p:par>
                        <p:par>
                          <p:cTn id="65" fill="hold">
                            <p:stCondLst>
                              <p:cond delay="8078"/>
                            </p:stCondLst>
                            <p:childTnLst>
                              <p:par>
                                <p:cTn id="66" presetID="2" presetClass="entr" presetSubtype="1" fill="hold" grpId="0" nodeType="afterEffect">
                                  <p:stCondLst>
                                    <p:cond delay="0"/>
                                  </p:stCondLst>
                                  <p:iterate>
                                    <p:tmAbs val="0"/>
                                  </p:iterate>
                                  <p:childTnLst>
                                    <p:set>
                                      <p:cBhvr>
                                        <p:cTn id="67" fill="hold"/>
                                        <p:tgtEl>
                                          <p:spTgt spid="3543"/>
                                        </p:tgtEl>
                                        <p:attrNameLst>
                                          <p:attrName>style.visibility</p:attrName>
                                        </p:attrNameLst>
                                      </p:cBhvr>
                                      <p:to>
                                        <p:strVal val="visible"/>
                                      </p:to>
                                    </p:set>
                                    <p:anim calcmode="lin" valueType="num">
                                      <p:cBhvr>
                                        <p:cTn id="68" dur="80" fill="hold"/>
                                        <p:tgtEl>
                                          <p:spTgt spid="3543"/>
                                        </p:tgtEl>
                                        <p:attrNameLst>
                                          <p:attrName>ppt_x</p:attrName>
                                        </p:attrNameLst>
                                      </p:cBhvr>
                                      <p:tavLst>
                                        <p:tav tm="0">
                                          <p:val>
                                            <p:strVal val="#ppt_x"/>
                                          </p:val>
                                        </p:tav>
                                        <p:tav tm="100000">
                                          <p:val>
                                            <p:strVal val="#ppt_x"/>
                                          </p:val>
                                        </p:tav>
                                      </p:tavLst>
                                    </p:anim>
                                    <p:anim calcmode="lin" valueType="num">
                                      <p:cBhvr>
                                        <p:cTn id="69" dur="80" fill="hold"/>
                                        <p:tgtEl>
                                          <p:spTgt spid="3543"/>
                                        </p:tgtEl>
                                        <p:attrNameLst>
                                          <p:attrName>ppt_y</p:attrName>
                                        </p:attrNameLst>
                                      </p:cBhvr>
                                      <p:tavLst>
                                        <p:tav tm="0">
                                          <p:val>
                                            <p:strVal val="0-#ppt_h/2"/>
                                          </p:val>
                                        </p:tav>
                                        <p:tav tm="100000">
                                          <p:val>
                                            <p:strVal val="#ppt_y"/>
                                          </p:val>
                                        </p:tav>
                                      </p:tavLst>
                                    </p:anim>
                                  </p:childTnLst>
                                </p:cTn>
                              </p:par>
                            </p:childTnLst>
                          </p:cTn>
                        </p:par>
                        <p:par>
                          <p:cTn id="70" fill="hold">
                            <p:stCondLst>
                              <p:cond delay="8158"/>
                            </p:stCondLst>
                            <p:childTnLst>
                              <p:par>
                                <p:cTn id="71" presetID="22" presetClass="entr" presetSubtype="4" fill="hold" grpId="0" nodeType="afterEffect">
                                  <p:stCondLst>
                                    <p:cond delay="0"/>
                                  </p:stCondLst>
                                  <p:iterate>
                                    <p:tmAbs val="0"/>
                                  </p:iterate>
                                  <p:childTnLst>
                                    <p:set>
                                      <p:cBhvr>
                                        <p:cTn id="72" fill="hold"/>
                                        <p:tgtEl>
                                          <p:spTgt spid="3518"/>
                                        </p:tgtEl>
                                        <p:attrNameLst>
                                          <p:attrName>style.visibility</p:attrName>
                                        </p:attrNameLst>
                                      </p:cBhvr>
                                      <p:to>
                                        <p:strVal val="visible"/>
                                      </p:to>
                                    </p:set>
                                    <p:animEffect transition="in" filter="wipe(down)">
                                      <p:cBhvr>
                                        <p:cTn id="73" dur="700"/>
                                        <p:tgtEl>
                                          <p:spTgt spid="3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8" grpId="0" animBg="1" advAuto="0"/>
      <p:bldP spid="3519" grpId="0" animBg="1" advAuto="0"/>
      <p:bldP spid="3520" grpId="0" animBg="1" advAuto="0"/>
      <p:bldP spid="3526" grpId="0" animBg="1" advAuto="0"/>
      <p:bldP spid="3532" grpId="0" animBg="1" advAuto="0"/>
      <p:bldP spid="3533" grpId="0" animBg="1" advAuto="0"/>
      <p:bldP spid="3534" grpId="0" animBg="1" advAuto="0"/>
      <p:bldP spid="3537" grpId="0" animBg="1" advAuto="0"/>
      <p:bldP spid="3538" grpId="0" animBg="1" advAuto="0"/>
      <p:bldP spid="3539" grpId="0" animBg="1" advAuto="0"/>
      <p:bldP spid="3540" grpId="0" animBg="1" advAuto="0"/>
      <p:bldP spid="3543" grpId="0" animBg="1" advAuto="0"/>
      <p:bldP spid="3546" grpId="0" animBg="1" advAuto="0"/>
      <p:bldP spid="3547" grpId="0" animBg="1" advAuto="0"/>
      <p:bldP spid="3548"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7" name="Shape 4317"/>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21</a:t>
            </a:fld>
            <a:endParaRPr dirty="0">
              <a:solidFill>
                <a:srgbClr val="FFFFFF"/>
              </a:solidFill>
            </a:endParaRPr>
          </a:p>
        </p:txBody>
      </p:sp>
      <p:pic>
        <p:nvPicPr>
          <p:cNvPr id="6" name="图片占位符 5"/>
          <p:cNvPicPr>
            <a:picLocks noGrp="1" noChangeAspect="1"/>
          </p:cNvPicPr>
          <p:nvPr>
            <p:ph type="pic" sz="quarter" idx="30"/>
          </p:nvPr>
        </p:nvPicPr>
        <p:blipFill>
          <a:blip r:embed="rId2" cstate="print">
            <a:extLst>
              <a:ext uri="{28A0092B-C50C-407E-A947-70E740481C1C}">
                <a14:useLocalDpi xmlns:a14="http://schemas.microsoft.com/office/drawing/2010/main" val="0"/>
              </a:ext>
            </a:extLst>
          </a:blip>
          <a:srcRect l="7799" r="7799"/>
          <a:stretch>
            <a:fillRect/>
          </a:stretch>
        </p:blipFill>
        <p:spPr>
          <a:xfrm>
            <a:off x="800594" y="1712081"/>
            <a:ext cx="1664711" cy="1332641"/>
          </a:xfrm>
        </p:spPr>
      </p:pic>
      <p:pic>
        <p:nvPicPr>
          <p:cNvPr id="8" name="图片占位符 7"/>
          <p:cNvPicPr>
            <a:picLocks noGrp="1" noChangeAspect="1"/>
          </p:cNvPicPr>
          <p:nvPr>
            <p:ph type="pic" sz="quarter" idx="31"/>
          </p:nvPr>
        </p:nvPicPr>
        <p:blipFill>
          <a:blip r:embed="rId3" cstate="print">
            <a:extLst>
              <a:ext uri="{28A0092B-C50C-407E-A947-70E740481C1C}">
                <a14:useLocalDpi xmlns:a14="http://schemas.microsoft.com/office/drawing/2010/main" val="0"/>
              </a:ext>
            </a:extLst>
          </a:blip>
          <a:srcRect l="3869" r="3869"/>
          <a:stretch>
            <a:fillRect/>
          </a:stretch>
        </p:blipFill>
        <p:spPr/>
      </p:pic>
      <p:pic>
        <p:nvPicPr>
          <p:cNvPr id="9" name="图片占位符 8"/>
          <p:cNvPicPr>
            <a:picLocks noGrp="1" noChangeAspect="1"/>
          </p:cNvPicPr>
          <p:nvPr>
            <p:ph type="pic" sz="quarter" idx="32"/>
          </p:nvPr>
        </p:nvPicPr>
        <p:blipFill>
          <a:blip r:embed="rId4" cstate="print">
            <a:extLst>
              <a:ext uri="{28A0092B-C50C-407E-A947-70E740481C1C}">
                <a14:useLocalDpi xmlns:a14="http://schemas.microsoft.com/office/drawing/2010/main" val="0"/>
              </a:ext>
            </a:extLst>
          </a:blip>
          <a:srcRect t="12441" b="12441"/>
          <a:stretch>
            <a:fillRect/>
          </a:stretch>
        </p:blipFill>
        <p:spPr>
          <a:xfrm>
            <a:off x="800594" y="3046847"/>
            <a:ext cx="1664711" cy="1332641"/>
          </a:xfrm>
        </p:spPr>
      </p:pic>
      <p:pic>
        <p:nvPicPr>
          <p:cNvPr id="11" name="图片占位符 10"/>
          <p:cNvPicPr>
            <a:picLocks noGrp="1" noChangeAspect="1"/>
          </p:cNvPicPr>
          <p:nvPr>
            <p:ph type="pic" sz="quarter" idx="33"/>
          </p:nvPr>
        </p:nvPicPr>
        <p:blipFill>
          <a:blip r:embed="rId5">
            <a:extLst>
              <a:ext uri="{28A0092B-C50C-407E-A947-70E740481C1C}">
                <a14:useLocalDpi xmlns:a14="http://schemas.microsoft.com/office/drawing/2010/main" val="0"/>
              </a:ext>
            </a:extLst>
          </a:blip>
          <a:srcRect l="3170" r="3170"/>
          <a:stretch>
            <a:fillRect/>
          </a:stretch>
        </p:blipFill>
        <p:spPr/>
      </p:pic>
      <p:sp>
        <p:nvSpPr>
          <p:cNvPr id="4318" name="Shape 4318"/>
          <p:cNvSpPr/>
          <p:nvPr/>
        </p:nvSpPr>
        <p:spPr>
          <a:xfrm rot="10594">
            <a:off x="4703245" y="1666775"/>
            <a:ext cx="3221925" cy="263900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ct val="200000"/>
              </a:lnSpc>
              <a:spcBef>
                <a:spcPts val="225"/>
              </a:spcBef>
              <a:defRPr sz="1800"/>
            </a:pPr>
            <a:r>
              <a:rPr sz="700" dirty="0" err="1">
                <a:solidFill>
                  <a:srgbClr val="A6AAA9"/>
                </a:solidFill>
                <a:latin typeface="+mn-ea"/>
                <a:cs typeface="Roboto Regular"/>
                <a:sym typeface="Roboto Regular"/>
              </a:rPr>
              <a:t>consectetur</a:t>
            </a:r>
            <a:r>
              <a:rPr sz="700" dirty="0">
                <a:solidFill>
                  <a:srgbClr val="A6AAA9"/>
                </a:solidFill>
                <a:latin typeface="+mn-ea"/>
                <a:cs typeface="Roboto Regular"/>
                <a:sym typeface="Roboto Regular"/>
              </a:rPr>
              <a:t> adipiscing elit. Cras vel risus orci. Nullam scelerisque malesuada faucibus. Suspendisse in eros vehicula, consequat sem in, gravida elit. Suspendisse tempor lectus at sodales fringilla. Donec faucibus in elit quis elementum. Aenean augue facilisis pharetra faucibus, neque velit iaculis eros, ut blandit elit dolor ut felis. Donec ut malesuada elit.</a:t>
            </a:r>
          </a:p>
          <a:p>
            <a:pPr algn="l">
              <a:lnSpc>
                <a:spcPct val="200000"/>
              </a:lnSpc>
              <a:spcBef>
                <a:spcPts val="225"/>
              </a:spcBef>
              <a:defRPr sz="1800"/>
            </a:pPr>
            <a:endParaRPr sz="700" dirty="0">
              <a:solidFill>
                <a:srgbClr val="A6AAA9"/>
              </a:solidFill>
              <a:latin typeface="+mn-ea"/>
              <a:cs typeface="Roboto Regular"/>
              <a:sym typeface="Roboto Regular"/>
            </a:endParaRPr>
          </a:p>
          <a:p>
            <a:pPr algn="l">
              <a:lnSpc>
                <a:spcPct val="200000"/>
              </a:lnSpc>
              <a:spcBef>
                <a:spcPts val="225"/>
              </a:spcBef>
              <a:defRPr sz="1800"/>
            </a:pPr>
            <a:r>
              <a:rPr sz="700" dirty="0">
                <a:solidFill>
                  <a:srgbClr val="A6AAA9"/>
                </a:solidFill>
                <a:latin typeface="+mn-ea"/>
                <a:cs typeface="Roboto Regular"/>
                <a:sym typeface="Roboto Regular"/>
              </a:rPr>
              <a:t>Suspendisse convallis neque ac fringilla vehicula. Morbi varius ultrices erat, sit amet pretium ligula accumsan vitae. Quisque pulvinar, lacus placerat at. Mauris accumsan odio tellus, vel posuere magna porttitor sed. Nulla fringilla pretium enim, </a:t>
            </a:r>
            <a:r>
              <a:rPr sz="700" dirty="0">
                <a:solidFill>
                  <a:schemeClr val="accent6"/>
                </a:solidFill>
                <a:latin typeface="+mn-ea"/>
                <a:cs typeface="Roboto Regular"/>
                <a:sym typeface="Roboto Regular"/>
              </a:rPr>
              <a:t>sit amet semper orci commodo non. Integer id magna mollis dui accumsan lacinia. Donec commodo lobortis posuere.</a:t>
            </a:r>
          </a:p>
        </p:txBody>
      </p:sp>
      <p:sp>
        <p:nvSpPr>
          <p:cNvPr id="4319" name="Shape 4319"/>
          <p:cNvSpPr/>
          <p:nvPr/>
        </p:nvSpPr>
        <p:spPr>
          <a:xfrm flipH="1" flipV="1">
            <a:off x="7536270" y="-418077"/>
            <a:ext cx="2323178" cy="2477521"/>
          </a:xfrm>
          <a:prstGeom prst="line">
            <a:avLst/>
          </a:prstGeom>
          <a:ln w="25400">
            <a:solidFill/>
            <a:miter lim="400000"/>
          </a:ln>
        </p:spPr>
        <p:txBody>
          <a:bodyPr lIns="19050" tIns="19050" rIns="19050" bIns="19050" anchor="ctr"/>
          <a:lstStyle/>
          <a:p>
            <a:pPr lvl="0">
              <a:defRPr sz="3200"/>
            </a:pPr>
            <a:endParaRPr/>
          </a:p>
        </p:txBody>
      </p:sp>
      <p:sp>
        <p:nvSpPr>
          <p:cNvPr id="4320" name="Shape 4320"/>
          <p:cNvSpPr/>
          <p:nvPr/>
        </p:nvSpPr>
        <p:spPr>
          <a:xfrm>
            <a:off x="792066" y="647977"/>
            <a:ext cx="3330105" cy="594475"/>
          </a:xfrm>
          <a:prstGeom prst="rect">
            <a:avLst/>
          </a:prstGeom>
          <a:solidFill>
            <a:srgbClr val="C3C7CC"/>
          </a:solidFill>
          <a:ln w="12700">
            <a:miter lim="400000"/>
          </a:ln>
        </p:spPr>
        <p:txBody>
          <a:bodyPr lIns="0" tIns="0" rIns="0" bIns="0" anchor="ctr"/>
          <a:lstStyle/>
          <a:p>
            <a:pPr lvl="0">
              <a:defRPr sz="3200">
                <a:solidFill>
                  <a:srgbClr val="FFFFFF"/>
                </a:solidFill>
              </a:defRPr>
            </a:pPr>
            <a:endParaRPr/>
          </a:p>
        </p:txBody>
      </p:sp>
      <p:grpSp>
        <p:nvGrpSpPr>
          <p:cNvPr id="4327" name="Group 4327"/>
          <p:cNvGrpSpPr/>
          <p:nvPr/>
        </p:nvGrpSpPr>
        <p:grpSpPr>
          <a:xfrm>
            <a:off x="7997797" y="188911"/>
            <a:ext cx="911540" cy="911539"/>
            <a:chOff x="0" y="0"/>
            <a:chExt cx="2430770" cy="2430770"/>
          </a:xfrm>
        </p:grpSpPr>
        <p:sp>
          <p:nvSpPr>
            <p:cNvPr id="4325" name="Shape 4325"/>
            <p:cNvSpPr/>
            <p:nvPr/>
          </p:nvSpPr>
          <p:spPr>
            <a:xfrm>
              <a:off x="0" y="0"/>
              <a:ext cx="2430771" cy="243077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alpha val="47891"/>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326" name="Shape 4326"/>
            <p:cNvSpPr/>
            <p:nvPr/>
          </p:nvSpPr>
          <p:spPr>
            <a:xfrm>
              <a:off x="580384" y="572882"/>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5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328" name="Shape 4328"/>
          <p:cNvSpPr/>
          <p:nvPr/>
        </p:nvSpPr>
        <p:spPr>
          <a:xfrm>
            <a:off x="8095860" y="325773"/>
            <a:ext cx="125730" cy="1257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0" tIns="0" rIns="0" bIns="0" anchor="ctr"/>
          <a:lstStyle/>
          <a:p>
            <a:pPr lvl="0">
              <a:defRPr sz="3200">
                <a:solidFill>
                  <a:srgbClr val="FFFFFF"/>
                </a:solidFill>
              </a:defRPr>
            </a:pPr>
            <a:endParaRPr/>
          </a:p>
        </p:txBody>
      </p:sp>
      <p:sp>
        <p:nvSpPr>
          <p:cNvPr id="4329" name="Shape 4329"/>
          <p:cNvSpPr/>
          <p:nvPr/>
        </p:nvSpPr>
        <p:spPr>
          <a:xfrm>
            <a:off x="8528648" y="349776"/>
            <a:ext cx="226777" cy="22677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solidFill>
                  <a:srgbClr val="FFFFFF"/>
                </a:solidFill>
              </a:defRPr>
            </a:pPr>
            <a:endParaRPr/>
          </a:p>
        </p:txBody>
      </p:sp>
      <p:sp>
        <p:nvSpPr>
          <p:cNvPr id="4330" name="Shape 4330"/>
          <p:cNvSpPr/>
          <p:nvPr/>
        </p:nvSpPr>
        <p:spPr>
          <a:xfrm flipH="1" flipV="1">
            <a:off x="8508868" y="781400"/>
            <a:ext cx="1222987" cy="1290964"/>
          </a:xfrm>
          <a:prstGeom prst="line">
            <a:avLst/>
          </a:prstGeom>
          <a:ln w="63500">
            <a:solidFill>
              <a:schemeClr val="accent6"/>
            </a:solidFill>
            <a:miter lim="400000"/>
          </a:ln>
        </p:spPr>
        <p:txBody>
          <a:bodyPr lIns="0" tIns="0" rIns="0" bIns="0" anchor="ctr"/>
          <a:lstStyle/>
          <a:p>
            <a:pPr lvl="0">
              <a:defRPr sz="3200"/>
            </a:pPr>
            <a:endParaRPr/>
          </a:p>
        </p:txBody>
      </p:sp>
      <p:grpSp>
        <p:nvGrpSpPr>
          <p:cNvPr id="4336" name="Group 4336"/>
          <p:cNvGrpSpPr/>
          <p:nvPr/>
        </p:nvGrpSpPr>
        <p:grpSpPr>
          <a:xfrm>
            <a:off x="4699931" y="623175"/>
            <a:ext cx="1930481" cy="768885"/>
            <a:chOff x="0" y="188466"/>
            <a:chExt cx="5147948" cy="2050362"/>
          </a:xfrm>
        </p:grpSpPr>
        <p:sp>
          <p:nvSpPr>
            <p:cNvPr id="4331" name="Shape 4331"/>
            <p:cNvSpPr/>
            <p:nvPr/>
          </p:nvSpPr>
          <p:spPr>
            <a:xfrm>
              <a:off x="0" y="188466"/>
              <a:ext cx="3809999" cy="15657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algn="l" defTabSz="395288">
                <a:lnSpc>
                  <a:spcPct val="90000"/>
                </a:lnSpc>
                <a:defRPr sz="1800"/>
              </a:pPr>
              <a:r>
                <a:rPr lang="en-US" sz="2600" baseline="8571" dirty="0">
                  <a:solidFill>
                    <a:srgbClr val="53585F"/>
                  </a:solidFill>
                  <a:latin typeface="+mj-ea"/>
                  <a:ea typeface="+mj-ea"/>
                  <a:cs typeface="Roboto Light"/>
                  <a:sym typeface="Roboto Light"/>
                </a:rPr>
                <a:t>Our </a:t>
              </a:r>
            </a:p>
            <a:p>
              <a:pPr algn="l" defTabSz="395288">
                <a:lnSpc>
                  <a:spcPct val="90000"/>
                </a:lnSpc>
                <a:defRPr sz="1800"/>
              </a:pPr>
              <a:r>
                <a:rPr lang="en-US" sz="2600" baseline="8571" dirty="0">
                  <a:solidFill>
                    <a:schemeClr val="accent6"/>
                  </a:solidFill>
                  <a:latin typeface="+mj-ea"/>
                  <a:ea typeface="+mj-ea"/>
                  <a:cs typeface="Roboto Light"/>
                  <a:sym typeface="Roboto Light"/>
                </a:rPr>
                <a:t>Services 03</a:t>
              </a:r>
            </a:p>
          </p:txBody>
        </p:sp>
        <p:sp>
          <p:nvSpPr>
            <p:cNvPr id="4332" name="Shape 4332"/>
            <p:cNvSpPr/>
            <p:nvPr/>
          </p:nvSpPr>
          <p:spPr>
            <a:xfrm>
              <a:off x="0" y="1592345"/>
              <a:ext cx="5147948" cy="508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nvGrpSpPr>
            <p:cNvPr id="4335" name="Group 4335"/>
            <p:cNvGrpSpPr/>
            <p:nvPr/>
          </p:nvGrpSpPr>
          <p:grpSpPr>
            <a:xfrm>
              <a:off x="203565" y="2175326"/>
              <a:ext cx="3810000" cy="63502"/>
              <a:chOff x="203565" y="-259097"/>
              <a:chExt cx="3810000" cy="63501"/>
            </a:xfrm>
          </p:grpSpPr>
          <p:sp>
            <p:nvSpPr>
              <p:cNvPr id="4333" name="Shape 4333"/>
              <p:cNvSpPr/>
              <p:nvPr/>
            </p:nvSpPr>
            <p:spPr>
              <a:xfrm>
                <a:off x="203565" y="-259097"/>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334" name="Shape 4334"/>
              <p:cNvSpPr/>
              <p:nvPr/>
            </p:nvSpPr>
            <p:spPr>
              <a:xfrm>
                <a:off x="203565" y="-259097"/>
                <a:ext cx="1270000" cy="63501"/>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3881272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4336"/>
                                        </p:tgtEl>
                                        <p:attrNameLst>
                                          <p:attrName>style.visibility</p:attrName>
                                        </p:attrNameLst>
                                      </p:cBhvr>
                                      <p:to>
                                        <p:strVal val="visible"/>
                                      </p:to>
                                    </p:set>
                                    <p:anim calcmode="lin" valueType="num">
                                      <p:cBhvr>
                                        <p:cTn id="7" dur="80" fill="hold"/>
                                        <p:tgtEl>
                                          <p:spTgt spid="4336"/>
                                        </p:tgtEl>
                                        <p:attrNameLst>
                                          <p:attrName>ppt_x</p:attrName>
                                        </p:attrNameLst>
                                      </p:cBhvr>
                                      <p:tavLst>
                                        <p:tav tm="0">
                                          <p:val>
                                            <p:strVal val="#ppt_x"/>
                                          </p:val>
                                        </p:tav>
                                        <p:tav tm="100000">
                                          <p:val>
                                            <p:strVal val="#ppt_x"/>
                                          </p:val>
                                        </p:tav>
                                      </p:tavLst>
                                    </p:anim>
                                    <p:anim calcmode="lin" valueType="num">
                                      <p:cBhvr>
                                        <p:cTn id="8" dur="80" fill="hold"/>
                                        <p:tgtEl>
                                          <p:spTgt spid="4336"/>
                                        </p:tgtEl>
                                        <p:attrNameLst>
                                          <p:attrName>ppt_y</p:attrName>
                                        </p:attrNameLst>
                                      </p:cBhvr>
                                      <p:tavLst>
                                        <p:tav tm="0">
                                          <p:val>
                                            <p:strVal val="0-#ppt_h/2"/>
                                          </p:val>
                                        </p:tav>
                                        <p:tav tm="100000">
                                          <p:val>
                                            <p:strVal val="#ppt_y"/>
                                          </p:val>
                                        </p:tav>
                                      </p:tavLst>
                                    </p:anim>
                                  </p:childTnLst>
                                </p:cTn>
                              </p:par>
                            </p:childTnLst>
                          </p:cTn>
                        </p:par>
                        <p:par>
                          <p:cTn id="9" fill="hold">
                            <p:stCondLst>
                              <p:cond delay="80"/>
                            </p:stCondLst>
                            <p:childTnLst>
                              <p:par>
                                <p:cTn id="10" presetID="22" presetClass="entr" presetSubtype="2" fill="hold" grpId="0" nodeType="afterEffect">
                                  <p:stCondLst>
                                    <p:cond delay="0"/>
                                  </p:stCondLst>
                                  <p:iterate>
                                    <p:tmAbs val="0"/>
                                  </p:iterate>
                                  <p:childTnLst>
                                    <p:set>
                                      <p:cBhvr>
                                        <p:cTn id="11" fill="hold"/>
                                        <p:tgtEl>
                                          <p:spTgt spid="4320"/>
                                        </p:tgtEl>
                                        <p:attrNameLst>
                                          <p:attrName>style.visibility</p:attrName>
                                        </p:attrNameLst>
                                      </p:cBhvr>
                                      <p:to>
                                        <p:strVal val="visible"/>
                                      </p:to>
                                    </p:set>
                                    <p:animEffect transition="in" filter="wipe(right)">
                                      <p:cBhvr>
                                        <p:cTn id="12" dur="499"/>
                                        <p:tgtEl>
                                          <p:spTgt spid="4320"/>
                                        </p:tgtEl>
                                      </p:cBhvr>
                                    </p:animEffect>
                                  </p:childTnLst>
                                </p:cTn>
                              </p:par>
                            </p:childTnLst>
                          </p:cTn>
                        </p:par>
                        <p:par>
                          <p:cTn id="13" fill="hold">
                            <p:stCondLst>
                              <p:cond delay="579"/>
                            </p:stCondLst>
                            <p:childTnLst>
                              <p:par>
                                <p:cTn id="14" presetID="22" presetClass="entr" presetSubtype="8" fill="hold" grpId="0" nodeType="afterEffect">
                                  <p:stCondLst>
                                    <p:cond delay="0"/>
                                  </p:stCondLst>
                                  <p:iterate>
                                    <p:tmAbs val="0"/>
                                  </p:iterate>
                                  <p:childTnLst>
                                    <p:set>
                                      <p:cBhvr>
                                        <p:cTn id="15" fill="hold"/>
                                        <p:tgtEl>
                                          <p:spTgt spid="4318"/>
                                        </p:tgtEl>
                                        <p:attrNameLst>
                                          <p:attrName>style.visibility</p:attrName>
                                        </p:attrNameLst>
                                      </p:cBhvr>
                                      <p:to>
                                        <p:strVal val="visible"/>
                                      </p:to>
                                    </p:set>
                                    <p:animEffect transition="in" filter="wipe(left)">
                                      <p:cBhvr>
                                        <p:cTn id="16" dur="499"/>
                                        <p:tgtEl>
                                          <p:spTgt spid="4318"/>
                                        </p:tgtEl>
                                      </p:cBhvr>
                                    </p:animEffect>
                                  </p:childTnLst>
                                </p:cTn>
                              </p:par>
                            </p:childTnLst>
                          </p:cTn>
                        </p:par>
                        <p:par>
                          <p:cTn id="17" fill="hold">
                            <p:stCondLst>
                              <p:cond delay="1078"/>
                            </p:stCondLst>
                            <p:childTnLst>
                              <p:par>
                                <p:cTn id="18" presetID="23" presetClass="entr" presetSubtype="16" fill="hold" grpId="0" nodeType="afterEffect">
                                  <p:stCondLst>
                                    <p:cond delay="0"/>
                                  </p:stCondLst>
                                  <p:iterate type="lt">
                                    <p:tmAbs val="0"/>
                                  </p:iterate>
                                  <p:childTnLst>
                                    <p:set>
                                      <p:cBhvr>
                                        <p:cTn id="19" fill="hold"/>
                                        <p:tgtEl>
                                          <p:spTgt spid="4327"/>
                                        </p:tgtEl>
                                        <p:attrNameLst>
                                          <p:attrName>style.visibility</p:attrName>
                                        </p:attrNameLst>
                                      </p:cBhvr>
                                      <p:to>
                                        <p:strVal val="visible"/>
                                      </p:to>
                                    </p:set>
                                    <p:anim calcmode="lin" valueType="num">
                                      <p:cBhvr>
                                        <p:cTn id="20" dur="499" fill="hold"/>
                                        <p:tgtEl>
                                          <p:spTgt spid="4327"/>
                                        </p:tgtEl>
                                        <p:attrNameLst>
                                          <p:attrName>ppt_w</p:attrName>
                                        </p:attrNameLst>
                                      </p:cBhvr>
                                      <p:tavLst>
                                        <p:tav tm="0">
                                          <p:val>
                                            <p:strVal val="4*#ppt_w"/>
                                          </p:val>
                                        </p:tav>
                                        <p:tav tm="100000">
                                          <p:val>
                                            <p:strVal val="#ppt_w"/>
                                          </p:val>
                                        </p:tav>
                                      </p:tavLst>
                                    </p:anim>
                                    <p:anim calcmode="lin" valueType="num">
                                      <p:cBhvr>
                                        <p:cTn id="21" dur="499" fill="hold"/>
                                        <p:tgtEl>
                                          <p:spTgt spid="4327"/>
                                        </p:tgtEl>
                                        <p:attrNameLst>
                                          <p:attrName>ppt_h</p:attrName>
                                        </p:attrNameLst>
                                      </p:cBhvr>
                                      <p:tavLst>
                                        <p:tav tm="0">
                                          <p:val>
                                            <p:strVal val="4*#ppt_h"/>
                                          </p:val>
                                        </p:tav>
                                        <p:tav tm="100000">
                                          <p:val>
                                            <p:strVal val="#ppt_h"/>
                                          </p:val>
                                        </p:tav>
                                      </p:tavLst>
                                    </p:anim>
                                  </p:childTnLst>
                                </p:cTn>
                              </p:par>
                            </p:childTnLst>
                          </p:cTn>
                        </p:par>
                        <p:par>
                          <p:cTn id="22" fill="hold">
                            <p:stCondLst>
                              <p:cond delay="1577"/>
                            </p:stCondLst>
                            <p:childTnLst>
                              <p:par>
                                <p:cTn id="23" presetID="9" presetClass="entr" presetSubtype="16" fill="hold" grpId="0" nodeType="afterEffect">
                                  <p:stCondLst>
                                    <p:cond delay="0"/>
                                  </p:stCondLst>
                                  <p:iterate>
                                    <p:tmAbs val="0"/>
                                  </p:iterate>
                                  <p:childTnLst>
                                    <p:set>
                                      <p:cBhvr>
                                        <p:cTn id="24" fill="hold"/>
                                        <p:tgtEl>
                                          <p:spTgt spid="4328"/>
                                        </p:tgtEl>
                                        <p:attrNameLst>
                                          <p:attrName>style.visibility</p:attrName>
                                        </p:attrNameLst>
                                      </p:cBhvr>
                                      <p:to>
                                        <p:strVal val="visible"/>
                                      </p:to>
                                    </p:set>
                                    <p:animEffect transition="in" filter="dissolve(in)">
                                      <p:cBhvr>
                                        <p:cTn id="25" dur="499"/>
                                        <p:tgtEl>
                                          <p:spTgt spid="4328"/>
                                        </p:tgtEl>
                                      </p:cBhvr>
                                    </p:animEffect>
                                  </p:childTnLst>
                                </p:cTn>
                              </p:par>
                            </p:childTnLst>
                          </p:cTn>
                        </p:par>
                        <p:par>
                          <p:cTn id="26" fill="hold">
                            <p:stCondLst>
                              <p:cond delay="2076"/>
                            </p:stCondLst>
                            <p:childTnLst>
                              <p:par>
                                <p:cTn id="27" presetID="9" presetClass="entr" presetSubtype="16" fill="hold" grpId="0" nodeType="afterEffect">
                                  <p:stCondLst>
                                    <p:cond delay="0"/>
                                  </p:stCondLst>
                                  <p:iterate>
                                    <p:tmAbs val="0"/>
                                  </p:iterate>
                                  <p:childTnLst>
                                    <p:set>
                                      <p:cBhvr>
                                        <p:cTn id="28" fill="hold"/>
                                        <p:tgtEl>
                                          <p:spTgt spid="4329"/>
                                        </p:tgtEl>
                                        <p:attrNameLst>
                                          <p:attrName>style.visibility</p:attrName>
                                        </p:attrNameLst>
                                      </p:cBhvr>
                                      <p:to>
                                        <p:strVal val="visible"/>
                                      </p:to>
                                    </p:set>
                                    <p:animEffect transition="in" filter="dissolve(in)">
                                      <p:cBhvr>
                                        <p:cTn id="29" dur="499"/>
                                        <p:tgtEl>
                                          <p:spTgt spid="4329"/>
                                        </p:tgtEl>
                                      </p:cBhvr>
                                    </p:animEffect>
                                  </p:childTnLst>
                                </p:cTn>
                              </p:par>
                            </p:childTnLst>
                          </p:cTn>
                        </p:par>
                        <p:par>
                          <p:cTn id="30" fill="hold">
                            <p:stCondLst>
                              <p:cond delay="2575"/>
                            </p:stCondLst>
                            <p:childTnLst>
                              <p:par>
                                <p:cTn id="31" presetID="18" presetClass="entr" presetSubtype="9" fill="hold" grpId="0" nodeType="afterEffect">
                                  <p:stCondLst>
                                    <p:cond delay="0"/>
                                  </p:stCondLst>
                                  <p:iterate>
                                    <p:tmAbs val="0"/>
                                  </p:iterate>
                                  <p:childTnLst>
                                    <p:set>
                                      <p:cBhvr>
                                        <p:cTn id="32" fill="hold"/>
                                        <p:tgtEl>
                                          <p:spTgt spid="4319"/>
                                        </p:tgtEl>
                                        <p:attrNameLst>
                                          <p:attrName>style.visibility</p:attrName>
                                        </p:attrNameLst>
                                      </p:cBhvr>
                                      <p:to>
                                        <p:strVal val="visible"/>
                                      </p:to>
                                    </p:set>
                                    <p:animEffect transition="in" filter="strips(upLeft)">
                                      <p:cBhvr>
                                        <p:cTn id="33" dur="499"/>
                                        <p:tgtEl>
                                          <p:spTgt spid="4319"/>
                                        </p:tgtEl>
                                      </p:cBhvr>
                                    </p:animEffect>
                                  </p:childTnLst>
                                </p:cTn>
                              </p:par>
                            </p:childTnLst>
                          </p:cTn>
                        </p:par>
                        <p:par>
                          <p:cTn id="34" fill="hold">
                            <p:stCondLst>
                              <p:cond delay="3074"/>
                            </p:stCondLst>
                            <p:childTnLst>
                              <p:par>
                                <p:cTn id="35" presetID="18" presetClass="entr" presetSubtype="9" fill="hold" grpId="0" nodeType="afterEffect">
                                  <p:stCondLst>
                                    <p:cond delay="0"/>
                                  </p:stCondLst>
                                  <p:iterate>
                                    <p:tmAbs val="0"/>
                                  </p:iterate>
                                  <p:childTnLst>
                                    <p:set>
                                      <p:cBhvr>
                                        <p:cTn id="36" fill="hold"/>
                                        <p:tgtEl>
                                          <p:spTgt spid="4330"/>
                                        </p:tgtEl>
                                        <p:attrNameLst>
                                          <p:attrName>style.visibility</p:attrName>
                                        </p:attrNameLst>
                                      </p:cBhvr>
                                      <p:to>
                                        <p:strVal val="visible"/>
                                      </p:to>
                                    </p:set>
                                    <p:animEffect transition="in" filter="strips(upLeft)">
                                      <p:cBhvr>
                                        <p:cTn id="37" dur="499"/>
                                        <p:tgtEl>
                                          <p:spTgt spid="4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18" grpId="0" animBg="1" advAuto="0"/>
      <p:bldP spid="4319" grpId="0" animBg="1" advAuto="0"/>
      <p:bldP spid="4320" grpId="0" animBg="1" advAuto="0"/>
      <p:bldP spid="4327" grpId="0" animBg="1" advAuto="0"/>
      <p:bldP spid="4328" grpId="0" animBg="1" advAuto="0"/>
      <p:bldP spid="4329" grpId="0" animBg="1" advAuto="0"/>
      <p:bldP spid="4330" grpId="0" animBg="1" advAuto="0"/>
      <p:bldP spid="4336"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8" name="Shape 4338"/>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22</a:t>
            </a:fld>
            <a:endParaRPr>
              <a:solidFill>
                <a:srgbClr val="FFFFFF"/>
              </a:solidFill>
            </a:endParaRPr>
          </a:p>
        </p:txBody>
      </p:sp>
      <p:grpSp>
        <p:nvGrpSpPr>
          <p:cNvPr id="4346" name="Group 4346"/>
          <p:cNvGrpSpPr/>
          <p:nvPr/>
        </p:nvGrpSpPr>
        <p:grpSpPr>
          <a:xfrm>
            <a:off x="706260" y="3110865"/>
            <a:ext cx="1562611" cy="1171603"/>
            <a:chOff x="0" y="0"/>
            <a:chExt cx="4166962" cy="3124274"/>
          </a:xfrm>
        </p:grpSpPr>
        <p:sp>
          <p:nvSpPr>
            <p:cNvPr id="4343" name="Shape 4343"/>
            <p:cNvSpPr/>
            <p:nvPr/>
          </p:nvSpPr>
          <p:spPr>
            <a:xfrm>
              <a:off x="0" y="0"/>
              <a:ext cx="3413615" cy="10719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lgn="l">
                <a:lnSpc>
                  <a:spcPts val="1200"/>
                </a:lnSpc>
                <a:spcBef>
                  <a:spcPts val="225"/>
                </a:spcBef>
                <a:defRPr sz="1800"/>
              </a:pPr>
              <a:r>
                <a:rPr sz="1200" cap="all" dirty="0">
                  <a:solidFill>
                    <a:schemeClr val="tx1"/>
                  </a:solidFill>
                  <a:latin typeface="+mj-ea"/>
                  <a:ea typeface="+mj-ea"/>
                  <a:cs typeface="Roboto Bold"/>
                  <a:sym typeface="Roboto Bold"/>
                </a:rPr>
                <a:t>Graphic</a:t>
              </a:r>
            </a:p>
            <a:p>
              <a:pPr algn="l">
                <a:lnSpc>
                  <a:spcPts val="1200"/>
                </a:lnSpc>
                <a:spcBef>
                  <a:spcPts val="225"/>
                </a:spcBef>
                <a:defRPr sz="1800"/>
              </a:pPr>
              <a:r>
                <a:rPr lang="zh-CN" altLang="en-US" sz="1200" cap="all" dirty="0">
                  <a:solidFill>
                    <a:schemeClr val="accent1"/>
                  </a:solidFill>
                  <a:latin typeface="+mj-ea"/>
                  <a:ea typeface="+mj-ea"/>
                  <a:cs typeface="Roboto Bold"/>
                  <a:sym typeface="Roboto Bold"/>
                </a:rPr>
                <a:t>添加小标题</a:t>
              </a:r>
              <a:endParaRPr sz="1200" cap="all" dirty="0">
                <a:solidFill>
                  <a:schemeClr val="accent1"/>
                </a:solidFill>
                <a:latin typeface="+mj-ea"/>
                <a:ea typeface="+mj-ea"/>
                <a:cs typeface="Roboto Bold"/>
                <a:sym typeface="Roboto Bold"/>
              </a:endParaRPr>
            </a:p>
          </p:txBody>
        </p:sp>
        <p:sp>
          <p:nvSpPr>
            <p:cNvPr id="4344" name="Shape 4344"/>
            <p:cNvSpPr/>
            <p:nvPr/>
          </p:nvSpPr>
          <p:spPr>
            <a:xfrm>
              <a:off x="0" y="1674318"/>
              <a:ext cx="4166963" cy="144995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0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err="1">
                  <a:solidFill>
                    <a:schemeClr val="bg1">
                      <a:lumMod val="50000"/>
                    </a:schemeClr>
                  </a:solidFill>
                  <a:latin typeface="+mn-ea"/>
                  <a:ea typeface="+mn-ea"/>
                </a:rPr>
                <a:t>consectetuer</a:t>
              </a:r>
              <a:r>
                <a:rPr sz="800" dirty="0">
                  <a:solidFill>
                    <a:schemeClr val="bg1">
                      <a:lumMod val="50000"/>
                    </a:schemeClr>
                  </a:solidFill>
                  <a:latin typeface="+mn-ea"/>
                  <a:ea typeface="+mn-ea"/>
                </a:rPr>
                <a:t> adipiscing  diam nonummy nibhe euismod.</a:t>
              </a:r>
            </a:p>
          </p:txBody>
        </p:sp>
        <p:sp>
          <p:nvSpPr>
            <p:cNvPr id="4345" name="Shape 4345"/>
            <p:cNvSpPr/>
            <p:nvPr/>
          </p:nvSpPr>
          <p:spPr>
            <a:xfrm>
              <a:off x="81803" y="1349892"/>
              <a:ext cx="1076050" cy="1"/>
            </a:xfrm>
            <a:prstGeom prst="line">
              <a:avLst/>
            </a:prstGeom>
            <a:noFill/>
            <a:ln w="19050" cap="flat" cmpd="sng">
              <a:solidFill>
                <a:srgbClr val="53585F"/>
              </a:solidFill>
              <a:prstDash val="solid"/>
              <a:miter lim="400000"/>
            </a:ln>
            <a:effectLst/>
          </p:spPr>
          <p:txBody>
            <a:bodyPr wrap="square" lIns="0" tIns="0" rIns="0" bIns="0" numCol="1" anchor="ctr">
              <a:noAutofit/>
            </a:bodyPr>
            <a:lstStyle/>
            <a:p>
              <a:pPr lvl="0">
                <a:defRPr sz="3200"/>
              </a:pPr>
              <a:endParaRPr/>
            </a:p>
          </p:txBody>
        </p:sp>
      </p:grpSp>
      <p:grpSp>
        <p:nvGrpSpPr>
          <p:cNvPr id="4350" name="Group 4350"/>
          <p:cNvGrpSpPr/>
          <p:nvPr/>
        </p:nvGrpSpPr>
        <p:grpSpPr>
          <a:xfrm>
            <a:off x="2715518" y="3110865"/>
            <a:ext cx="1562611" cy="1171603"/>
            <a:chOff x="0" y="0"/>
            <a:chExt cx="4166962" cy="3124274"/>
          </a:xfrm>
        </p:grpSpPr>
        <p:sp>
          <p:nvSpPr>
            <p:cNvPr id="4347" name="Shape 4347"/>
            <p:cNvSpPr/>
            <p:nvPr/>
          </p:nvSpPr>
          <p:spPr>
            <a:xfrm>
              <a:off x="0" y="0"/>
              <a:ext cx="3413615" cy="10719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lgn="l">
                <a:lnSpc>
                  <a:spcPts val="1200"/>
                </a:lnSpc>
                <a:spcBef>
                  <a:spcPts val="225"/>
                </a:spcBef>
                <a:defRPr sz="1800"/>
              </a:pPr>
              <a:r>
                <a:rPr sz="1200" cap="all" dirty="0">
                  <a:solidFill>
                    <a:schemeClr val="tx1"/>
                  </a:solidFill>
                  <a:latin typeface="+mj-ea"/>
                  <a:ea typeface="+mj-ea"/>
                  <a:cs typeface="Roboto Bold"/>
                  <a:sym typeface="Roboto Bold"/>
                </a:rPr>
                <a:t>Club Design</a:t>
              </a:r>
            </a:p>
            <a:p>
              <a:pPr algn="l">
                <a:lnSpc>
                  <a:spcPts val="1200"/>
                </a:lnSpc>
                <a:spcBef>
                  <a:spcPts val="225"/>
                </a:spcBef>
                <a:defRPr sz="1800"/>
              </a:pPr>
              <a:r>
                <a:rPr lang="zh-CN" altLang="en-US" sz="1200" cap="all" dirty="0">
                  <a:solidFill>
                    <a:schemeClr val="accent2"/>
                  </a:solidFill>
                  <a:latin typeface="+mj-ea"/>
                  <a:ea typeface="+mj-ea"/>
                  <a:cs typeface="Roboto Bold"/>
                  <a:sym typeface="Roboto Bold"/>
                </a:rPr>
                <a:t>添加小标题</a:t>
              </a:r>
              <a:endParaRPr sz="1200" cap="all" dirty="0">
                <a:solidFill>
                  <a:schemeClr val="accent2"/>
                </a:solidFill>
                <a:latin typeface="+mj-ea"/>
                <a:ea typeface="+mj-ea"/>
                <a:cs typeface="Roboto Bold"/>
                <a:sym typeface="Roboto Bold"/>
              </a:endParaRPr>
            </a:p>
          </p:txBody>
        </p:sp>
        <p:sp>
          <p:nvSpPr>
            <p:cNvPr id="4348" name="Shape 4348"/>
            <p:cNvSpPr/>
            <p:nvPr/>
          </p:nvSpPr>
          <p:spPr>
            <a:xfrm>
              <a:off x="0" y="1674318"/>
              <a:ext cx="4166963" cy="144995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0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err="1">
                  <a:solidFill>
                    <a:schemeClr val="bg1">
                      <a:lumMod val="50000"/>
                    </a:schemeClr>
                  </a:solidFill>
                  <a:latin typeface="+mn-ea"/>
                  <a:ea typeface="+mn-ea"/>
                </a:rPr>
                <a:t>consectetuer</a:t>
              </a:r>
              <a:r>
                <a:rPr sz="800" dirty="0">
                  <a:solidFill>
                    <a:schemeClr val="bg1">
                      <a:lumMod val="50000"/>
                    </a:schemeClr>
                  </a:solidFill>
                  <a:latin typeface="+mn-ea"/>
                  <a:ea typeface="+mn-ea"/>
                </a:rPr>
                <a:t> adipiscing  diam nonummy nibhe euismod.</a:t>
              </a:r>
            </a:p>
          </p:txBody>
        </p:sp>
        <p:sp>
          <p:nvSpPr>
            <p:cNvPr id="4349" name="Shape 4349"/>
            <p:cNvSpPr/>
            <p:nvPr/>
          </p:nvSpPr>
          <p:spPr>
            <a:xfrm>
              <a:off x="81803" y="1349892"/>
              <a:ext cx="1076050" cy="1"/>
            </a:xfrm>
            <a:prstGeom prst="line">
              <a:avLst/>
            </a:prstGeom>
            <a:noFill/>
            <a:ln w="19050" cap="flat" cmpd="sng">
              <a:solidFill>
                <a:srgbClr val="53585F"/>
              </a:solidFill>
              <a:prstDash val="solid"/>
              <a:miter lim="400000"/>
            </a:ln>
            <a:effectLst/>
          </p:spPr>
          <p:txBody>
            <a:bodyPr wrap="square" lIns="0" tIns="0" rIns="0" bIns="0" numCol="1" anchor="ctr">
              <a:noAutofit/>
            </a:bodyPr>
            <a:lstStyle/>
            <a:p>
              <a:pPr lvl="0">
                <a:defRPr sz="3200"/>
              </a:pPr>
              <a:endParaRPr/>
            </a:p>
          </p:txBody>
        </p:sp>
      </p:grpSp>
      <p:grpSp>
        <p:nvGrpSpPr>
          <p:cNvPr id="4354" name="Group 4354"/>
          <p:cNvGrpSpPr/>
          <p:nvPr/>
        </p:nvGrpSpPr>
        <p:grpSpPr>
          <a:xfrm>
            <a:off x="4724776" y="3110865"/>
            <a:ext cx="1562611" cy="1171603"/>
            <a:chOff x="0" y="0"/>
            <a:chExt cx="4166962" cy="3124274"/>
          </a:xfrm>
        </p:grpSpPr>
        <p:sp>
          <p:nvSpPr>
            <p:cNvPr id="4351" name="Shape 4351"/>
            <p:cNvSpPr/>
            <p:nvPr/>
          </p:nvSpPr>
          <p:spPr>
            <a:xfrm>
              <a:off x="0" y="0"/>
              <a:ext cx="3937244" cy="10719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lgn="l">
                <a:lnSpc>
                  <a:spcPts val="1200"/>
                </a:lnSpc>
                <a:spcBef>
                  <a:spcPts val="225"/>
                </a:spcBef>
                <a:defRPr sz="1800"/>
              </a:pPr>
              <a:r>
                <a:rPr sz="1200" cap="all" dirty="0">
                  <a:solidFill>
                    <a:schemeClr val="tx1"/>
                  </a:solidFill>
                  <a:latin typeface="+mj-ea"/>
                  <a:ea typeface="+mj-ea"/>
                  <a:cs typeface="Roboto Bold"/>
                  <a:sym typeface="Roboto Bold"/>
                </a:rPr>
                <a:t>music sound</a:t>
              </a:r>
            </a:p>
            <a:p>
              <a:pPr algn="l">
                <a:lnSpc>
                  <a:spcPts val="1200"/>
                </a:lnSpc>
                <a:spcBef>
                  <a:spcPts val="225"/>
                </a:spcBef>
                <a:defRPr sz="1800"/>
              </a:pPr>
              <a:r>
                <a:rPr lang="zh-CN" altLang="en-US" sz="1200" cap="all" dirty="0">
                  <a:solidFill>
                    <a:schemeClr val="accent3"/>
                  </a:solidFill>
                  <a:latin typeface="+mj-ea"/>
                  <a:ea typeface="+mj-ea"/>
                  <a:cs typeface="Roboto Bold"/>
                  <a:sym typeface="Roboto Bold"/>
                </a:rPr>
                <a:t>添加小标题</a:t>
              </a:r>
              <a:endParaRPr sz="1200" cap="all" dirty="0">
                <a:solidFill>
                  <a:schemeClr val="accent3"/>
                </a:solidFill>
                <a:latin typeface="+mj-ea"/>
                <a:ea typeface="+mj-ea"/>
                <a:cs typeface="Roboto Bold"/>
                <a:sym typeface="Roboto Bold"/>
              </a:endParaRPr>
            </a:p>
          </p:txBody>
        </p:sp>
        <p:sp>
          <p:nvSpPr>
            <p:cNvPr id="4352" name="Shape 4352"/>
            <p:cNvSpPr/>
            <p:nvPr/>
          </p:nvSpPr>
          <p:spPr>
            <a:xfrm>
              <a:off x="0" y="1674318"/>
              <a:ext cx="4166963" cy="144995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0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err="1">
                  <a:solidFill>
                    <a:schemeClr val="bg1">
                      <a:lumMod val="50000"/>
                    </a:schemeClr>
                  </a:solidFill>
                  <a:latin typeface="+mn-ea"/>
                  <a:ea typeface="+mn-ea"/>
                </a:rPr>
                <a:t>consectetuer</a:t>
              </a:r>
              <a:r>
                <a:rPr sz="800" dirty="0">
                  <a:solidFill>
                    <a:schemeClr val="bg1">
                      <a:lumMod val="50000"/>
                    </a:schemeClr>
                  </a:solidFill>
                  <a:latin typeface="+mn-ea"/>
                  <a:ea typeface="+mn-ea"/>
                </a:rPr>
                <a:t> adipiscing  diam nonummy nibhe euismod.</a:t>
              </a:r>
            </a:p>
          </p:txBody>
        </p:sp>
        <p:sp>
          <p:nvSpPr>
            <p:cNvPr id="4353" name="Shape 4353"/>
            <p:cNvSpPr/>
            <p:nvPr/>
          </p:nvSpPr>
          <p:spPr>
            <a:xfrm>
              <a:off x="81803" y="1349892"/>
              <a:ext cx="1076050" cy="1"/>
            </a:xfrm>
            <a:prstGeom prst="line">
              <a:avLst/>
            </a:prstGeom>
            <a:noFill/>
            <a:ln w="19050" cap="flat" cmpd="sng">
              <a:solidFill>
                <a:srgbClr val="53585F"/>
              </a:solidFill>
              <a:prstDash val="solid"/>
              <a:miter lim="400000"/>
            </a:ln>
            <a:effectLst/>
          </p:spPr>
          <p:txBody>
            <a:bodyPr wrap="square" lIns="0" tIns="0" rIns="0" bIns="0" numCol="1" anchor="ctr">
              <a:noAutofit/>
            </a:bodyPr>
            <a:lstStyle/>
            <a:p>
              <a:pPr lvl="0">
                <a:defRPr sz="3200"/>
              </a:pPr>
              <a:endParaRPr/>
            </a:p>
          </p:txBody>
        </p:sp>
      </p:grpSp>
      <p:grpSp>
        <p:nvGrpSpPr>
          <p:cNvPr id="4358" name="Group 4358"/>
          <p:cNvGrpSpPr/>
          <p:nvPr/>
        </p:nvGrpSpPr>
        <p:grpSpPr>
          <a:xfrm>
            <a:off x="6734034" y="3110865"/>
            <a:ext cx="1562612" cy="1171603"/>
            <a:chOff x="0" y="0"/>
            <a:chExt cx="4166962" cy="3124274"/>
          </a:xfrm>
        </p:grpSpPr>
        <p:sp>
          <p:nvSpPr>
            <p:cNvPr id="4355" name="Shape 4355"/>
            <p:cNvSpPr/>
            <p:nvPr/>
          </p:nvSpPr>
          <p:spPr>
            <a:xfrm>
              <a:off x="0" y="0"/>
              <a:ext cx="3413615" cy="10719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lgn="l">
                <a:lnSpc>
                  <a:spcPts val="1200"/>
                </a:lnSpc>
                <a:spcBef>
                  <a:spcPts val="225"/>
                </a:spcBef>
                <a:defRPr sz="1800"/>
              </a:pPr>
              <a:r>
                <a:rPr sz="1200" cap="all" dirty="0">
                  <a:solidFill>
                    <a:schemeClr val="tx1"/>
                  </a:solidFill>
                  <a:latin typeface="+mj-ea"/>
                  <a:ea typeface="+mj-ea"/>
                  <a:cs typeface="Roboto Bold"/>
                  <a:sym typeface="Roboto Bold"/>
                </a:rPr>
                <a:t>Photo gallery </a:t>
              </a:r>
              <a:r>
                <a:rPr lang="zh-CN" altLang="en-US" sz="1200" cap="all" dirty="0">
                  <a:solidFill>
                    <a:schemeClr val="accent4"/>
                  </a:solidFill>
                  <a:latin typeface="+mj-ea"/>
                  <a:ea typeface="+mj-ea"/>
                  <a:cs typeface="Roboto Bold"/>
                  <a:sym typeface="Roboto Bold"/>
                </a:rPr>
                <a:t>添加小标题</a:t>
              </a:r>
              <a:endParaRPr sz="1200" cap="all" dirty="0">
                <a:solidFill>
                  <a:schemeClr val="accent4"/>
                </a:solidFill>
                <a:latin typeface="+mj-ea"/>
                <a:ea typeface="+mj-ea"/>
                <a:cs typeface="Roboto Bold"/>
                <a:sym typeface="Roboto Bold"/>
              </a:endParaRPr>
            </a:p>
          </p:txBody>
        </p:sp>
        <p:sp>
          <p:nvSpPr>
            <p:cNvPr id="4356" name="Shape 4356"/>
            <p:cNvSpPr/>
            <p:nvPr/>
          </p:nvSpPr>
          <p:spPr>
            <a:xfrm>
              <a:off x="0" y="1674318"/>
              <a:ext cx="4166963" cy="144995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0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800" dirty="0" err="1">
                  <a:solidFill>
                    <a:schemeClr val="bg1">
                      <a:lumMod val="50000"/>
                    </a:schemeClr>
                  </a:solidFill>
                  <a:latin typeface="+mn-ea"/>
                  <a:ea typeface="+mn-ea"/>
                </a:rPr>
                <a:t>consectetuer</a:t>
              </a:r>
              <a:r>
                <a:rPr sz="800" dirty="0">
                  <a:solidFill>
                    <a:schemeClr val="bg1">
                      <a:lumMod val="50000"/>
                    </a:schemeClr>
                  </a:solidFill>
                  <a:latin typeface="+mn-ea"/>
                  <a:ea typeface="+mn-ea"/>
                </a:rPr>
                <a:t> adipiscing  diam nonummy nibhe euismod.</a:t>
              </a:r>
            </a:p>
          </p:txBody>
        </p:sp>
        <p:sp>
          <p:nvSpPr>
            <p:cNvPr id="4357" name="Shape 4357"/>
            <p:cNvSpPr/>
            <p:nvPr/>
          </p:nvSpPr>
          <p:spPr>
            <a:xfrm>
              <a:off x="81803" y="1349892"/>
              <a:ext cx="1076050" cy="1"/>
            </a:xfrm>
            <a:prstGeom prst="line">
              <a:avLst/>
            </a:prstGeom>
            <a:noFill/>
            <a:ln w="19050" cap="flat" cmpd="sng">
              <a:solidFill>
                <a:srgbClr val="53585F"/>
              </a:solidFill>
              <a:prstDash val="solid"/>
              <a:miter lim="400000"/>
            </a:ln>
            <a:effectLst/>
          </p:spPr>
          <p:txBody>
            <a:bodyPr wrap="square" lIns="0" tIns="0" rIns="0" bIns="0" numCol="1" anchor="ctr">
              <a:noAutofit/>
            </a:bodyPr>
            <a:lstStyle/>
            <a:p>
              <a:pPr lvl="0">
                <a:defRPr sz="3200"/>
              </a:pPr>
              <a:endParaRPr/>
            </a:p>
          </p:txBody>
        </p:sp>
      </p:grpSp>
      <p:grpSp>
        <p:nvGrpSpPr>
          <p:cNvPr id="4364" name="Group 4364"/>
          <p:cNvGrpSpPr/>
          <p:nvPr/>
        </p:nvGrpSpPr>
        <p:grpSpPr>
          <a:xfrm>
            <a:off x="3663028" y="306733"/>
            <a:ext cx="1930481" cy="496142"/>
            <a:chOff x="0" y="69985"/>
            <a:chExt cx="5147948" cy="1323044"/>
          </a:xfrm>
        </p:grpSpPr>
        <p:sp>
          <p:nvSpPr>
            <p:cNvPr id="4359" name="Shape 4359"/>
            <p:cNvSpPr/>
            <p:nvPr/>
          </p:nvSpPr>
          <p:spPr>
            <a:xfrm>
              <a:off x="1065648" y="69985"/>
              <a:ext cx="3016650" cy="9137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9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6"/>
                </a:solidFill>
                <a:latin typeface="+mj-ea"/>
                <a:ea typeface="+mj-ea"/>
                <a:cs typeface="Roboto Light"/>
                <a:sym typeface="Roboto Light"/>
              </a:endParaRPr>
            </a:p>
          </p:txBody>
        </p:sp>
        <p:grpSp>
          <p:nvGrpSpPr>
            <p:cNvPr id="4362" name="Group 4362"/>
            <p:cNvGrpSpPr/>
            <p:nvPr/>
          </p:nvGrpSpPr>
          <p:grpSpPr>
            <a:xfrm>
              <a:off x="668973" y="1329528"/>
              <a:ext cx="3810001" cy="63501"/>
              <a:chOff x="0" y="0"/>
              <a:chExt cx="3810000" cy="63500"/>
            </a:xfrm>
          </p:grpSpPr>
          <p:sp>
            <p:nvSpPr>
              <p:cNvPr id="4360" name="Shape 4360"/>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361" name="Shape 4361"/>
              <p:cNvSpPr/>
              <p:nvPr/>
            </p:nvSpPr>
            <p:spPr>
              <a:xfrm>
                <a:off x="1270000" y="0"/>
                <a:ext cx="1270000" cy="63500"/>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4363" name="Shape 4363"/>
            <p:cNvSpPr/>
            <p:nvPr/>
          </p:nvSpPr>
          <p:spPr>
            <a:xfrm>
              <a:off x="0" y="769512"/>
              <a:ext cx="5147948"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A6AAA9"/>
                  </a:solidFill>
                  <a:latin typeface="Roboto Regular"/>
                  <a:ea typeface="Roboto Regular"/>
                  <a:cs typeface="Roboto Regular"/>
                  <a:sym typeface="Roboto Regular"/>
                </a:defRPr>
              </a:lvl1pPr>
            </a:lstStyle>
            <a:p>
              <a:pPr lvl="0" algn="ctr">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pic>
        <p:nvPicPr>
          <p:cNvPr id="15" name="图片占位符 14"/>
          <p:cNvPicPr>
            <a:picLocks noGrp="1" noChangeAspect="1"/>
          </p:cNvPicPr>
          <p:nvPr>
            <p:ph type="pic" sz="quarter" idx="30"/>
          </p:nvPr>
        </p:nvPicPr>
        <p:blipFill>
          <a:blip r:embed="rId2" cstate="print">
            <a:extLst>
              <a:ext uri="{28A0092B-C50C-407E-A947-70E740481C1C}">
                <a14:useLocalDpi xmlns:a14="http://schemas.microsoft.com/office/drawing/2010/main" val="0"/>
              </a:ext>
            </a:extLst>
          </a:blip>
          <a:srcRect l="3111" r="3111"/>
          <a:stretch>
            <a:fillRect/>
          </a:stretch>
        </p:blipFill>
        <p:spPr/>
      </p:pic>
      <p:pic>
        <p:nvPicPr>
          <p:cNvPr id="17" name="图片占位符 16"/>
          <p:cNvPicPr>
            <a:picLocks noGrp="1" noChangeAspect="1"/>
          </p:cNvPicPr>
          <p:nvPr>
            <p:ph type="pic" sz="quarter" idx="31"/>
          </p:nvPr>
        </p:nvPicPr>
        <p:blipFill>
          <a:blip r:embed="rId3" cstate="print">
            <a:extLst>
              <a:ext uri="{28A0092B-C50C-407E-A947-70E740481C1C}">
                <a14:useLocalDpi xmlns:a14="http://schemas.microsoft.com/office/drawing/2010/main" val="0"/>
              </a:ext>
            </a:extLst>
          </a:blip>
          <a:srcRect l="3159" r="3159"/>
          <a:stretch>
            <a:fillRect/>
          </a:stretch>
        </p:blipFill>
        <p:spPr/>
      </p:pic>
      <p:pic>
        <p:nvPicPr>
          <p:cNvPr id="19" name="图片占位符 18"/>
          <p:cNvPicPr>
            <a:picLocks noGrp="1" noChangeAspect="1"/>
          </p:cNvPicPr>
          <p:nvPr>
            <p:ph type="pic" sz="quarter" idx="32"/>
          </p:nvPr>
        </p:nvPicPr>
        <p:blipFill>
          <a:blip r:embed="rId4" cstate="print">
            <a:extLst>
              <a:ext uri="{28A0092B-C50C-407E-A947-70E740481C1C}">
                <a14:useLocalDpi xmlns:a14="http://schemas.microsoft.com/office/drawing/2010/main" val="0"/>
              </a:ext>
            </a:extLst>
          </a:blip>
          <a:srcRect l="14873" r="14873"/>
          <a:stretch>
            <a:fillRect/>
          </a:stretch>
        </p:blipFill>
        <p:spPr/>
      </p:pic>
      <p:pic>
        <p:nvPicPr>
          <p:cNvPr id="21" name="图片占位符 20"/>
          <p:cNvPicPr>
            <a:picLocks noGrp="1" noChangeAspect="1"/>
          </p:cNvPicPr>
          <p:nvPr>
            <p:ph type="pic" sz="quarter" idx="33"/>
          </p:nvPr>
        </p:nvPicPr>
        <p:blipFill>
          <a:blip r:embed="rId5" cstate="print">
            <a:extLst>
              <a:ext uri="{28A0092B-C50C-407E-A947-70E740481C1C}">
                <a14:useLocalDpi xmlns:a14="http://schemas.microsoft.com/office/drawing/2010/main" val="0"/>
              </a:ext>
            </a:extLst>
          </a:blip>
          <a:srcRect l="8363" r="8363"/>
          <a:stretch>
            <a:fillRect/>
          </a:stretch>
        </p:blipFill>
        <p:spPr/>
      </p:pic>
    </p:spTree>
    <p:extLst>
      <p:ext uri="{BB962C8B-B14F-4D97-AF65-F5344CB8AC3E}">
        <p14:creationId xmlns:p14="http://schemas.microsoft.com/office/powerpoint/2010/main" val="1765829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364"/>
                                        </p:tgtEl>
                                        <p:attrNameLst>
                                          <p:attrName>style.visibility</p:attrName>
                                        </p:attrNameLst>
                                      </p:cBhvr>
                                      <p:to>
                                        <p:strVal val="visible"/>
                                      </p:to>
                                    </p:set>
                                    <p:animEffect transition="in" filter="box(out)">
                                      <p:cBhvr>
                                        <p:cTn id="7" dur="499"/>
                                        <p:tgtEl>
                                          <p:spTgt spid="4364"/>
                                        </p:tgtEl>
                                      </p:cBhvr>
                                    </p:animEffect>
                                  </p:childTnLst>
                                </p:cTn>
                              </p:par>
                            </p:childTnLst>
                          </p:cTn>
                        </p:par>
                        <p:par>
                          <p:cTn id="8" fill="hold">
                            <p:stCondLst>
                              <p:cond delay="499"/>
                            </p:stCondLst>
                            <p:childTnLst>
                              <p:par>
                                <p:cTn id="9" presetID="2" presetClass="entr" presetSubtype="8" fill="hold" grpId="0" nodeType="afterEffect">
                                  <p:stCondLst>
                                    <p:cond delay="0"/>
                                  </p:stCondLst>
                                  <p:iterate>
                                    <p:tmAbs val="0"/>
                                  </p:iterate>
                                  <p:childTnLst>
                                    <p:set>
                                      <p:cBhvr>
                                        <p:cTn id="10" fill="hold"/>
                                        <p:tgtEl>
                                          <p:spTgt spid="4346"/>
                                        </p:tgtEl>
                                        <p:attrNameLst>
                                          <p:attrName>style.visibility</p:attrName>
                                        </p:attrNameLst>
                                      </p:cBhvr>
                                      <p:to>
                                        <p:strVal val="visible"/>
                                      </p:to>
                                    </p:set>
                                    <p:anim calcmode="lin" valueType="num">
                                      <p:cBhvr>
                                        <p:cTn id="11" dur="499" fill="hold"/>
                                        <p:tgtEl>
                                          <p:spTgt spid="4346"/>
                                        </p:tgtEl>
                                        <p:attrNameLst>
                                          <p:attrName>ppt_x</p:attrName>
                                        </p:attrNameLst>
                                      </p:cBhvr>
                                      <p:tavLst>
                                        <p:tav tm="0">
                                          <p:val>
                                            <p:strVal val="0-#ppt_w/2"/>
                                          </p:val>
                                        </p:tav>
                                        <p:tav tm="100000">
                                          <p:val>
                                            <p:strVal val="#ppt_x"/>
                                          </p:val>
                                        </p:tav>
                                      </p:tavLst>
                                    </p:anim>
                                    <p:anim calcmode="lin" valueType="num">
                                      <p:cBhvr>
                                        <p:cTn id="12" dur="499" fill="hold"/>
                                        <p:tgtEl>
                                          <p:spTgt spid="4346"/>
                                        </p:tgtEl>
                                        <p:attrNameLst>
                                          <p:attrName>ppt_y</p:attrName>
                                        </p:attrNameLst>
                                      </p:cBhvr>
                                      <p:tavLst>
                                        <p:tav tm="0">
                                          <p:val>
                                            <p:strVal val="#ppt_y"/>
                                          </p:val>
                                        </p:tav>
                                        <p:tav tm="100000">
                                          <p:val>
                                            <p:strVal val="#ppt_y"/>
                                          </p:val>
                                        </p:tav>
                                      </p:tavLst>
                                    </p:anim>
                                  </p:childTnLst>
                                </p:cTn>
                              </p:par>
                            </p:childTnLst>
                          </p:cTn>
                        </p:par>
                        <p:par>
                          <p:cTn id="13" fill="hold">
                            <p:stCondLst>
                              <p:cond delay="998"/>
                            </p:stCondLst>
                            <p:childTnLst>
                              <p:par>
                                <p:cTn id="14" presetID="2" presetClass="entr" presetSubtype="8" fill="hold" grpId="0" nodeType="afterEffect">
                                  <p:stCondLst>
                                    <p:cond delay="0"/>
                                  </p:stCondLst>
                                  <p:iterate>
                                    <p:tmAbs val="0"/>
                                  </p:iterate>
                                  <p:childTnLst>
                                    <p:set>
                                      <p:cBhvr>
                                        <p:cTn id="15" fill="hold"/>
                                        <p:tgtEl>
                                          <p:spTgt spid="4350"/>
                                        </p:tgtEl>
                                        <p:attrNameLst>
                                          <p:attrName>style.visibility</p:attrName>
                                        </p:attrNameLst>
                                      </p:cBhvr>
                                      <p:to>
                                        <p:strVal val="visible"/>
                                      </p:to>
                                    </p:set>
                                    <p:anim calcmode="lin" valueType="num">
                                      <p:cBhvr>
                                        <p:cTn id="16" dur="499" fill="hold"/>
                                        <p:tgtEl>
                                          <p:spTgt spid="4350"/>
                                        </p:tgtEl>
                                        <p:attrNameLst>
                                          <p:attrName>ppt_x</p:attrName>
                                        </p:attrNameLst>
                                      </p:cBhvr>
                                      <p:tavLst>
                                        <p:tav tm="0">
                                          <p:val>
                                            <p:strVal val="0-#ppt_w/2"/>
                                          </p:val>
                                        </p:tav>
                                        <p:tav tm="100000">
                                          <p:val>
                                            <p:strVal val="#ppt_x"/>
                                          </p:val>
                                        </p:tav>
                                      </p:tavLst>
                                    </p:anim>
                                    <p:anim calcmode="lin" valueType="num">
                                      <p:cBhvr>
                                        <p:cTn id="17" dur="499" fill="hold"/>
                                        <p:tgtEl>
                                          <p:spTgt spid="4350"/>
                                        </p:tgtEl>
                                        <p:attrNameLst>
                                          <p:attrName>ppt_y</p:attrName>
                                        </p:attrNameLst>
                                      </p:cBhvr>
                                      <p:tavLst>
                                        <p:tav tm="0">
                                          <p:val>
                                            <p:strVal val="#ppt_y"/>
                                          </p:val>
                                        </p:tav>
                                        <p:tav tm="100000">
                                          <p:val>
                                            <p:strVal val="#ppt_y"/>
                                          </p:val>
                                        </p:tav>
                                      </p:tavLst>
                                    </p:anim>
                                  </p:childTnLst>
                                </p:cTn>
                              </p:par>
                            </p:childTnLst>
                          </p:cTn>
                        </p:par>
                        <p:par>
                          <p:cTn id="18" fill="hold">
                            <p:stCondLst>
                              <p:cond delay="1497"/>
                            </p:stCondLst>
                            <p:childTnLst>
                              <p:par>
                                <p:cTn id="19" presetID="2" presetClass="entr" presetSubtype="8" fill="hold" grpId="0" nodeType="afterEffect">
                                  <p:stCondLst>
                                    <p:cond delay="0"/>
                                  </p:stCondLst>
                                  <p:iterate>
                                    <p:tmAbs val="0"/>
                                  </p:iterate>
                                  <p:childTnLst>
                                    <p:set>
                                      <p:cBhvr>
                                        <p:cTn id="20" fill="hold"/>
                                        <p:tgtEl>
                                          <p:spTgt spid="4354"/>
                                        </p:tgtEl>
                                        <p:attrNameLst>
                                          <p:attrName>style.visibility</p:attrName>
                                        </p:attrNameLst>
                                      </p:cBhvr>
                                      <p:to>
                                        <p:strVal val="visible"/>
                                      </p:to>
                                    </p:set>
                                    <p:anim calcmode="lin" valueType="num">
                                      <p:cBhvr>
                                        <p:cTn id="21" dur="499" fill="hold"/>
                                        <p:tgtEl>
                                          <p:spTgt spid="4354"/>
                                        </p:tgtEl>
                                        <p:attrNameLst>
                                          <p:attrName>ppt_x</p:attrName>
                                        </p:attrNameLst>
                                      </p:cBhvr>
                                      <p:tavLst>
                                        <p:tav tm="0">
                                          <p:val>
                                            <p:strVal val="0-#ppt_w/2"/>
                                          </p:val>
                                        </p:tav>
                                        <p:tav tm="100000">
                                          <p:val>
                                            <p:strVal val="#ppt_x"/>
                                          </p:val>
                                        </p:tav>
                                      </p:tavLst>
                                    </p:anim>
                                    <p:anim calcmode="lin" valueType="num">
                                      <p:cBhvr>
                                        <p:cTn id="22" dur="499" fill="hold"/>
                                        <p:tgtEl>
                                          <p:spTgt spid="4354"/>
                                        </p:tgtEl>
                                        <p:attrNameLst>
                                          <p:attrName>ppt_y</p:attrName>
                                        </p:attrNameLst>
                                      </p:cBhvr>
                                      <p:tavLst>
                                        <p:tav tm="0">
                                          <p:val>
                                            <p:strVal val="#ppt_y"/>
                                          </p:val>
                                        </p:tav>
                                        <p:tav tm="100000">
                                          <p:val>
                                            <p:strVal val="#ppt_y"/>
                                          </p:val>
                                        </p:tav>
                                      </p:tavLst>
                                    </p:anim>
                                  </p:childTnLst>
                                </p:cTn>
                              </p:par>
                            </p:childTnLst>
                          </p:cTn>
                        </p:par>
                        <p:par>
                          <p:cTn id="23" fill="hold">
                            <p:stCondLst>
                              <p:cond delay="1996"/>
                            </p:stCondLst>
                            <p:childTnLst>
                              <p:par>
                                <p:cTn id="24" presetID="2" presetClass="entr" presetSubtype="8" fill="hold" grpId="0" nodeType="afterEffect">
                                  <p:stCondLst>
                                    <p:cond delay="0"/>
                                  </p:stCondLst>
                                  <p:iterate>
                                    <p:tmAbs val="0"/>
                                  </p:iterate>
                                  <p:childTnLst>
                                    <p:set>
                                      <p:cBhvr>
                                        <p:cTn id="25" fill="hold"/>
                                        <p:tgtEl>
                                          <p:spTgt spid="4358"/>
                                        </p:tgtEl>
                                        <p:attrNameLst>
                                          <p:attrName>style.visibility</p:attrName>
                                        </p:attrNameLst>
                                      </p:cBhvr>
                                      <p:to>
                                        <p:strVal val="visible"/>
                                      </p:to>
                                    </p:set>
                                    <p:anim calcmode="lin" valueType="num">
                                      <p:cBhvr>
                                        <p:cTn id="26" dur="499" fill="hold"/>
                                        <p:tgtEl>
                                          <p:spTgt spid="4358"/>
                                        </p:tgtEl>
                                        <p:attrNameLst>
                                          <p:attrName>ppt_x</p:attrName>
                                        </p:attrNameLst>
                                      </p:cBhvr>
                                      <p:tavLst>
                                        <p:tav tm="0">
                                          <p:val>
                                            <p:strVal val="0-#ppt_w/2"/>
                                          </p:val>
                                        </p:tav>
                                        <p:tav tm="100000">
                                          <p:val>
                                            <p:strVal val="#ppt_x"/>
                                          </p:val>
                                        </p:tav>
                                      </p:tavLst>
                                    </p:anim>
                                    <p:anim calcmode="lin" valueType="num">
                                      <p:cBhvr>
                                        <p:cTn id="27" dur="499" fill="hold"/>
                                        <p:tgtEl>
                                          <p:spTgt spid="43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6" grpId="0" animBg="1" advAuto="0"/>
      <p:bldP spid="4350" grpId="0" animBg="1" advAuto="0"/>
      <p:bldP spid="4354" grpId="0" animBg="1" advAuto="0"/>
      <p:bldP spid="4358" grpId="0" animBg="1" advAuto="0"/>
      <p:bldP spid="4364"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6" name="Shape 4366"/>
          <p:cNvSpPr>
            <a:spLocks noGrp="1"/>
          </p:cNvSpPr>
          <p:nvPr>
            <p:ph type="sldNum" sz="quarter" idx="4294967295"/>
          </p:nvPr>
        </p:nvSpPr>
        <p:spPr>
          <a:xfrm>
            <a:off x="8836039" y="12886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23</a:t>
            </a:fld>
            <a:endParaRPr dirty="0">
              <a:solidFill>
                <a:srgbClr val="FFFFFF"/>
              </a:solidFill>
            </a:endParaRPr>
          </a:p>
        </p:txBody>
      </p:sp>
      <p:sp>
        <p:nvSpPr>
          <p:cNvPr id="4367" name="Shape 4367"/>
          <p:cNvSpPr/>
          <p:nvPr/>
        </p:nvSpPr>
        <p:spPr>
          <a:xfrm>
            <a:off x="822224" y="1480527"/>
            <a:ext cx="1547813" cy="2619375"/>
          </a:xfrm>
          <a:prstGeom prst="rect">
            <a:avLst/>
          </a:prstGeom>
          <a:solidFill>
            <a:schemeClr val="accent1">
              <a:alpha val="10000"/>
            </a:schemeClr>
          </a:solidFill>
          <a:ln w="3175" cmpd="sng">
            <a:solidFill>
              <a:srgbClr val="222A35">
                <a:alpha val="10000"/>
              </a:srgbClr>
            </a:solidFill>
            <a:miter/>
          </a:ln>
        </p:spPr>
        <p:txBody>
          <a:bodyPr lIns="45720" tIns="45720" rIns="45720" bIns="45720"/>
          <a:lstStyle/>
          <a:p>
            <a:pPr defTabSz="342900">
              <a:defRPr sz="5600">
                <a:latin typeface="Gill Sans"/>
                <a:ea typeface="Gill Sans"/>
                <a:cs typeface="Gill Sans"/>
                <a:sym typeface="Gill Sans"/>
              </a:defRPr>
            </a:pPr>
            <a:endParaRPr/>
          </a:p>
        </p:txBody>
      </p:sp>
      <p:sp>
        <p:nvSpPr>
          <p:cNvPr id="4368" name="Shape 4368"/>
          <p:cNvSpPr/>
          <p:nvPr/>
        </p:nvSpPr>
        <p:spPr>
          <a:xfrm>
            <a:off x="2807872" y="1480527"/>
            <a:ext cx="1547813" cy="2619375"/>
          </a:xfrm>
          <a:prstGeom prst="rect">
            <a:avLst/>
          </a:prstGeom>
          <a:solidFill>
            <a:schemeClr val="accent2">
              <a:alpha val="10000"/>
            </a:schemeClr>
          </a:solidFill>
          <a:ln w="3175" cmpd="sng">
            <a:solidFill>
              <a:srgbClr val="222A35">
                <a:alpha val="10000"/>
              </a:srgbClr>
            </a:solidFill>
            <a:miter/>
          </a:ln>
        </p:spPr>
        <p:txBody>
          <a:bodyPr lIns="45720" tIns="45720" rIns="45720" bIns="45720"/>
          <a:lstStyle/>
          <a:p>
            <a:pPr defTabSz="342900">
              <a:defRPr sz="5600">
                <a:latin typeface="Gill Sans"/>
                <a:ea typeface="Gill Sans"/>
                <a:cs typeface="Gill Sans"/>
                <a:sym typeface="Gill Sans"/>
              </a:defRPr>
            </a:pPr>
            <a:endParaRPr/>
          </a:p>
        </p:txBody>
      </p:sp>
      <p:sp>
        <p:nvSpPr>
          <p:cNvPr id="4369" name="Shape 4369"/>
          <p:cNvSpPr/>
          <p:nvPr/>
        </p:nvSpPr>
        <p:spPr>
          <a:xfrm>
            <a:off x="4793520" y="1480527"/>
            <a:ext cx="1547813" cy="2619375"/>
          </a:xfrm>
          <a:prstGeom prst="rect">
            <a:avLst/>
          </a:prstGeom>
          <a:solidFill>
            <a:schemeClr val="accent2">
              <a:alpha val="10000"/>
            </a:schemeClr>
          </a:solidFill>
          <a:ln w="3175" cmpd="sng">
            <a:solidFill>
              <a:srgbClr val="222A35">
                <a:alpha val="10000"/>
              </a:srgbClr>
            </a:solidFill>
            <a:miter/>
          </a:ln>
        </p:spPr>
        <p:txBody>
          <a:bodyPr lIns="45720" tIns="45720" rIns="45720" bIns="45720"/>
          <a:lstStyle/>
          <a:p>
            <a:pPr defTabSz="342900">
              <a:defRPr sz="5600">
                <a:latin typeface="Gill Sans"/>
                <a:ea typeface="Gill Sans"/>
                <a:cs typeface="Gill Sans"/>
                <a:sym typeface="Gill Sans"/>
              </a:defRPr>
            </a:pPr>
            <a:endParaRPr/>
          </a:p>
        </p:txBody>
      </p:sp>
      <p:sp>
        <p:nvSpPr>
          <p:cNvPr id="4370" name="Shape 4370"/>
          <p:cNvSpPr/>
          <p:nvPr/>
        </p:nvSpPr>
        <p:spPr>
          <a:xfrm>
            <a:off x="6779169" y="1480527"/>
            <a:ext cx="1547813" cy="2619375"/>
          </a:xfrm>
          <a:prstGeom prst="rect">
            <a:avLst/>
          </a:prstGeom>
          <a:solidFill>
            <a:schemeClr val="accent4">
              <a:alpha val="10000"/>
            </a:schemeClr>
          </a:solidFill>
          <a:ln w="3175" cmpd="sng">
            <a:solidFill>
              <a:srgbClr val="222A35">
                <a:alpha val="10000"/>
              </a:srgbClr>
            </a:solidFill>
            <a:miter/>
          </a:ln>
        </p:spPr>
        <p:txBody>
          <a:bodyPr lIns="45720" tIns="45720" rIns="45720" bIns="45720"/>
          <a:lstStyle/>
          <a:p>
            <a:pPr defTabSz="342900">
              <a:defRPr sz="5600">
                <a:latin typeface="Gill Sans"/>
                <a:ea typeface="Gill Sans"/>
                <a:cs typeface="Gill Sans"/>
                <a:sym typeface="Gill Sans"/>
              </a:defRPr>
            </a:pPr>
            <a:endParaRPr/>
          </a:p>
        </p:txBody>
      </p:sp>
      <p:grpSp>
        <p:nvGrpSpPr>
          <p:cNvPr id="4373" name="Group 4373"/>
          <p:cNvGrpSpPr/>
          <p:nvPr/>
        </p:nvGrpSpPr>
        <p:grpSpPr>
          <a:xfrm>
            <a:off x="1098449" y="3002498"/>
            <a:ext cx="995363" cy="666105"/>
            <a:chOff x="0" y="-203754"/>
            <a:chExt cx="2654302" cy="1776280"/>
          </a:xfrm>
        </p:grpSpPr>
        <p:sp>
          <p:nvSpPr>
            <p:cNvPr id="4371" name="Shape 4371"/>
            <p:cNvSpPr/>
            <p:nvPr/>
          </p:nvSpPr>
          <p:spPr>
            <a:xfrm>
              <a:off x="0" y="825654"/>
              <a:ext cx="2654302" cy="7468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130000"/>
                </a:lnSpc>
                <a:defRPr sz="1800">
                  <a:solidFill>
                    <a:srgbClr val="5A5A5A"/>
                  </a:solidFill>
                  <a:latin typeface="Roboto Regular"/>
                  <a:ea typeface="Roboto Regular"/>
                  <a:cs typeface="Roboto Regular"/>
                  <a:sym typeface="Roboto Regular"/>
                </a:defRPr>
              </a:lvl1pPr>
            </a:lstStyle>
            <a:p>
              <a:pPr lvl="0">
                <a:defRPr>
                  <a:solidFill>
                    <a:srgbClr val="000000"/>
                  </a:solidFill>
                </a:defRPr>
              </a:pPr>
              <a:r>
                <a:rPr sz="700" dirty="0">
                  <a:solidFill>
                    <a:srgbClr val="5A5A5A"/>
                  </a:solidFill>
                  <a:latin typeface="+mn-ea"/>
                  <a:ea typeface="+mn-ea"/>
                </a:rPr>
                <a:t>no pri modo agam facer timeam adoles.</a:t>
              </a:r>
            </a:p>
          </p:txBody>
        </p:sp>
        <p:sp>
          <p:nvSpPr>
            <p:cNvPr id="4372" name="Shape 4372"/>
            <p:cNvSpPr/>
            <p:nvPr/>
          </p:nvSpPr>
          <p:spPr>
            <a:xfrm>
              <a:off x="0" y="-203754"/>
              <a:ext cx="2654302" cy="902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3000">
                  <a:solidFill>
                    <a:srgbClr val="222A35"/>
                  </a:solidFill>
                  <a:latin typeface="Roboto Bold"/>
                  <a:ea typeface="Roboto Bold"/>
                  <a:cs typeface="Roboto Bold"/>
                  <a:sym typeface="Roboto Bold"/>
                </a:defRPr>
              </a:lvl1pPr>
            </a:lstStyle>
            <a:p>
              <a:pPr lvl="0">
                <a:defRPr sz="1800">
                  <a:solidFill>
                    <a:srgbClr val="000000"/>
                  </a:solidFill>
                </a:defRPr>
              </a:pPr>
              <a:r>
                <a:rPr sz="1100" dirty="0">
                  <a:solidFill>
                    <a:schemeClr val="accent1"/>
                  </a:solidFill>
                  <a:latin typeface="+mj-ea"/>
                  <a:ea typeface="+mj-ea"/>
                </a:rPr>
                <a:t>Graphic Design</a:t>
              </a:r>
            </a:p>
          </p:txBody>
        </p:sp>
      </p:grpSp>
      <p:grpSp>
        <p:nvGrpSpPr>
          <p:cNvPr id="4376" name="Group 4376"/>
          <p:cNvGrpSpPr/>
          <p:nvPr/>
        </p:nvGrpSpPr>
        <p:grpSpPr>
          <a:xfrm>
            <a:off x="7055394" y="3079035"/>
            <a:ext cx="995364" cy="581467"/>
            <a:chOff x="0" y="21947"/>
            <a:chExt cx="2654302" cy="1550578"/>
          </a:xfrm>
        </p:grpSpPr>
        <p:sp>
          <p:nvSpPr>
            <p:cNvPr id="4374" name="Shape 4374"/>
            <p:cNvSpPr/>
            <p:nvPr/>
          </p:nvSpPr>
          <p:spPr>
            <a:xfrm>
              <a:off x="0" y="825653"/>
              <a:ext cx="2654302" cy="7468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130000"/>
                </a:lnSpc>
                <a:defRPr sz="1800">
                  <a:solidFill>
                    <a:srgbClr val="5A5A5A"/>
                  </a:solidFill>
                  <a:latin typeface="Roboto Regular"/>
                  <a:ea typeface="Roboto Regular"/>
                  <a:cs typeface="Roboto Regular"/>
                  <a:sym typeface="Roboto Regular"/>
                </a:defRPr>
              </a:lvl1pPr>
            </a:lstStyle>
            <a:p>
              <a:pPr lvl="0">
                <a:defRPr>
                  <a:solidFill>
                    <a:srgbClr val="000000"/>
                  </a:solidFill>
                </a:defRPr>
              </a:pPr>
              <a:r>
                <a:rPr sz="700" dirty="0">
                  <a:solidFill>
                    <a:srgbClr val="5A5A5A"/>
                  </a:solidFill>
                  <a:latin typeface="+mn-ea"/>
                  <a:ea typeface="+mn-ea"/>
                </a:rPr>
                <a:t>no pri modo agam facer timeam adoles.</a:t>
              </a:r>
            </a:p>
          </p:txBody>
        </p:sp>
        <p:sp>
          <p:nvSpPr>
            <p:cNvPr id="4375" name="Shape 4375"/>
            <p:cNvSpPr/>
            <p:nvPr/>
          </p:nvSpPr>
          <p:spPr>
            <a:xfrm>
              <a:off x="0" y="21947"/>
              <a:ext cx="2654301" cy="4514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3000">
                  <a:solidFill>
                    <a:srgbClr val="222A35"/>
                  </a:solidFill>
                  <a:latin typeface="Roboto Bold"/>
                  <a:ea typeface="Roboto Bold"/>
                  <a:cs typeface="Roboto Bold"/>
                  <a:sym typeface="Roboto Bold"/>
                </a:defRPr>
              </a:lvl1pPr>
            </a:lstStyle>
            <a:p>
              <a:pPr lvl="0">
                <a:defRPr sz="1800">
                  <a:solidFill>
                    <a:srgbClr val="000000"/>
                  </a:solidFill>
                </a:defRPr>
              </a:pPr>
              <a:r>
                <a:rPr sz="1100" dirty="0">
                  <a:solidFill>
                    <a:schemeClr val="accent4"/>
                  </a:solidFill>
                  <a:latin typeface="+mj-ea"/>
                  <a:ea typeface="+mj-ea"/>
                </a:rPr>
                <a:t>Social Media</a:t>
              </a:r>
            </a:p>
          </p:txBody>
        </p:sp>
      </p:grpSp>
      <p:grpSp>
        <p:nvGrpSpPr>
          <p:cNvPr id="4379" name="Group 4379"/>
          <p:cNvGrpSpPr/>
          <p:nvPr/>
        </p:nvGrpSpPr>
        <p:grpSpPr>
          <a:xfrm>
            <a:off x="7181600" y="1868348"/>
            <a:ext cx="742950" cy="743546"/>
            <a:chOff x="0" y="0"/>
            <a:chExt cx="1981200" cy="1982789"/>
          </a:xfrm>
        </p:grpSpPr>
        <p:sp>
          <p:nvSpPr>
            <p:cNvPr id="4377" name="Shape 4377"/>
            <p:cNvSpPr/>
            <p:nvPr/>
          </p:nvSpPr>
          <p:spPr>
            <a:xfrm>
              <a:off x="0" y="0"/>
              <a:ext cx="1981201" cy="19827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378" name="Shape 4378"/>
            <p:cNvSpPr/>
            <p:nvPr/>
          </p:nvSpPr>
          <p:spPr>
            <a:xfrm>
              <a:off x="531879" y="487614"/>
              <a:ext cx="917442" cy="1007561"/>
            </a:xfrm>
            <a:custGeom>
              <a:avLst/>
              <a:gdLst/>
              <a:ahLst/>
              <a:cxnLst>
                <a:cxn ang="0">
                  <a:pos x="wd2" y="hd2"/>
                </a:cxn>
                <a:cxn ang="5400000">
                  <a:pos x="wd2" y="hd2"/>
                </a:cxn>
                <a:cxn ang="10800000">
                  <a:pos x="wd2" y="hd2"/>
                </a:cxn>
                <a:cxn ang="16200000">
                  <a:pos x="wd2" y="hd2"/>
                </a:cxn>
              </a:cxnLst>
              <a:rect l="0" t="0" r="r" b="b"/>
              <a:pathLst>
                <a:path w="21600" h="21600" extrusionOk="0">
                  <a:moveTo>
                    <a:pt x="3704" y="0"/>
                  </a:moveTo>
                  <a:cubicBezTo>
                    <a:pt x="2505" y="0"/>
                    <a:pt x="1530" y="886"/>
                    <a:pt x="1530" y="1979"/>
                  </a:cubicBezTo>
                  <a:lnTo>
                    <a:pt x="1530" y="2597"/>
                  </a:lnTo>
                  <a:cubicBezTo>
                    <a:pt x="1451" y="2700"/>
                    <a:pt x="1409" y="2835"/>
                    <a:pt x="1409" y="2961"/>
                  </a:cubicBezTo>
                  <a:lnTo>
                    <a:pt x="1409" y="3405"/>
                  </a:lnTo>
                  <a:cubicBezTo>
                    <a:pt x="1409" y="3586"/>
                    <a:pt x="1484" y="3749"/>
                    <a:pt x="1635" y="3864"/>
                  </a:cubicBezTo>
                  <a:cubicBezTo>
                    <a:pt x="1673" y="3975"/>
                    <a:pt x="1736" y="4098"/>
                    <a:pt x="1791" y="4212"/>
                  </a:cubicBezTo>
                  <a:cubicBezTo>
                    <a:pt x="1903" y="4479"/>
                    <a:pt x="2066" y="4747"/>
                    <a:pt x="2261" y="5004"/>
                  </a:cubicBezTo>
                  <a:cubicBezTo>
                    <a:pt x="2341" y="5111"/>
                    <a:pt x="2430" y="5240"/>
                    <a:pt x="2557" y="5368"/>
                  </a:cubicBezTo>
                  <a:cubicBezTo>
                    <a:pt x="2447" y="5416"/>
                    <a:pt x="2358" y="5491"/>
                    <a:pt x="2278" y="5574"/>
                  </a:cubicBezTo>
                  <a:lnTo>
                    <a:pt x="713" y="5859"/>
                  </a:lnTo>
                  <a:cubicBezTo>
                    <a:pt x="299" y="5935"/>
                    <a:pt x="0" y="6266"/>
                    <a:pt x="0" y="6651"/>
                  </a:cubicBezTo>
                  <a:lnTo>
                    <a:pt x="0" y="11877"/>
                  </a:lnTo>
                  <a:cubicBezTo>
                    <a:pt x="0" y="11998"/>
                    <a:pt x="35" y="12122"/>
                    <a:pt x="87" y="12225"/>
                  </a:cubicBezTo>
                  <a:lnTo>
                    <a:pt x="87" y="12795"/>
                  </a:lnTo>
                  <a:cubicBezTo>
                    <a:pt x="87" y="13186"/>
                    <a:pt x="423" y="13508"/>
                    <a:pt x="852" y="13508"/>
                  </a:cubicBezTo>
                  <a:cubicBezTo>
                    <a:pt x="1009" y="13508"/>
                    <a:pt x="1165" y="13454"/>
                    <a:pt x="1287" y="13381"/>
                  </a:cubicBezTo>
                  <a:lnTo>
                    <a:pt x="1287" y="18813"/>
                  </a:lnTo>
                  <a:cubicBezTo>
                    <a:pt x="1287" y="19515"/>
                    <a:pt x="1909" y="20080"/>
                    <a:pt x="2678" y="20080"/>
                  </a:cubicBezTo>
                  <a:cubicBezTo>
                    <a:pt x="3448" y="20080"/>
                    <a:pt x="4070" y="19515"/>
                    <a:pt x="4070" y="18813"/>
                  </a:cubicBezTo>
                  <a:cubicBezTo>
                    <a:pt x="4070" y="19515"/>
                    <a:pt x="4690" y="20080"/>
                    <a:pt x="5461" y="20080"/>
                  </a:cubicBezTo>
                  <a:cubicBezTo>
                    <a:pt x="6231" y="20080"/>
                    <a:pt x="6852" y="19515"/>
                    <a:pt x="6852" y="18813"/>
                  </a:cubicBezTo>
                  <a:lnTo>
                    <a:pt x="6852" y="15836"/>
                  </a:lnTo>
                  <a:cubicBezTo>
                    <a:pt x="6191" y="15595"/>
                    <a:pt x="5722" y="15018"/>
                    <a:pt x="5722" y="14331"/>
                  </a:cubicBezTo>
                  <a:lnTo>
                    <a:pt x="5722" y="13920"/>
                  </a:lnTo>
                  <a:cubicBezTo>
                    <a:pt x="5668" y="13758"/>
                    <a:pt x="5652" y="13585"/>
                    <a:pt x="5652" y="13413"/>
                  </a:cubicBezTo>
                  <a:lnTo>
                    <a:pt x="5652" y="8171"/>
                  </a:lnTo>
                  <a:cubicBezTo>
                    <a:pt x="5652" y="7349"/>
                    <a:pt x="6297" y="6640"/>
                    <a:pt x="7183" y="6477"/>
                  </a:cubicBezTo>
                  <a:lnTo>
                    <a:pt x="7652" y="6382"/>
                  </a:lnTo>
                  <a:cubicBezTo>
                    <a:pt x="7599" y="6281"/>
                    <a:pt x="7555" y="6196"/>
                    <a:pt x="7513" y="6097"/>
                  </a:cubicBezTo>
                  <a:cubicBezTo>
                    <a:pt x="7481" y="6029"/>
                    <a:pt x="7454" y="5959"/>
                    <a:pt x="7426" y="5891"/>
                  </a:cubicBezTo>
                  <a:cubicBezTo>
                    <a:pt x="7415" y="5879"/>
                    <a:pt x="7401" y="5855"/>
                    <a:pt x="7391" y="5843"/>
                  </a:cubicBezTo>
                  <a:lnTo>
                    <a:pt x="5843" y="5574"/>
                  </a:lnTo>
                  <a:cubicBezTo>
                    <a:pt x="5763" y="5490"/>
                    <a:pt x="5658" y="5416"/>
                    <a:pt x="5548" y="5368"/>
                  </a:cubicBezTo>
                  <a:cubicBezTo>
                    <a:pt x="5673" y="5241"/>
                    <a:pt x="5780" y="5111"/>
                    <a:pt x="5861" y="5004"/>
                  </a:cubicBezTo>
                  <a:cubicBezTo>
                    <a:pt x="6055" y="4747"/>
                    <a:pt x="6217" y="4479"/>
                    <a:pt x="6330" y="4212"/>
                  </a:cubicBezTo>
                  <a:cubicBezTo>
                    <a:pt x="6385" y="4098"/>
                    <a:pt x="6432" y="3975"/>
                    <a:pt x="6470" y="3864"/>
                  </a:cubicBezTo>
                  <a:cubicBezTo>
                    <a:pt x="6621" y="3749"/>
                    <a:pt x="6713" y="3586"/>
                    <a:pt x="6713" y="3405"/>
                  </a:cubicBezTo>
                  <a:lnTo>
                    <a:pt x="6713" y="2961"/>
                  </a:lnTo>
                  <a:cubicBezTo>
                    <a:pt x="6713" y="2834"/>
                    <a:pt x="6672" y="2700"/>
                    <a:pt x="6591" y="2597"/>
                  </a:cubicBezTo>
                  <a:lnTo>
                    <a:pt x="6591" y="1979"/>
                  </a:lnTo>
                  <a:cubicBezTo>
                    <a:pt x="6591" y="886"/>
                    <a:pt x="5599" y="0"/>
                    <a:pt x="4400" y="0"/>
                  </a:cubicBezTo>
                  <a:lnTo>
                    <a:pt x="3704" y="0"/>
                  </a:lnTo>
                  <a:close/>
                  <a:moveTo>
                    <a:pt x="17148" y="0"/>
                  </a:moveTo>
                  <a:cubicBezTo>
                    <a:pt x="15949" y="0"/>
                    <a:pt x="14974" y="886"/>
                    <a:pt x="14974" y="1979"/>
                  </a:cubicBezTo>
                  <a:lnTo>
                    <a:pt x="14974" y="2597"/>
                  </a:lnTo>
                  <a:cubicBezTo>
                    <a:pt x="14893" y="2700"/>
                    <a:pt x="14852" y="2835"/>
                    <a:pt x="14852" y="2961"/>
                  </a:cubicBezTo>
                  <a:lnTo>
                    <a:pt x="14852" y="3405"/>
                  </a:lnTo>
                  <a:cubicBezTo>
                    <a:pt x="14852" y="3586"/>
                    <a:pt x="14945" y="3749"/>
                    <a:pt x="15096" y="3864"/>
                  </a:cubicBezTo>
                  <a:cubicBezTo>
                    <a:pt x="15134" y="3975"/>
                    <a:pt x="15180" y="4098"/>
                    <a:pt x="15235" y="4212"/>
                  </a:cubicBezTo>
                  <a:cubicBezTo>
                    <a:pt x="15347" y="4479"/>
                    <a:pt x="15510" y="4747"/>
                    <a:pt x="15704" y="5004"/>
                  </a:cubicBezTo>
                  <a:cubicBezTo>
                    <a:pt x="15785" y="5111"/>
                    <a:pt x="15891" y="5240"/>
                    <a:pt x="16017" y="5368"/>
                  </a:cubicBezTo>
                  <a:cubicBezTo>
                    <a:pt x="15907" y="5416"/>
                    <a:pt x="15802" y="5491"/>
                    <a:pt x="15722" y="5574"/>
                  </a:cubicBezTo>
                  <a:lnTo>
                    <a:pt x="14174" y="5859"/>
                  </a:lnTo>
                  <a:cubicBezTo>
                    <a:pt x="14166" y="5870"/>
                    <a:pt x="14148" y="5880"/>
                    <a:pt x="14139" y="5891"/>
                  </a:cubicBezTo>
                  <a:cubicBezTo>
                    <a:pt x="14111" y="5960"/>
                    <a:pt x="14084" y="6029"/>
                    <a:pt x="14052" y="6097"/>
                  </a:cubicBezTo>
                  <a:cubicBezTo>
                    <a:pt x="14010" y="6195"/>
                    <a:pt x="13965" y="6283"/>
                    <a:pt x="13913" y="6382"/>
                  </a:cubicBezTo>
                  <a:lnTo>
                    <a:pt x="14417" y="6477"/>
                  </a:lnTo>
                  <a:cubicBezTo>
                    <a:pt x="15305" y="6638"/>
                    <a:pt x="15948" y="7347"/>
                    <a:pt x="15948" y="8171"/>
                  </a:cubicBezTo>
                  <a:lnTo>
                    <a:pt x="15948" y="13413"/>
                  </a:lnTo>
                  <a:cubicBezTo>
                    <a:pt x="15948" y="13586"/>
                    <a:pt x="15915" y="13757"/>
                    <a:pt x="15861" y="13920"/>
                  </a:cubicBezTo>
                  <a:lnTo>
                    <a:pt x="15861" y="14331"/>
                  </a:lnTo>
                  <a:cubicBezTo>
                    <a:pt x="15861" y="15019"/>
                    <a:pt x="15392" y="15595"/>
                    <a:pt x="14730" y="15836"/>
                  </a:cubicBezTo>
                  <a:lnTo>
                    <a:pt x="14730" y="18813"/>
                  </a:lnTo>
                  <a:cubicBezTo>
                    <a:pt x="14730" y="19515"/>
                    <a:pt x="15352" y="20080"/>
                    <a:pt x="16122" y="20080"/>
                  </a:cubicBezTo>
                  <a:cubicBezTo>
                    <a:pt x="16892" y="20080"/>
                    <a:pt x="17513" y="19515"/>
                    <a:pt x="17513" y="18813"/>
                  </a:cubicBezTo>
                  <a:cubicBezTo>
                    <a:pt x="17513" y="19515"/>
                    <a:pt x="18151" y="20080"/>
                    <a:pt x="18922" y="20080"/>
                  </a:cubicBezTo>
                  <a:cubicBezTo>
                    <a:pt x="19692" y="20080"/>
                    <a:pt x="20313" y="19515"/>
                    <a:pt x="20313" y="18813"/>
                  </a:cubicBezTo>
                  <a:lnTo>
                    <a:pt x="20313" y="13381"/>
                  </a:lnTo>
                  <a:cubicBezTo>
                    <a:pt x="20435" y="13454"/>
                    <a:pt x="20573" y="13508"/>
                    <a:pt x="20730" y="13508"/>
                  </a:cubicBezTo>
                  <a:cubicBezTo>
                    <a:pt x="21159" y="13508"/>
                    <a:pt x="21513" y="13186"/>
                    <a:pt x="21513" y="12795"/>
                  </a:cubicBezTo>
                  <a:lnTo>
                    <a:pt x="21513" y="12225"/>
                  </a:lnTo>
                  <a:cubicBezTo>
                    <a:pt x="21566" y="12122"/>
                    <a:pt x="21600" y="11998"/>
                    <a:pt x="21600" y="11877"/>
                  </a:cubicBezTo>
                  <a:lnTo>
                    <a:pt x="21600" y="6651"/>
                  </a:lnTo>
                  <a:cubicBezTo>
                    <a:pt x="21600" y="6266"/>
                    <a:pt x="21302" y="5935"/>
                    <a:pt x="20887" y="5859"/>
                  </a:cubicBezTo>
                  <a:lnTo>
                    <a:pt x="19287" y="5574"/>
                  </a:lnTo>
                  <a:cubicBezTo>
                    <a:pt x="19206" y="5490"/>
                    <a:pt x="19102" y="5416"/>
                    <a:pt x="18991" y="5368"/>
                  </a:cubicBezTo>
                  <a:cubicBezTo>
                    <a:pt x="19117" y="5241"/>
                    <a:pt x="19223" y="5111"/>
                    <a:pt x="19304" y="5004"/>
                  </a:cubicBezTo>
                  <a:cubicBezTo>
                    <a:pt x="19499" y="4747"/>
                    <a:pt x="19661" y="4479"/>
                    <a:pt x="19774" y="4212"/>
                  </a:cubicBezTo>
                  <a:cubicBezTo>
                    <a:pt x="19829" y="4098"/>
                    <a:pt x="19874" y="3975"/>
                    <a:pt x="19913" y="3864"/>
                  </a:cubicBezTo>
                  <a:cubicBezTo>
                    <a:pt x="20064" y="3749"/>
                    <a:pt x="20157" y="3586"/>
                    <a:pt x="20157" y="3405"/>
                  </a:cubicBezTo>
                  <a:lnTo>
                    <a:pt x="20157" y="2961"/>
                  </a:lnTo>
                  <a:cubicBezTo>
                    <a:pt x="20157" y="2834"/>
                    <a:pt x="20115" y="2700"/>
                    <a:pt x="20035" y="2597"/>
                  </a:cubicBezTo>
                  <a:lnTo>
                    <a:pt x="20035" y="1979"/>
                  </a:lnTo>
                  <a:cubicBezTo>
                    <a:pt x="20035" y="886"/>
                    <a:pt x="19061" y="0"/>
                    <a:pt x="17861" y="0"/>
                  </a:cubicBezTo>
                  <a:lnTo>
                    <a:pt x="17148" y="0"/>
                  </a:lnTo>
                  <a:close/>
                  <a:moveTo>
                    <a:pt x="10383" y="1520"/>
                  </a:moveTo>
                  <a:cubicBezTo>
                    <a:pt x="9183" y="1520"/>
                    <a:pt x="8209" y="2408"/>
                    <a:pt x="8209" y="3500"/>
                  </a:cubicBezTo>
                  <a:lnTo>
                    <a:pt x="8209" y="4117"/>
                  </a:lnTo>
                  <a:cubicBezTo>
                    <a:pt x="8128" y="4220"/>
                    <a:pt x="8087" y="4354"/>
                    <a:pt x="8087" y="4482"/>
                  </a:cubicBezTo>
                  <a:lnTo>
                    <a:pt x="8087" y="4925"/>
                  </a:lnTo>
                  <a:cubicBezTo>
                    <a:pt x="8087" y="5105"/>
                    <a:pt x="8162" y="5268"/>
                    <a:pt x="8313" y="5384"/>
                  </a:cubicBezTo>
                  <a:cubicBezTo>
                    <a:pt x="8352" y="5496"/>
                    <a:pt x="8415" y="5619"/>
                    <a:pt x="8470" y="5733"/>
                  </a:cubicBezTo>
                  <a:cubicBezTo>
                    <a:pt x="8582" y="6000"/>
                    <a:pt x="8727" y="6268"/>
                    <a:pt x="8922" y="6524"/>
                  </a:cubicBezTo>
                  <a:cubicBezTo>
                    <a:pt x="9004" y="6632"/>
                    <a:pt x="9110" y="6761"/>
                    <a:pt x="9235" y="6889"/>
                  </a:cubicBezTo>
                  <a:cubicBezTo>
                    <a:pt x="9125" y="6937"/>
                    <a:pt x="9036" y="7012"/>
                    <a:pt x="8957" y="7094"/>
                  </a:cubicBezTo>
                  <a:lnTo>
                    <a:pt x="7391" y="7379"/>
                  </a:lnTo>
                  <a:cubicBezTo>
                    <a:pt x="6978" y="7456"/>
                    <a:pt x="6678" y="7786"/>
                    <a:pt x="6678" y="8171"/>
                  </a:cubicBezTo>
                  <a:lnTo>
                    <a:pt x="6678" y="13397"/>
                  </a:lnTo>
                  <a:cubicBezTo>
                    <a:pt x="6678" y="13517"/>
                    <a:pt x="6713" y="13643"/>
                    <a:pt x="6765" y="13745"/>
                  </a:cubicBezTo>
                  <a:lnTo>
                    <a:pt x="6765" y="14316"/>
                  </a:lnTo>
                  <a:cubicBezTo>
                    <a:pt x="6765" y="14706"/>
                    <a:pt x="7101" y="15028"/>
                    <a:pt x="7530" y="15028"/>
                  </a:cubicBezTo>
                  <a:cubicBezTo>
                    <a:pt x="7686" y="15028"/>
                    <a:pt x="7843" y="14974"/>
                    <a:pt x="7965" y="14901"/>
                  </a:cubicBezTo>
                  <a:lnTo>
                    <a:pt x="7965" y="20333"/>
                  </a:lnTo>
                  <a:cubicBezTo>
                    <a:pt x="7965" y="21035"/>
                    <a:pt x="8585" y="21600"/>
                    <a:pt x="9357" y="21600"/>
                  </a:cubicBezTo>
                  <a:cubicBezTo>
                    <a:pt x="10126" y="21600"/>
                    <a:pt x="10748" y="21035"/>
                    <a:pt x="10748" y="20333"/>
                  </a:cubicBezTo>
                  <a:cubicBezTo>
                    <a:pt x="10748" y="21035"/>
                    <a:pt x="11368" y="21600"/>
                    <a:pt x="12139" y="21600"/>
                  </a:cubicBezTo>
                  <a:cubicBezTo>
                    <a:pt x="12910" y="21600"/>
                    <a:pt x="13530" y="21035"/>
                    <a:pt x="13530" y="20333"/>
                  </a:cubicBezTo>
                  <a:lnTo>
                    <a:pt x="13530" y="14901"/>
                  </a:lnTo>
                  <a:cubicBezTo>
                    <a:pt x="13652" y="14974"/>
                    <a:pt x="13808" y="15028"/>
                    <a:pt x="13965" y="15028"/>
                  </a:cubicBezTo>
                  <a:cubicBezTo>
                    <a:pt x="14395" y="15028"/>
                    <a:pt x="14730" y="14706"/>
                    <a:pt x="14730" y="14316"/>
                  </a:cubicBezTo>
                  <a:cubicBezTo>
                    <a:pt x="14730" y="14316"/>
                    <a:pt x="14730" y="13745"/>
                    <a:pt x="14730" y="13745"/>
                  </a:cubicBezTo>
                  <a:cubicBezTo>
                    <a:pt x="14784" y="13643"/>
                    <a:pt x="14817" y="13518"/>
                    <a:pt x="14817" y="13397"/>
                  </a:cubicBezTo>
                  <a:lnTo>
                    <a:pt x="14817" y="8171"/>
                  </a:lnTo>
                  <a:cubicBezTo>
                    <a:pt x="14817" y="7785"/>
                    <a:pt x="14519" y="7456"/>
                    <a:pt x="14104" y="7379"/>
                  </a:cubicBezTo>
                  <a:lnTo>
                    <a:pt x="12522" y="7094"/>
                  </a:lnTo>
                  <a:cubicBezTo>
                    <a:pt x="12441" y="7010"/>
                    <a:pt x="12336" y="6936"/>
                    <a:pt x="12226" y="6889"/>
                  </a:cubicBezTo>
                  <a:cubicBezTo>
                    <a:pt x="12351" y="6761"/>
                    <a:pt x="12458" y="6632"/>
                    <a:pt x="12539" y="6524"/>
                  </a:cubicBezTo>
                  <a:cubicBezTo>
                    <a:pt x="12734" y="6268"/>
                    <a:pt x="12897" y="6000"/>
                    <a:pt x="13009" y="5733"/>
                  </a:cubicBezTo>
                  <a:cubicBezTo>
                    <a:pt x="13064" y="5619"/>
                    <a:pt x="13109" y="5496"/>
                    <a:pt x="13148" y="5384"/>
                  </a:cubicBezTo>
                  <a:cubicBezTo>
                    <a:pt x="13298" y="5270"/>
                    <a:pt x="13391" y="5105"/>
                    <a:pt x="13391" y="4925"/>
                  </a:cubicBezTo>
                  <a:lnTo>
                    <a:pt x="13391" y="4482"/>
                  </a:lnTo>
                  <a:cubicBezTo>
                    <a:pt x="13391" y="4354"/>
                    <a:pt x="13350" y="4220"/>
                    <a:pt x="13270" y="4117"/>
                  </a:cubicBezTo>
                  <a:lnTo>
                    <a:pt x="13270" y="3500"/>
                  </a:lnTo>
                  <a:cubicBezTo>
                    <a:pt x="13270" y="2408"/>
                    <a:pt x="12278" y="1520"/>
                    <a:pt x="11078" y="1520"/>
                  </a:cubicBezTo>
                  <a:lnTo>
                    <a:pt x="10383" y="1520"/>
                  </a:lnTo>
                  <a:close/>
                  <a:moveTo>
                    <a:pt x="3391" y="2407"/>
                  </a:moveTo>
                  <a:cubicBezTo>
                    <a:pt x="3707" y="2407"/>
                    <a:pt x="3956" y="2504"/>
                    <a:pt x="4157" y="2692"/>
                  </a:cubicBezTo>
                  <a:cubicBezTo>
                    <a:pt x="4405" y="2927"/>
                    <a:pt x="4709" y="3040"/>
                    <a:pt x="5026" y="3040"/>
                  </a:cubicBezTo>
                  <a:cubicBezTo>
                    <a:pt x="5206" y="3040"/>
                    <a:pt x="5378" y="3006"/>
                    <a:pt x="5565" y="2930"/>
                  </a:cubicBezTo>
                  <a:cubicBezTo>
                    <a:pt x="5608" y="2912"/>
                    <a:pt x="5664" y="2922"/>
                    <a:pt x="5704" y="2945"/>
                  </a:cubicBezTo>
                  <a:cubicBezTo>
                    <a:pt x="5722" y="2956"/>
                    <a:pt x="5728" y="2960"/>
                    <a:pt x="5739" y="2977"/>
                  </a:cubicBezTo>
                  <a:lnTo>
                    <a:pt x="5826" y="2977"/>
                  </a:lnTo>
                  <a:cubicBezTo>
                    <a:pt x="5903" y="2977"/>
                    <a:pt x="5965" y="3034"/>
                    <a:pt x="5965" y="3104"/>
                  </a:cubicBezTo>
                  <a:lnTo>
                    <a:pt x="5965" y="3326"/>
                  </a:lnTo>
                  <a:cubicBezTo>
                    <a:pt x="5965" y="3369"/>
                    <a:pt x="5935" y="3397"/>
                    <a:pt x="5896" y="3421"/>
                  </a:cubicBezTo>
                  <a:lnTo>
                    <a:pt x="5757" y="3500"/>
                  </a:lnTo>
                  <a:lnTo>
                    <a:pt x="5757" y="3563"/>
                  </a:lnTo>
                  <a:cubicBezTo>
                    <a:pt x="5714" y="3866"/>
                    <a:pt x="5522" y="4252"/>
                    <a:pt x="5252" y="4608"/>
                  </a:cubicBezTo>
                  <a:cubicBezTo>
                    <a:pt x="4912" y="5059"/>
                    <a:pt x="4601" y="5257"/>
                    <a:pt x="4435" y="5257"/>
                  </a:cubicBezTo>
                  <a:lnTo>
                    <a:pt x="3687" y="5257"/>
                  </a:lnTo>
                  <a:cubicBezTo>
                    <a:pt x="3522" y="5257"/>
                    <a:pt x="3193" y="5058"/>
                    <a:pt x="2852" y="4608"/>
                  </a:cubicBezTo>
                  <a:cubicBezTo>
                    <a:pt x="2583" y="4252"/>
                    <a:pt x="2392" y="3867"/>
                    <a:pt x="2348" y="3563"/>
                  </a:cubicBezTo>
                  <a:lnTo>
                    <a:pt x="2348" y="3500"/>
                  </a:lnTo>
                  <a:lnTo>
                    <a:pt x="2209" y="3421"/>
                  </a:lnTo>
                  <a:cubicBezTo>
                    <a:pt x="2170" y="3397"/>
                    <a:pt x="2139" y="3369"/>
                    <a:pt x="2139" y="3326"/>
                  </a:cubicBezTo>
                  <a:lnTo>
                    <a:pt x="2139" y="3104"/>
                  </a:lnTo>
                  <a:cubicBezTo>
                    <a:pt x="2139" y="3034"/>
                    <a:pt x="2219" y="2977"/>
                    <a:pt x="2296" y="2977"/>
                  </a:cubicBezTo>
                  <a:lnTo>
                    <a:pt x="2348" y="2977"/>
                  </a:lnTo>
                  <a:lnTo>
                    <a:pt x="2348" y="2755"/>
                  </a:lnTo>
                  <a:cubicBezTo>
                    <a:pt x="2348" y="2707"/>
                    <a:pt x="2370" y="2667"/>
                    <a:pt x="2417" y="2645"/>
                  </a:cubicBezTo>
                  <a:cubicBezTo>
                    <a:pt x="2610" y="2558"/>
                    <a:pt x="2997" y="2407"/>
                    <a:pt x="3391" y="2407"/>
                  </a:cubicBezTo>
                  <a:close/>
                  <a:moveTo>
                    <a:pt x="16835" y="2407"/>
                  </a:moveTo>
                  <a:cubicBezTo>
                    <a:pt x="17148" y="2407"/>
                    <a:pt x="17418" y="2504"/>
                    <a:pt x="17617" y="2692"/>
                  </a:cubicBezTo>
                  <a:cubicBezTo>
                    <a:pt x="17867" y="2927"/>
                    <a:pt x="18154" y="3040"/>
                    <a:pt x="18470" y="3040"/>
                  </a:cubicBezTo>
                  <a:cubicBezTo>
                    <a:pt x="18649" y="3040"/>
                    <a:pt x="18840" y="3006"/>
                    <a:pt x="19026" y="2930"/>
                  </a:cubicBezTo>
                  <a:cubicBezTo>
                    <a:pt x="19070" y="2912"/>
                    <a:pt x="19108" y="2922"/>
                    <a:pt x="19148" y="2945"/>
                  </a:cubicBezTo>
                  <a:cubicBezTo>
                    <a:pt x="19166" y="2956"/>
                    <a:pt x="19190" y="2960"/>
                    <a:pt x="19200" y="2977"/>
                  </a:cubicBezTo>
                  <a:lnTo>
                    <a:pt x="19270" y="2977"/>
                  </a:lnTo>
                  <a:cubicBezTo>
                    <a:pt x="19347" y="2977"/>
                    <a:pt x="19409" y="3034"/>
                    <a:pt x="19409" y="3104"/>
                  </a:cubicBezTo>
                  <a:lnTo>
                    <a:pt x="19409" y="3326"/>
                  </a:lnTo>
                  <a:cubicBezTo>
                    <a:pt x="19409" y="3369"/>
                    <a:pt x="19396" y="3397"/>
                    <a:pt x="19357" y="3421"/>
                  </a:cubicBezTo>
                  <a:lnTo>
                    <a:pt x="19217" y="3500"/>
                  </a:lnTo>
                  <a:lnTo>
                    <a:pt x="19200" y="3563"/>
                  </a:lnTo>
                  <a:cubicBezTo>
                    <a:pt x="19156" y="3866"/>
                    <a:pt x="18983" y="4252"/>
                    <a:pt x="18713" y="4608"/>
                  </a:cubicBezTo>
                  <a:cubicBezTo>
                    <a:pt x="18372" y="5059"/>
                    <a:pt x="18044" y="5257"/>
                    <a:pt x="17878" y="5257"/>
                  </a:cubicBezTo>
                  <a:lnTo>
                    <a:pt x="17130" y="5257"/>
                  </a:lnTo>
                  <a:cubicBezTo>
                    <a:pt x="16964" y="5257"/>
                    <a:pt x="16653" y="5058"/>
                    <a:pt x="16313" y="4608"/>
                  </a:cubicBezTo>
                  <a:cubicBezTo>
                    <a:pt x="16044" y="4252"/>
                    <a:pt x="15853" y="3867"/>
                    <a:pt x="15809" y="3563"/>
                  </a:cubicBezTo>
                  <a:lnTo>
                    <a:pt x="15791" y="3500"/>
                  </a:lnTo>
                  <a:lnTo>
                    <a:pt x="15670" y="3421"/>
                  </a:lnTo>
                  <a:cubicBezTo>
                    <a:pt x="15629" y="3397"/>
                    <a:pt x="15600" y="3369"/>
                    <a:pt x="15600" y="3326"/>
                  </a:cubicBezTo>
                  <a:lnTo>
                    <a:pt x="15600" y="3104"/>
                  </a:lnTo>
                  <a:cubicBezTo>
                    <a:pt x="15600" y="3034"/>
                    <a:pt x="15662" y="2977"/>
                    <a:pt x="15739" y="2977"/>
                  </a:cubicBezTo>
                  <a:lnTo>
                    <a:pt x="15791" y="2977"/>
                  </a:lnTo>
                  <a:lnTo>
                    <a:pt x="15791" y="2755"/>
                  </a:lnTo>
                  <a:cubicBezTo>
                    <a:pt x="15791" y="2707"/>
                    <a:pt x="15832" y="2667"/>
                    <a:pt x="15878" y="2645"/>
                  </a:cubicBezTo>
                  <a:cubicBezTo>
                    <a:pt x="16071" y="2558"/>
                    <a:pt x="16440" y="2407"/>
                    <a:pt x="16835" y="2407"/>
                  </a:cubicBezTo>
                  <a:close/>
                  <a:moveTo>
                    <a:pt x="10070" y="3927"/>
                  </a:moveTo>
                  <a:cubicBezTo>
                    <a:pt x="10385" y="3927"/>
                    <a:pt x="10635" y="4024"/>
                    <a:pt x="10835" y="4212"/>
                  </a:cubicBezTo>
                  <a:cubicBezTo>
                    <a:pt x="11084" y="4447"/>
                    <a:pt x="11388" y="4561"/>
                    <a:pt x="11704" y="4561"/>
                  </a:cubicBezTo>
                  <a:cubicBezTo>
                    <a:pt x="11885" y="4561"/>
                    <a:pt x="12057" y="4527"/>
                    <a:pt x="12243" y="4450"/>
                  </a:cubicBezTo>
                  <a:cubicBezTo>
                    <a:pt x="12286" y="4433"/>
                    <a:pt x="12342" y="4442"/>
                    <a:pt x="12383" y="4466"/>
                  </a:cubicBezTo>
                  <a:cubicBezTo>
                    <a:pt x="12401" y="4477"/>
                    <a:pt x="12407" y="4480"/>
                    <a:pt x="12417" y="4497"/>
                  </a:cubicBezTo>
                  <a:lnTo>
                    <a:pt x="12504" y="4497"/>
                  </a:lnTo>
                  <a:cubicBezTo>
                    <a:pt x="12582" y="4497"/>
                    <a:pt x="12643" y="4554"/>
                    <a:pt x="12643" y="4624"/>
                  </a:cubicBezTo>
                  <a:lnTo>
                    <a:pt x="12643" y="4846"/>
                  </a:lnTo>
                  <a:cubicBezTo>
                    <a:pt x="12643" y="4889"/>
                    <a:pt x="12613" y="4918"/>
                    <a:pt x="12574" y="4941"/>
                  </a:cubicBezTo>
                  <a:lnTo>
                    <a:pt x="12435" y="5020"/>
                  </a:lnTo>
                  <a:lnTo>
                    <a:pt x="12435" y="5083"/>
                  </a:lnTo>
                  <a:cubicBezTo>
                    <a:pt x="12391" y="5387"/>
                    <a:pt x="12199" y="5773"/>
                    <a:pt x="11930" y="6128"/>
                  </a:cubicBezTo>
                  <a:cubicBezTo>
                    <a:pt x="11589" y="6579"/>
                    <a:pt x="11280" y="6778"/>
                    <a:pt x="11113" y="6778"/>
                  </a:cubicBezTo>
                  <a:lnTo>
                    <a:pt x="10365" y="6778"/>
                  </a:lnTo>
                  <a:cubicBezTo>
                    <a:pt x="10199" y="6778"/>
                    <a:pt x="9872" y="6579"/>
                    <a:pt x="9530" y="6128"/>
                  </a:cubicBezTo>
                  <a:cubicBezTo>
                    <a:pt x="9262" y="5773"/>
                    <a:pt x="9070" y="5388"/>
                    <a:pt x="9026" y="5083"/>
                  </a:cubicBezTo>
                  <a:lnTo>
                    <a:pt x="9026" y="5020"/>
                  </a:lnTo>
                  <a:lnTo>
                    <a:pt x="8887" y="4941"/>
                  </a:lnTo>
                  <a:cubicBezTo>
                    <a:pt x="8847" y="4918"/>
                    <a:pt x="8817" y="4889"/>
                    <a:pt x="8817" y="4846"/>
                  </a:cubicBezTo>
                  <a:lnTo>
                    <a:pt x="8817" y="4624"/>
                  </a:lnTo>
                  <a:cubicBezTo>
                    <a:pt x="8817" y="4555"/>
                    <a:pt x="8897" y="4497"/>
                    <a:pt x="8974" y="4497"/>
                  </a:cubicBezTo>
                  <a:lnTo>
                    <a:pt x="9026" y="4497"/>
                  </a:lnTo>
                  <a:lnTo>
                    <a:pt x="9026" y="4276"/>
                  </a:lnTo>
                  <a:cubicBezTo>
                    <a:pt x="9026" y="4227"/>
                    <a:pt x="9048" y="4187"/>
                    <a:pt x="9096" y="4165"/>
                  </a:cubicBezTo>
                  <a:cubicBezTo>
                    <a:pt x="9289" y="4078"/>
                    <a:pt x="9675" y="3927"/>
                    <a:pt x="10070" y="3927"/>
                  </a:cubicBezTo>
                  <a:close/>
                  <a:moveTo>
                    <a:pt x="3043" y="5828"/>
                  </a:moveTo>
                  <a:cubicBezTo>
                    <a:pt x="3086" y="5804"/>
                    <a:pt x="3122" y="5808"/>
                    <a:pt x="3165" y="5828"/>
                  </a:cubicBezTo>
                  <a:cubicBezTo>
                    <a:pt x="3279" y="5883"/>
                    <a:pt x="3401" y="5921"/>
                    <a:pt x="3513" y="5938"/>
                  </a:cubicBezTo>
                  <a:cubicBezTo>
                    <a:pt x="3579" y="5950"/>
                    <a:pt x="3635" y="6003"/>
                    <a:pt x="3635" y="6065"/>
                  </a:cubicBezTo>
                  <a:lnTo>
                    <a:pt x="3635" y="6382"/>
                  </a:lnTo>
                  <a:cubicBezTo>
                    <a:pt x="3654" y="6388"/>
                    <a:pt x="3672" y="6399"/>
                    <a:pt x="3687" y="6413"/>
                  </a:cubicBezTo>
                  <a:cubicBezTo>
                    <a:pt x="3713" y="6440"/>
                    <a:pt x="3725" y="6473"/>
                    <a:pt x="3722" y="6509"/>
                  </a:cubicBezTo>
                  <a:cubicBezTo>
                    <a:pt x="3722" y="6509"/>
                    <a:pt x="3635" y="7189"/>
                    <a:pt x="3635" y="7189"/>
                  </a:cubicBezTo>
                  <a:cubicBezTo>
                    <a:pt x="3628" y="7241"/>
                    <a:pt x="3586" y="7270"/>
                    <a:pt x="3530" y="7284"/>
                  </a:cubicBezTo>
                  <a:cubicBezTo>
                    <a:pt x="3517" y="7287"/>
                    <a:pt x="3508" y="7300"/>
                    <a:pt x="3496" y="7300"/>
                  </a:cubicBezTo>
                  <a:cubicBezTo>
                    <a:pt x="3452" y="7300"/>
                    <a:pt x="3418" y="7284"/>
                    <a:pt x="3391" y="7253"/>
                  </a:cubicBezTo>
                  <a:lnTo>
                    <a:pt x="2991" y="6778"/>
                  </a:lnTo>
                  <a:cubicBezTo>
                    <a:pt x="2973" y="6755"/>
                    <a:pt x="2974" y="6725"/>
                    <a:pt x="2974" y="6699"/>
                  </a:cubicBezTo>
                  <a:lnTo>
                    <a:pt x="2974" y="5938"/>
                  </a:lnTo>
                  <a:cubicBezTo>
                    <a:pt x="2974" y="5893"/>
                    <a:pt x="3002" y="5850"/>
                    <a:pt x="3043" y="5828"/>
                  </a:cubicBezTo>
                  <a:close/>
                  <a:moveTo>
                    <a:pt x="4939" y="5828"/>
                  </a:moveTo>
                  <a:cubicBezTo>
                    <a:pt x="4983" y="5807"/>
                    <a:pt x="5037" y="5804"/>
                    <a:pt x="5078" y="5828"/>
                  </a:cubicBezTo>
                  <a:cubicBezTo>
                    <a:pt x="5120" y="5850"/>
                    <a:pt x="5148" y="5893"/>
                    <a:pt x="5148" y="5938"/>
                  </a:cubicBezTo>
                  <a:lnTo>
                    <a:pt x="5148" y="6699"/>
                  </a:lnTo>
                  <a:cubicBezTo>
                    <a:pt x="5148" y="6725"/>
                    <a:pt x="5131" y="6756"/>
                    <a:pt x="5113" y="6778"/>
                  </a:cubicBezTo>
                  <a:lnTo>
                    <a:pt x="4730" y="7253"/>
                  </a:lnTo>
                  <a:cubicBezTo>
                    <a:pt x="4704" y="7284"/>
                    <a:pt x="4652" y="7300"/>
                    <a:pt x="4609" y="7300"/>
                  </a:cubicBezTo>
                  <a:cubicBezTo>
                    <a:pt x="4596" y="7300"/>
                    <a:pt x="4587" y="7287"/>
                    <a:pt x="4574" y="7284"/>
                  </a:cubicBezTo>
                  <a:cubicBezTo>
                    <a:pt x="4519" y="7270"/>
                    <a:pt x="4475" y="7241"/>
                    <a:pt x="4470" y="7189"/>
                  </a:cubicBezTo>
                  <a:lnTo>
                    <a:pt x="4400" y="6509"/>
                  </a:lnTo>
                  <a:cubicBezTo>
                    <a:pt x="4396" y="6473"/>
                    <a:pt x="4409" y="6440"/>
                    <a:pt x="4435" y="6413"/>
                  </a:cubicBezTo>
                  <a:cubicBezTo>
                    <a:pt x="4450" y="6399"/>
                    <a:pt x="4467" y="6389"/>
                    <a:pt x="4487" y="6382"/>
                  </a:cubicBezTo>
                  <a:lnTo>
                    <a:pt x="4487" y="6065"/>
                  </a:lnTo>
                  <a:cubicBezTo>
                    <a:pt x="4487" y="6003"/>
                    <a:pt x="4524" y="5950"/>
                    <a:pt x="4591" y="5938"/>
                  </a:cubicBezTo>
                  <a:cubicBezTo>
                    <a:pt x="4701" y="5921"/>
                    <a:pt x="4825" y="5883"/>
                    <a:pt x="4939" y="5828"/>
                  </a:cubicBezTo>
                  <a:close/>
                  <a:moveTo>
                    <a:pt x="16487" y="5828"/>
                  </a:moveTo>
                  <a:cubicBezTo>
                    <a:pt x="16528" y="5804"/>
                    <a:pt x="16583" y="5808"/>
                    <a:pt x="16626" y="5828"/>
                  </a:cubicBezTo>
                  <a:cubicBezTo>
                    <a:pt x="16740" y="5883"/>
                    <a:pt x="16847" y="5921"/>
                    <a:pt x="16957" y="5938"/>
                  </a:cubicBezTo>
                  <a:cubicBezTo>
                    <a:pt x="17024" y="5950"/>
                    <a:pt x="17078" y="6003"/>
                    <a:pt x="17078" y="6065"/>
                  </a:cubicBezTo>
                  <a:lnTo>
                    <a:pt x="17078" y="6382"/>
                  </a:lnTo>
                  <a:cubicBezTo>
                    <a:pt x="17098" y="6388"/>
                    <a:pt x="17115" y="6399"/>
                    <a:pt x="17130" y="6413"/>
                  </a:cubicBezTo>
                  <a:cubicBezTo>
                    <a:pt x="17157" y="6440"/>
                    <a:pt x="17169" y="6473"/>
                    <a:pt x="17165" y="6509"/>
                  </a:cubicBezTo>
                  <a:cubicBezTo>
                    <a:pt x="17165" y="6509"/>
                    <a:pt x="17096" y="7189"/>
                    <a:pt x="17096" y="7189"/>
                  </a:cubicBezTo>
                  <a:cubicBezTo>
                    <a:pt x="17090" y="7241"/>
                    <a:pt x="17047" y="7270"/>
                    <a:pt x="16991" y="7284"/>
                  </a:cubicBezTo>
                  <a:cubicBezTo>
                    <a:pt x="16979" y="7287"/>
                    <a:pt x="16970" y="7300"/>
                    <a:pt x="16957" y="7300"/>
                  </a:cubicBezTo>
                  <a:cubicBezTo>
                    <a:pt x="16914" y="7300"/>
                    <a:pt x="16861" y="7284"/>
                    <a:pt x="16835" y="7253"/>
                  </a:cubicBezTo>
                  <a:lnTo>
                    <a:pt x="16452" y="6778"/>
                  </a:lnTo>
                  <a:cubicBezTo>
                    <a:pt x="16434" y="6755"/>
                    <a:pt x="16417" y="6725"/>
                    <a:pt x="16417" y="6699"/>
                  </a:cubicBezTo>
                  <a:lnTo>
                    <a:pt x="16417" y="5938"/>
                  </a:lnTo>
                  <a:cubicBezTo>
                    <a:pt x="16418" y="5893"/>
                    <a:pt x="16445" y="5850"/>
                    <a:pt x="16487" y="5828"/>
                  </a:cubicBezTo>
                  <a:close/>
                  <a:moveTo>
                    <a:pt x="18383" y="5828"/>
                  </a:moveTo>
                  <a:cubicBezTo>
                    <a:pt x="18426" y="5807"/>
                    <a:pt x="18480" y="5804"/>
                    <a:pt x="18522" y="5828"/>
                  </a:cubicBezTo>
                  <a:cubicBezTo>
                    <a:pt x="18564" y="5850"/>
                    <a:pt x="18591" y="5893"/>
                    <a:pt x="18591" y="5938"/>
                  </a:cubicBezTo>
                  <a:lnTo>
                    <a:pt x="18591" y="6699"/>
                  </a:lnTo>
                  <a:cubicBezTo>
                    <a:pt x="18591" y="6725"/>
                    <a:pt x="18575" y="6756"/>
                    <a:pt x="18557" y="6778"/>
                  </a:cubicBezTo>
                  <a:lnTo>
                    <a:pt x="18174" y="7253"/>
                  </a:lnTo>
                  <a:cubicBezTo>
                    <a:pt x="18147" y="7284"/>
                    <a:pt x="18112" y="7300"/>
                    <a:pt x="18070" y="7300"/>
                  </a:cubicBezTo>
                  <a:cubicBezTo>
                    <a:pt x="18057" y="7300"/>
                    <a:pt x="18030" y="7287"/>
                    <a:pt x="18017" y="7284"/>
                  </a:cubicBezTo>
                  <a:cubicBezTo>
                    <a:pt x="17961" y="7270"/>
                    <a:pt x="17936" y="7241"/>
                    <a:pt x="17930" y="7189"/>
                  </a:cubicBezTo>
                  <a:lnTo>
                    <a:pt x="17843" y="6509"/>
                  </a:lnTo>
                  <a:cubicBezTo>
                    <a:pt x="17839" y="6473"/>
                    <a:pt x="17852" y="6440"/>
                    <a:pt x="17878" y="6413"/>
                  </a:cubicBezTo>
                  <a:cubicBezTo>
                    <a:pt x="17893" y="6399"/>
                    <a:pt x="17910" y="6389"/>
                    <a:pt x="17930" y="6382"/>
                  </a:cubicBezTo>
                  <a:lnTo>
                    <a:pt x="17930" y="6065"/>
                  </a:lnTo>
                  <a:cubicBezTo>
                    <a:pt x="17930" y="6003"/>
                    <a:pt x="17985" y="5950"/>
                    <a:pt x="18052" y="5938"/>
                  </a:cubicBezTo>
                  <a:cubicBezTo>
                    <a:pt x="18162" y="5921"/>
                    <a:pt x="18268" y="5883"/>
                    <a:pt x="18383" y="5828"/>
                  </a:cubicBezTo>
                  <a:close/>
                  <a:moveTo>
                    <a:pt x="9722" y="7348"/>
                  </a:moveTo>
                  <a:cubicBezTo>
                    <a:pt x="9764" y="7324"/>
                    <a:pt x="9800" y="7327"/>
                    <a:pt x="9843" y="7348"/>
                  </a:cubicBezTo>
                  <a:cubicBezTo>
                    <a:pt x="9958" y="7403"/>
                    <a:pt x="10080" y="7441"/>
                    <a:pt x="10191" y="7459"/>
                  </a:cubicBezTo>
                  <a:cubicBezTo>
                    <a:pt x="10257" y="7470"/>
                    <a:pt x="10313" y="7525"/>
                    <a:pt x="10313" y="7585"/>
                  </a:cubicBezTo>
                  <a:lnTo>
                    <a:pt x="10313" y="7902"/>
                  </a:lnTo>
                  <a:cubicBezTo>
                    <a:pt x="10333" y="7908"/>
                    <a:pt x="10351" y="7919"/>
                    <a:pt x="10365" y="7934"/>
                  </a:cubicBezTo>
                  <a:cubicBezTo>
                    <a:pt x="10392" y="7962"/>
                    <a:pt x="10404" y="7994"/>
                    <a:pt x="10400" y="8029"/>
                  </a:cubicBezTo>
                  <a:cubicBezTo>
                    <a:pt x="10400" y="8029"/>
                    <a:pt x="10313" y="8710"/>
                    <a:pt x="10313" y="8710"/>
                  </a:cubicBezTo>
                  <a:cubicBezTo>
                    <a:pt x="10307" y="8762"/>
                    <a:pt x="10265" y="8791"/>
                    <a:pt x="10209" y="8805"/>
                  </a:cubicBezTo>
                  <a:cubicBezTo>
                    <a:pt x="10197" y="8809"/>
                    <a:pt x="10186" y="8821"/>
                    <a:pt x="10174" y="8821"/>
                  </a:cubicBezTo>
                  <a:cubicBezTo>
                    <a:pt x="10131" y="8821"/>
                    <a:pt x="10096" y="8805"/>
                    <a:pt x="10070" y="8773"/>
                  </a:cubicBezTo>
                  <a:lnTo>
                    <a:pt x="9670" y="8298"/>
                  </a:lnTo>
                  <a:cubicBezTo>
                    <a:pt x="9652" y="8276"/>
                    <a:pt x="9652" y="8247"/>
                    <a:pt x="9652" y="8219"/>
                  </a:cubicBezTo>
                  <a:lnTo>
                    <a:pt x="9652" y="7459"/>
                  </a:lnTo>
                  <a:cubicBezTo>
                    <a:pt x="9652" y="7414"/>
                    <a:pt x="9681" y="7371"/>
                    <a:pt x="9722" y="7348"/>
                  </a:cubicBezTo>
                  <a:close/>
                  <a:moveTo>
                    <a:pt x="11617" y="7348"/>
                  </a:moveTo>
                  <a:cubicBezTo>
                    <a:pt x="11661" y="7326"/>
                    <a:pt x="11715" y="7324"/>
                    <a:pt x="11757" y="7348"/>
                  </a:cubicBezTo>
                  <a:cubicBezTo>
                    <a:pt x="11798" y="7371"/>
                    <a:pt x="11826" y="7414"/>
                    <a:pt x="11826" y="7459"/>
                  </a:cubicBezTo>
                  <a:lnTo>
                    <a:pt x="11826" y="8219"/>
                  </a:lnTo>
                  <a:cubicBezTo>
                    <a:pt x="11826" y="8246"/>
                    <a:pt x="11809" y="8276"/>
                    <a:pt x="11791" y="8298"/>
                  </a:cubicBezTo>
                  <a:lnTo>
                    <a:pt x="11409" y="8773"/>
                  </a:lnTo>
                  <a:cubicBezTo>
                    <a:pt x="11382" y="8805"/>
                    <a:pt x="11330" y="8821"/>
                    <a:pt x="11287" y="8821"/>
                  </a:cubicBezTo>
                  <a:cubicBezTo>
                    <a:pt x="11274" y="8821"/>
                    <a:pt x="11266" y="8808"/>
                    <a:pt x="11252" y="8805"/>
                  </a:cubicBezTo>
                  <a:cubicBezTo>
                    <a:pt x="11197" y="8791"/>
                    <a:pt x="11154" y="8762"/>
                    <a:pt x="11148" y="8710"/>
                  </a:cubicBezTo>
                  <a:lnTo>
                    <a:pt x="11078" y="8029"/>
                  </a:lnTo>
                  <a:cubicBezTo>
                    <a:pt x="11074" y="7994"/>
                    <a:pt x="11086" y="7962"/>
                    <a:pt x="11113" y="7934"/>
                  </a:cubicBezTo>
                  <a:cubicBezTo>
                    <a:pt x="11127" y="7919"/>
                    <a:pt x="11145" y="7908"/>
                    <a:pt x="11165" y="7902"/>
                  </a:cubicBezTo>
                  <a:lnTo>
                    <a:pt x="11165" y="7585"/>
                  </a:lnTo>
                  <a:cubicBezTo>
                    <a:pt x="11165" y="7525"/>
                    <a:pt x="11203" y="7470"/>
                    <a:pt x="11270" y="7459"/>
                  </a:cubicBezTo>
                  <a:cubicBezTo>
                    <a:pt x="11379" y="7441"/>
                    <a:pt x="11503" y="7402"/>
                    <a:pt x="11617" y="734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382" name="Group 4382"/>
          <p:cNvGrpSpPr/>
          <p:nvPr/>
        </p:nvGrpSpPr>
        <p:grpSpPr>
          <a:xfrm>
            <a:off x="1277042" y="1876448"/>
            <a:ext cx="743547" cy="743547"/>
            <a:chOff x="0" y="0"/>
            <a:chExt cx="1982789" cy="1982789"/>
          </a:xfrm>
        </p:grpSpPr>
        <p:sp>
          <p:nvSpPr>
            <p:cNvPr id="4380" name="Shape 4380"/>
            <p:cNvSpPr/>
            <p:nvPr/>
          </p:nvSpPr>
          <p:spPr>
            <a:xfrm>
              <a:off x="0" y="0"/>
              <a:ext cx="1982790" cy="19827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381" name="Shape 4381"/>
            <p:cNvSpPr/>
            <p:nvPr/>
          </p:nvSpPr>
          <p:spPr>
            <a:xfrm>
              <a:off x="441655" y="680244"/>
              <a:ext cx="1099479" cy="622301"/>
            </a:xfrm>
            <a:custGeom>
              <a:avLst/>
              <a:gdLst/>
              <a:ahLst/>
              <a:cxnLst>
                <a:cxn ang="0">
                  <a:pos x="wd2" y="hd2"/>
                </a:cxn>
                <a:cxn ang="5400000">
                  <a:pos x="wd2" y="hd2"/>
                </a:cxn>
                <a:cxn ang="10800000">
                  <a:pos x="wd2" y="hd2"/>
                </a:cxn>
                <a:cxn ang="16200000">
                  <a:pos x="wd2" y="hd2"/>
                </a:cxn>
              </a:cxnLst>
              <a:rect l="0" t="0" r="r" b="b"/>
              <a:pathLst>
                <a:path w="21600" h="21600" extrusionOk="0">
                  <a:moveTo>
                    <a:pt x="1144" y="0"/>
                  </a:moveTo>
                  <a:cubicBezTo>
                    <a:pt x="1056" y="0"/>
                    <a:pt x="999" y="129"/>
                    <a:pt x="999" y="285"/>
                  </a:cubicBezTo>
                  <a:lnTo>
                    <a:pt x="999" y="3045"/>
                  </a:lnTo>
                  <a:cubicBezTo>
                    <a:pt x="999" y="3200"/>
                    <a:pt x="1056" y="3330"/>
                    <a:pt x="1144" y="3330"/>
                  </a:cubicBezTo>
                  <a:lnTo>
                    <a:pt x="2722" y="3330"/>
                  </a:lnTo>
                  <a:cubicBezTo>
                    <a:pt x="2811" y="3330"/>
                    <a:pt x="2883" y="3200"/>
                    <a:pt x="2883" y="3045"/>
                  </a:cubicBezTo>
                  <a:lnTo>
                    <a:pt x="2883" y="2846"/>
                  </a:lnTo>
                  <a:lnTo>
                    <a:pt x="6491" y="2846"/>
                  </a:lnTo>
                  <a:cubicBezTo>
                    <a:pt x="2823" y="5778"/>
                    <a:pt x="389" y="12222"/>
                    <a:pt x="290" y="19323"/>
                  </a:cubicBezTo>
                  <a:lnTo>
                    <a:pt x="161" y="19323"/>
                  </a:lnTo>
                  <a:cubicBezTo>
                    <a:pt x="73" y="19323"/>
                    <a:pt x="0" y="19450"/>
                    <a:pt x="0" y="19608"/>
                  </a:cubicBezTo>
                  <a:lnTo>
                    <a:pt x="0" y="21315"/>
                  </a:lnTo>
                  <a:cubicBezTo>
                    <a:pt x="0" y="21471"/>
                    <a:pt x="73" y="21600"/>
                    <a:pt x="161" y="21600"/>
                  </a:cubicBezTo>
                  <a:lnTo>
                    <a:pt x="1128" y="21600"/>
                  </a:lnTo>
                  <a:cubicBezTo>
                    <a:pt x="1215" y="21600"/>
                    <a:pt x="1289" y="21471"/>
                    <a:pt x="1289" y="21315"/>
                  </a:cubicBezTo>
                  <a:lnTo>
                    <a:pt x="1289" y="19608"/>
                  </a:lnTo>
                  <a:cubicBezTo>
                    <a:pt x="1289" y="19450"/>
                    <a:pt x="1215" y="19323"/>
                    <a:pt x="1128" y="19323"/>
                  </a:cubicBezTo>
                  <a:lnTo>
                    <a:pt x="999" y="19323"/>
                  </a:lnTo>
                  <a:cubicBezTo>
                    <a:pt x="1056" y="15456"/>
                    <a:pt x="1864" y="11687"/>
                    <a:pt x="3270" y="8708"/>
                  </a:cubicBezTo>
                  <a:cubicBezTo>
                    <a:pt x="4664" y="5755"/>
                    <a:pt x="6588" y="3664"/>
                    <a:pt x="8698" y="2846"/>
                  </a:cubicBezTo>
                  <a:lnTo>
                    <a:pt x="9858" y="2846"/>
                  </a:lnTo>
                  <a:lnTo>
                    <a:pt x="9858" y="3102"/>
                  </a:lnTo>
                  <a:cubicBezTo>
                    <a:pt x="9858" y="3227"/>
                    <a:pt x="9916" y="3330"/>
                    <a:pt x="9987" y="3330"/>
                  </a:cubicBezTo>
                  <a:lnTo>
                    <a:pt x="11613" y="3330"/>
                  </a:lnTo>
                  <a:cubicBezTo>
                    <a:pt x="11684" y="3330"/>
                    <a:pt x="11742" y="3227"/>
                    <a:pt x="11742" y="3102"/>
                  </a:cubicBezTo>
                  <a:lnTo>
                    <a:pt x="11742" y="2846"/>
                  </a:lnTo>
                  <a:lnTo>
                    <a:pt x="12902" y="2846"/>
                  </a:lnTo>
                  <a:cubicBezTo>
                    <a:pt x="15010" y="3665"/>
                    <a:pt x="16938" y="5759"/>
                    <a:pt x="18330" y="8708"/>
                  </a:cubicBezTo>
                  <a:cubicBezTo>
                    <a:pt x="19737" y="11687"/>
                    <a:pt x="20544" y="15454"/>
                    <a:pt x="20601" y="19323"/>
                  </a:cubicBezTo>
                  <a:lnTo>
                    <a:pt x="20472" y="19323"/>
                  </a:lnTo>
                  <a:cubicBezTo>
                    <a:pt x="20384" y="19323"/>
                    <a:pt x="20311" y="19450"/>
                    <a:pt x="20311" y="19608"/>
                  </a:cubicBezTo>
                  <a:lnTo>
                    <a:pt x="20311" y="21315"/>
                  </a:lnTo>
                  <a:cubicBezTo>
                    <a:pt x="20311" y="21471"/>
                    <a:pt x="20384" y="21600"/>
                    <a:pt x="20472" y="21600"/>
                  </a:cubicBezTo>
                  <a:lnTo>
                    <a:pt x="21439" y="21600"/>
                  </a:lnTo>
                  <a:cubicBezTo>
                    <a:pt x="21527" y="21600"/>
                    <a:pt x="21600" y="21471"/>
                    <a:pt x="21600" y="21315"/>
                  </a:cubicBezTo>
                  <a:lnTo>
                    <a:pt x="21600" y="19608"/>
                  </a:lnTo>
                  <a:cubicBezTo>
                    <a:pt x="21600" y="19450"/>
                    <a:pt x="21527" y="19323"/>
                    <a:pt x="21439" y="19323"/>
                  </a:cubicBezTo>
                  <a:lnTo>
                    <a:pt x="21310" y="19323"/>
                  </a:lnTo>
                  <a:cubicBezTo>
                    <a:pt x="21211" y="12222"/>
                    <a:pt x="18776" y="5778"/>
                    <a:pt x="15109" y="2846"/>
                  </a:cubicBezTo>
                  <a:lnTo>
                    <a:pt x="18717" y="2846"/>
                  </a:lnTo>
                  <a:lnTo>
                    <a:pt x="18717" y="3045"/>
                  </a:lnTo>
                  <a:cubicBezTo>
                    <a:pt x="18717" y="3200"/>
                    <a:pt x="18789" y="3330"/>
                    <a:pt x="18878" y="3330"/>
                  </a:cubicBezTo>
                  <a:lnTo>
                    <a:pt x="20440" y="3330"/>
                  </a:lnTo>
                  <a:cubicBezTo>
                    <a:pt x="20529" y="3330"/>
                    <a:pt x="20601" y="3200"/>
                    <a:pt x="20601" y="3045"/>
                  </a:cubicBezTo>
                  <a:lnTo>
                    <a:pt x="20601" y="285"/>
                  </a:lnTo>
                  <a:cubicBezTo>
                    <a:pt x="20601" y="129"/>
                    <a:pt x="20529" y="0"/>
                    <a:pt x="20440" y="0"/>
                  </a:cubicBezTo>
                  <a:lnTo>
                    <a:pt x="18878" y="0"/>
                  </a:lnTo>
                  <a:cubicBezTo>
                    <a:pt x="18789" y="0"/>
                    <a:pt x="18717" y="129"/>
                    <a:pt x="18717" y="285"/>
                  </a:cubicBezTo>
                  <a:lnTo>
                    <a:pt x="18717" y="484"/>
                  </a:lnTo>
                  <a:lnTo>
                    <a:pt x="11742" y="484"/>
                  </a:lnTo>
                  <a:lnTo>
                    <a:pt x="11742" y="228"/>
                  </a:lnTo>
                  <a:cubicBezTo>
                    <a:pt x="11742" y="104"/>
                    <a:pt x="11684" y="0"/>
                    <a:pt x="11613" y="0"/>
                  </a:cubicBezTo>
                  <a:lnTo>
                    <a:pt x="9987" y="0"/>
                  </a:lnTo>
                  <a:cubicBezTo>
                    <a:pt x="9916" y="0"/>
                    <a:pt x="9858" y="104"/>
                    <a:pt x="9858" y="228"/>
                  </a:cubicBezTo>
                  <a:lnTo>
                    <a:pt x="9858" y="484"/>
                  </a:lnTo>
                  <a:lnTo>
                    <a:pt x="2883" y="484"/>
                  </a:lnTo>
                  <a:lnTo>
                    <a:pt x="2883" y="285"/>
                  </a:lnTo>
                  <a:cubicBezTo>
                    <a:pt x="2883" y="129"/>
                    <a:pt x="2811" y="0"/>
                    <a:pt x="2722" y="0"/>
                  </a:cubicBezTo>
                  <a:lnTo>
                    <a:pt x="1144" y="0"/>
                  </a:lnTo>
                  <a:close/>
                  <a:moveTo>
                    <a:pt x="11581" y="3671"/>
                  </a:moveTo>
                  <a:cubicBezTo>
                    <a:pt x="11525" y="3611"/>
                    <a:pt x="11456" y="3628"/>
                    <a:pt x="11404" y="3700"/>
                  </a:cubicBezTo>
                  <a:cubicBezTo>
                    <a:pt x="11352" y="3772"/>
                    <a:pt x="11320" y="3901"/>
                    <a:pt x="11340" y="4013"/>
                  </a:cubicBezTo>
                  <a:lnTo>
                    <a:pt x="12725" y="11839"/>
                  </a:lnTo>
                  <a:cubicBezTo>
                    <a:pt x="12745" y="11953"/>
                    <a:pt x="12802" y="12033"/>
                    <a:pt x="12870" y="12038"/>
                  </a:cubicBezTo>
                  <a:cubicBezTo>
                    <a:pt x="12872" y="12038"/>
                    <a:pt x="12883" y="12038"/>
                    <a:pt x="12886" y="12038"/>
                  </a:cubicBezTo>
                  <a:cubicBezTo>
                    <a:pt x="12951" y="12038"/>
                    <a:pt x="13007" y="11947"/>
                    <a:pt x="13031" y="11839"/>
                  </a:cubicBezTo>
                  <a:lnTo>
                    <a:pt x="13691" y="8851"/>
                  </a:lnTo>
                  <a:lnTo>
                    <a:pt x="15495" y="8424"/>
                  </a:lnTo>
                  <a:cubicBezTo>
                    <a:pt x="15563" y="8407"/>
                    <a:pt x="15610" y="8313"/>
                    <a:pt x="15624" y="8196"/>
                  </a:cubicBezTo>
                  <a:cubicBezTo>
                    <a:pt x="15638" y="8079"/>
                    <a:pt x="15619" y="7974"/>
                    <a:pt x="15560" y="7911"/>
                  </a:cubicBezTo>
                  <a:lnTo>
                    <a:pt x="11581" y="3671"/>
                  </a:lnTo>
                  <a:close/>
                  <a:moveTo>
                    <a:pt x="451" y="20092"/>
                  </a:moveTo>
                  <a:lnTo>
                    <a:pt x="838" y="20092"/>
                  </a:lnTo>
                  <a:cubicBezTo>
                    <a:pt x="838" y="20092"/>
                    <a:pt x="838" y="20803"/>
                    <a:pt x="838" y="20803"/>
                  </a:cubicBezTo>
                  <a:lnTo>
                    <a:pt x="451" y="20803"/>
                  </a:lnTo>
                  <a:lnTo>
                    <a:pt x="451" y="20092"/>
                  </a:lnTo>
                  <a:close/>
                  <a:moveTo>
                    <a:pt x="20762" y="20092"/>
                  </a:moveTo>
                  <a:lnTo>
                    <a:pt x="21149" y="20092"/>
                  </a:lnTo>
                  <a:cubicBezTo>
                    <a:pt x="21149" y="20092"/>
                    <a:pt x="21149" y="20803"/>
                    <a:pt x="21149" y="20803"/>
                  </a:cubicBezTo>
                  <a:lnTo>
                    <a:pt x="20762" y="20803"/>
                  </a:lnTo>
                  <a:lnTo>
                    <a:pt x="20762" y="20092"/>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385" name="Group 4385"/>
          <p:cNvGrpSpPr/>
          <p:nvPr/>
        </p:nvGrpSpPr>
        <p:grpSpPr>
          <a:xfrm>
            <a:off x="3084097" y="3079035"/>
            <a:ext cx="995363" cy="581467"/>
            <a:chOff x="0" y="21947"/>
            <a:chExt cx="2654302" cy="1550578"/>
          </a:xfrm>
        </p:grpSpPr>
        <p:sp>
          <p:nvSpPr>
            <p:cNvPr id="4383" name="Shape 4383"/>
            <p:cNvSpPr/>
            <p:nvPr/>
          </p:nvSpPr>
          <p:spPr>
            <a:xfrm>
              <a:off x="0" y="825653"/>
              <a:ext cx="2654302" cy="7468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130000"/>
                </a:lnSpc>
                <a:defRPr sz="1800">
                  <a:solidFill>
                    <a:srgbClr val="5A5A5A"/>
                  </a:solidFill>
                  <a:latin typeface="Roboto Regular"/>
                  <a:ea typeface="Roboto Regular"/>
                  <a:cs typeface="Roboto Regular"/>
                  <a:sym typeface="Roboto Regular"/>
                </a:defRPr>
              </a:lvl1pPr>
            </a:lstStyle>
            <a:p>
              <a:pPr lvl="0">
                <a:defRPr>
                  <a:solidFill>
                    <a:srgbClr val="000000"/>
                  </a:solidFill>
                </a:defRPr>
              </a:pPr>
              <a:r>
                <a:rPr sz="700" dirty="0">
                  <a:solidFill>
                    <a:srgbClr val="5A5A5A"/>
                  </a:solidFill>
                  <a:latin typeface="+mn-ea"/>
                  <a:ea typeface="+mn-ea"/>
                </a:rPr>
                <a:t>no pri modo agam facer timeam adoles.</a:t>
              </a:r>
            </a:p>
          </p:txBody>
        </p:sp>
        <p:sp>
          <p:nvSpPr>
            <p:cNvPr id="4384" name="Shape 4384"/>
            <p:cNvSpPr/>
            <p:nvPr/>
          </p:nvSpPr>
          <p:spPr>
            <a:xfrm>
              <a:off x="0" y="21947"/>
              <a:ext cx="2654301" cy="4514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3000">
                  <a:solidFill>
                    <a:srgbClr val="222A35"/>
                  </a:solidFill>
                  <a:latin typeface="Roboto Bold"/>
                  <a:ea typeface="Roboto Bold"/>
                  <a:cs typeface="Roboto Bold"/>
                  <a:sym typeface="Roboto Bold"/>
                </a:defRPr>
              </a:lvl1pPr>
            </a:lstStyle>
            <a:p>
              <a:pPr lvl="0">
                <a:defRPr sz="1800">
                  <a:solidFill>
                    <a:srgbClr val="000000"/>
                  </a:solidFill>
                </a:defRPr>
              </a:pPr>
              <a:r>
                <a:rPr sz="1100" dirty="0">
                  <a:solidFill>
                    <a:schemeClr val="accent2"/>
                  </a:solidFill>
                  <a:latin typeface="+mj-ea"/>
                  <a:ea typeface="+mj-ea"/>
                </a:rPr>
                <a:t>Web Design</a:t>
              </a:r>
            </a:p>
          </p:txBody>
        </p:sp>
      </p:grpSp>
      <p:grpSp>
        <p:nvGrpSpPr>
          <p:cNvPr id="4388" name="Group 4388"/>
          <p:cNvGrpSpPr/>
          <p:nvPr/>
        </p:nvGrpSpPr>
        <p:grpSpPr>
          <a:xfrm>
            <a:off x="3230544" y="1868348"/>
            <a:ext cx="742950" cy="743546"/>
            <a:chOff x="0" y="0"/>
            <a:chExt cx="1981200" cy="1982789"/>
          </a:xfrm>
        </p:grpSpPr>
        <p:sp>
          <p:nvSpPr>
            <p:cNvPr id="4386" name="Shape 4386"/>
            <p:cNvSpPr/>
            <p:nvPr/>
          </p:nvSpPr>
          <p:spPr>
            <a:xfrm>
              <a:off x="0" y="0"/>
              <a:ext cx="1981201" cy="19827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387" name="Shape 4387"/>
            <p:cNvSpPr/>
            <p:nvPr/>
          </p:nvSpPr>
          <p:spPr>
            <a:xfrm>
              <a:off x="382913" y="553812"/>
              <a:ext cx="1215375" cy="875165"/>
            </a:xfrm>
            <a:custGeom>
              <a:avLst/>
              <a:gdLst/>
              <a:ahLst/>
              <a:cxnLst>
                <a:cxn ang="0">
                  <a:pos x="wd2" y="hd2"/>
                </a:cxn>
                <a:cxn ang="5400000">
                  <a:pos x="wd2" y="hd2"/>
                </a:cxn>
                <a:cxn ang="10800000">
                  <a:pos x="wd2" y="hd2"/>
                </a:cxn>
                <a:cxn ang="16200000">
                  <a:pos x="wd2" y="hd2"/>
                </a:cxn>
              </a:cxnLst>
              <a:rect l="0" t="0" r="r" b="b"/>
              <a:pathLst>
                <a:path w="21598" h="21593" extrusionOk="0">
                  <a:moveTo>
                    <a:pt x="2238" y="4295"/>
                  </a:moveTo>
                  <a:lnTo>
                    <a:pt x="1411" y="3147"/>
                  </a:lnTo>
                  <a:lnTo>
                    <a:pt x="2243" y="1991"/>
                  </a:lnTo>
                  <a:lnTo>
                    <a:pt x="3070" y="3140"/>
                  </a:lnTo>
                  <a:cubicBezTo>
                    <a:pt x="3070" y="3140"/>
                    <a:pt x="2238" y="4295"/>
                    <a:pt x="2238" y="4295"/>
                  </a:cubicBezTo>
                  <a:close/>
                  <a:moveTo>
                    <a:pt x="19343" y="1974"/>
                  </a:moveTo>
                  <a:lnTo>
                    <a:pt x="20185" y="3143"/>
                  </a:lnTo>
                  <a:lnTo>
                    <a:pt x="19344" y="4310"/>
                  </a:lnTo>
                  <a:lnTo>
                    <a:pt x="18502" y="3141"/>
                  </a:lnTo>
                  <a:cubicBezTo>
                    <a:pt x="18502" y="3141"/>
                    <a:pt x="19343" y="1974"/>
                    <a:pt x="19343" y="1974"/>
                  </a:cubicBezTo>
                  <a:close/>
                  <a:moveTo>
                    <a:pt x="21575" y="12000"/>
                  </a:moveTo>
                  <a:cubicBezTo>
                    <a:pt x="21569" y="11855"/>
                    <a:pt x="21502" y="11724"/>
                    <a:pt x="21405" y="11663"/>
                  </a:cubicBezTo>
                  <a:lnTo>
                    <a:pt x="14636" y="7446"/>
                  </a:lnTo>
                  <a:cubicBezTo>
                    <a:pt x="15959" y="6916"/>
                    <a:pt x="17240" y="6113"/>
                    <a:pt x="18429" y="5025"/>
                  </a:cubicBezTo>
                  <a:lnTo>
                    <a:pt x="18630" y="5303"/>
                  </a:lnTo>
                  <a:lnTo>
                    <a:pt x="19335" y="6284"/>
                  </a:lnTo>
                  <a:lnTo>
                    <a:pt x="20040" y="5306"/>
                  </a:lnTo>
                  <a:lnTo>
                    <a:pt x="20891" y="4124"/>
                  </a:lnTo>
                  <a:lnTo>
                    <a:pt x="21596" y="3143"/>
                  </a:lnTo>
                  <a:lnTo>
                    <a:pt x="20889" y="2164"/>
                  </a:lnTo>
                  <a:lnTo>
                    <a:pt x="19331" y="0"/>
                  </a:lnTo>
                  <a:lnTo>
                    <a:pt x="18626" y="977"/>
                  </a:lnTo>
                  <a:lnTo>
                    <a:pt x="17774" y="2160"/>
                  </a:lnTo>
                  <a:lnTo>
                    <a:pt x="17069" y="3138"/>
                  </a:lnTo>
                  <a:lnTo>
                    <a:pt x="17551" y="3807"/>
                  </a:lnTo>
                  <a:cubicBezTo>
                    <a:pt x="16073" y="5101"/>
                    <a:pt x="14449" y="5924"/>
                    <a:pt x="12783" y="6293"/>
                  </a:cubicBezTo>
                  <a:lnTo>
                    <a:pt x="9370" y="4166"/>
                  </a:lnTo>
                  <a:cubicBezTo>
                    <a:pt x="9174" y="4046"/>
                    <a:pt x="8958" y="4347"/>
                    <a:pt x="9045" y="4618"/>
                  </a:cubicBezTo>
                  <a:lnTo>
                    <a:pt x="9633" y="6439"/>
                  </a:lnTo>
                  <a:cubicBezTo>
                    <a:pt x="7683" y="6192"/>
                    <a:pt x="5764" y="5327"/>
                    <a:pt x="4042" y="3826"/>
                  </a:cubicBezTo>
                  <a:lnTo>
                    <a:pt x="4526" y="3151"/>
                  </a:lnTo>
                  <a:lnTo>
                    <a:pt x="3821" y="2170"/>
                  </a:lnTo>
                  <a:lnTo>
                    <a:pt x="2967" y="986"/>
                  </a:lnTo>
                  <a:lnTo>
                    <a:pt x="2261" y="5"/>
                  </a:lnTo>
                  <a:lnTo>
                    <a:pt x="1556" y="983"/>
                  </a:lnTo>
                  <a:lnTo>
                    <a:pt x="705" y="2167"/>
                  </a:lnTo>
                  <a:lnTo>
                    <a:pt x="0" y="3145"/>
                  </a:lnTo>
                  <a:lnTo>
                    <a:pt x="706" y="4124"/>
                  </a:lnTo>
                  <a:lnTo>
                    <a:pt x="1559" y="5310"/>
                  </a:lnTo>
                  <a:lnTo>
                    <a:pt x="2266" y="6290"/>
                  </a:lnTo>
                  <a:lnTo>
                    <a:pt x="2970" y="5311"/>
                  </a:lnTo>
                  <a:lnTo>
                    <a:pt x="3163" y="5045"/>
                  </a:lnTo>
                  <a:cubicBezTo>
                    <a:pt x="5304" y="6995"/>
                    <a:pt x="7738" y="8031"/>
                    <a:pt x="10194" y="8176"/>
                  </a:cubicBezTo>
                  <a:lnTo>
                    <a:pt x="14444" y="21329"/>
                  </a:lnTo>
                  <a:cubicBezTo>
                    <a:pt x="14486" y="21462"/>
                    <a:pt x="14582" y="21555"/>
                    <a:pt x="14687" y="21560"/>
                  </a:cubicBezTo>
                  <a:lnTo>
                    <a:pt x="15338" y="21592"/>
                  </a:lnTo>
                  <a:cubicBezTo>
                    <a:pt x="15444" y="21600"/>
                    <a:pt x="15539" y="21515"/>
                    <a:pt x="15572" y="21378"/>
                  </a:cubicBezTo>
                  <a:lnTo>
                    <a:pt x="17110" y="15364"/>
                  </a:lnTo>
                  <a:lnTo>
                    <a:pt x="21441" y="13230"/>
                  </a:lnTo>
                  <a:cubicBezTo>
                    <a:pt x="21475" y="13214"/>
                    <a:pt x="21505" y="13188"/>
                    <a:pt x="21528" y="13154"/>
                  </a:cubicBezTo>
                  <a:cubicBezTo>
                    <a:pt x="21575" y="13092"/>
                    <a:pt x="21600" y="13003"/>
                    <a:pt x="21597" y="12903"/>
                  </a:cubicBezTo>
                  <a:cubicBezTo>
                    <a:pt x="21597" y="12903"/>
                    <a:pt x="21575" y="12000"/>
                    <a:pt x="21575" y="1200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391" name="Group 4391"/>
          <p:cNvGrpSpPr/>
          <p:nvPr/>
        </p:nvGrpSpPr>
        <p:grpSpPr>
          <a:xfrm>
            <a:off x="5069745" y="3079035"/>
            <a:ext cx="995363" cy="581467"/>
            <a:chOff x="0" y="21947"/>
            <a:chExt cx="2654302" cy="1550578"/>
          </a:xfrm>
        </p:grpSpPr>
        <p:sp>
          <p:nvSpPr>
            <p:cNvPr id="4389" name="Shape 4389"/>
            <p:cNvSpPr/>
            <p:nvPr/>
          </p:nvSpPr>
          <p:spPr>
            <a:xfrm>
              <a:off x="0" y="825653"/>
              <a:ext cx="2654302" cy="7468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lnSpc>
                  <a:spcPct val="130000"/>
                </a:lnSpc>
                <a:defRPr sz="1800">
                  <a:solidFill>
                    <a:srgbClr val="5A5A5A"/>
                  </a:solidFill>
                  <a:latin typeface="Roboto Regular"/>
                  <a:ea typeface="Roboto Regular"/>
                  <a:cs typeface="Roboto Regular"/>
                  <a:sym typeface="Roboto Regular"/>
                </a:defRPr>
              </a:lvl1pPr>
            </a:lstStyle>
            <a:p>
              <a:pPr lvl="0">
                <a:defRPr>
                  <a:solidFill>
                    <a:srgbClr val="000000"/>
                  </a:solidFill>
                </a:defRPr>
              </a:pPr>
              <a:r>
                <a:rPr sz="700" dirty="0">
                  <a:solidFill>
                    <a:srgbClr val="5A5A5A"/>
                  </a:solidFill>
                  <a:latin typeface="+mn-ea"/>
                  <a:ea typeface="+mn-ea"/>
                </a:rPr>
                <a:t>no pri modo agam facer timeam adoles.</a:t>
              </a:r>
            </a:p>
          </p:txBody>
        </p:sp>
        <p:sp>
          <p:nvSpPr>
            <p:cNvPr id="4390" name="Shape 4390"/>
            <p:cNvSpPr/>
            <p:nvPr/>
          </p:nvSpPr>
          <p:spPr>
            <a:xfrm>
              <a:off x="0" y="21947"/>
              <a:ext cx="2654301" cy="4514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gn="l" defTabSz="914400">
                <a:defRPr sz="3000">
                  <a:solidFill>
                    <a:srgbClr val="222A35"/>
                  </a:solidFill>
                  <a:latin typeface="Roboto Bold"/>
                  <a:ea typeface="Roboto Bold"/>
                  <a:cs typeface="Roboto Bold"/>
                  <a:sym typeface="Roboto Bold"/>
                </a:defRPr>
              </a:lvl1pPr>
            </a:lstStyle>
            <a:p>
              <a:pPr lvl="0">
                <a:defRPr sz="1800">
                  <a:solidFill>
                    <a:srgbClr val="000000"/>
                  </a:solidFill>
                </a:defRPr>
              </a:pPr>
              <a:r>
                <a:rPr sz="1100" dirty="0">
                  <a:solidFill>
                    <a:schemeClr val="accent3"/>
                  </a:solidFill>
                  <a:latin typeface="+mj-ea"/>
                  <a:ea typeface="+mj-ea"/>
                </a:rPr>
                <a:t>SEO</a:t>
              </a:r>
            </a:p>
          </p:txBody>
        </p:sp>
      </p:grpSp>
      <p:grpSp>
        <p:nvGrpSpPr>
          <p:cNvPr id="4394" name="Group 4394"/>
          <p:cNvGrpSpPr/>
          <p:nvPr/>
        </p:nvGrpSpPr>
        <p:grpSpPr>
          <a:xfrm>
            <a:off x="5195951" y="1868348"/>
            <a:ext cx="742950" cy="743546"/>
            <a:chOff x="0" y="0"/>
            <a:chExt cx="1981200" cy="1982789"/>
          </a:xfrm>
        </p:grpSpPr>
        <p:sp>
          <p:nvSpPr>
            <p:cNvPr id="4392" name="Shape 4392"/>
            <p:cNvSpPr/>
            <p:nvPr/>
          </p:nvSpPr>
          <p:spPr>
            <a:xfrm>
              <a:off x="0" y="0"/>
              <a:ext cx="1981201" cy="198279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393" name="Shape 4393"/>
            <p:cNvSpPr/>
            <p:nvPr/>
          </p:nvSpPr>
          <p:spPr>
            <a:xfrm>
              <a:off x="476209" y="349878"/>
              <a:ext cx="1130382" cy="1130633"/>
            </a:xfrm>
            <a:custGeom>
              <a:avLst/>
              <a:gdLst/>
              <a:ahLst/>
              <a:cxnLst>
                <a:cxn ang="0">
                  <a:pos x="wd2" y="hd2"/>
                </a:cxn>
                <a:cxn ang="5400000">
                  <a:pos x="wd2" y="hd2"/>
                </a:cxn>
                <a:cxn ang="10800000">
                  <a:pos x="wd2" y="hd2"/>
                </a:cxn>
                <a:cxn ang="16200000">
                  <a:pos x="wd2" y="hd2"/>
                </a:cxn>
              </a:cxnLst>
              <a:rect l="0" t="0" r="r" b="b"/>
              <a:pathLst>
                <a:path w="20879" h="20904" extrusionOk="0">
                  <a:moveTo>
                    <a:pt x="8072" y="12149"/>
                  </a:moveTo>
                  <a:lnTo>
                    <a:pt x="8082" y="8808"/>
                  </a:lnTo>
                  <a:lnTo>
                    <a:pt x="10114" y="6761"/>
                  </a:lnTo>
                  <a:lnTo>
                    <a:pt x="8588" y="4122"/>
                  </a:lnTo>
                  <a:lnTo>
                    <a:pt x="8146" y="4122"/>
                  </a:lnTo>
                  <a:lnTo>
                    <a:pt x="8146" y="6337"/>
                  </a:lnTo>
                  <a:lnTo>
                    <a:pt x="5985" y="6337"/>
                  </a:lnTo>
                  <a:lnTo>
                    <a:pt x="5985" y="4126"/>
                  </a:lnTo>
                  <a:lnTo>
                    <a:pt x="5543" y="4122"/>
                  </a:lnTo>
                  <a:lnTo>
                    <a:pt x="4021" y="6761"/>
                  </a:lnTo>
                  <a:lnTo>
                    <a:pt x="5994" y="8751"/>
                  </a:lnTo>
                  <a:lnTo>
                    <a:pt x="5972" y="8751"/>
                  </a:lnTo>
                  <a:lnTo>
                    <a:pt x="5957" y="12189"/>
                  </a:lnTo>
                  <a:cubicBezTo>
                    <a:pt x="4935" y="12000"/>
                    <a:pt x="3950" y="11514"/>
                    <a:pt x="3153" y="10717"/>
                  </a:cubicBezTo>
                  <a:cubicBezTo>
                    <a:pt x="1068" y="8632"/>
                    <a:pt x="1071" y="5248"/>
                    <a:pt x="3158" y="3157"/>
                  </a:cubicBezTo>
                  <a:cubicBezTo>
                    <a:pt x="5237" y="1073"/>
                    <a:pt x="8624" y="1073"/>
                    <a:pt x="10709" y="3157"/>
                  </a:cubicBezTo>
                  <a:cubicBezTo>
                    <a:pt x="12788" y="5248"/>
                    <a:pt x="12793" y="8627"/>
                    <a:pt x="10707" y="10722"/>
                  </a:cubicBezTo>
                  <a:cubicBezTo>
                    <a:pt x="9957" y="11471"/>
                    <a:pt x="9039" y="11939"/>
                    <a:pt x="8072" y="12149"/>
                  </a:cubicBezTo>
                  <a:cubicBezTo>
                    <a:pt x="8072" y="12149"/>
                    <a:pt x="8072" y="12149"/>
                    <a:pt x="8072" y="12149"/>
                  </a:cubicBezTo>
                  <a:close/>
                  <a:moveTo>
                    <a:pt x="7004" y="17930"/>
                  </a:moveTo>
                  <a:cubicBezTo>
                    <a:pt x="6746" y="17930"/>
                    <a:pt x="6542" y="17724"/>
                    <a:pt x="6542" y="17466"/>
                  </a:cubicBezTo>
                  <a:cubicBezTo>
                    <a:pt x="6542" y="17212"/>
                    <a:pt x="6742" y="17001"/>
                    <a:pt x="7001" y="17001"/>
                  </a:cubicBezTo>
                  <a:cubicBezTo>
                    <a:pt x="7258" y="17001"/>
                    <a:pt x="7468" y="17208"/>
                    <a:pt x="7468" y="17466"/>
                  </a:cubicBezTo>
                  <a:cubicBezTo>
                    <a:pt x="7468" y="17724"/>
                    <a:pt x="7258" y="17930"/>
                    <a:pt x="7004" y="17930"/>
                  </a:cubicBezTo>
                  <a:cubicBezTo>
                    <a:pt x="7004" y="17930"/>
                    <a:pt x="7004" y="17930"/>
                    <a:pt x="7004" y="17930"/>
                  </a:cubicBezTo>
                  <a:close/>
                  <a:moveTo>
                    <a:pt x="20879" y="17934"/>
                  </a:moveTo>
                  <a:lnTo>
                    <a:pt x="14612" y="11658"/>
                  </a:lnTo>
                  <a:lnTo>
                    <a:pt x="13799" y="12154"/>
                  </a:lnTo>
                  <a:lnTo>
                    <a:pt x="12574" y="10962"/>
                  </a:lnTo>
                  <a:cubicBezTo>
                    <a:pt x="14504" y="8250"/>
                    <a:pt x="14263" y="4463"/>
                    <a:pt x="11835" y="2033"/>
                  </a:cubicBezTo>
                  <a:cubicBezTo>
                    <a:pt x="9122" y="-678"/>
                    <a:pt x="4736" y="-678"/>
                    <a:pt x="2031" y="2033"/>
                  </a:cubicBezTo>
                  <a:cubicBezTo>
                    <a:pt x="-677" y="4744"/>
                    <a:pt x="-677" y="9136"/>
                    <a:pt x="2031" y="11847"/>
                  </a:cubicBezTo>
                  <a:cubicBezTo>
                    <a:pt x="3137" y="12955"/>
                    <a:pt x="4523" y="13599"/>
                    <a:pt x="5957" y="13805"/>
                  </a:cubicBezTo>
                  <a:lnTo>
                    <a:pt x="5949" y="17449"/>
                  </a:lnTo>
                  <a:lnTo>
                    <a:pt x="5957" y="17449"/>
                  </a:lnTo>
                  <a:cubicBezTo>
                    <a:pt x="5968" y="18022"/>
                    <a:pt x="6431" y="18482"/>
                    <a:pt x="7004" y="18482"/>
                  </a:cubicBezTo>
                  <a:cubicBezTo>
                    <a:pt x="7578" y="18482"/>
                    <a:pt x="8041" y="18018"/>
                    <a:pt x="8051" y="17449"/>
                  </a:cubicBezTo>
                  <a:lnTo>
                    <a:pt x="8063" y="17449"/>
                  </a:lnTo>
                  <a:lnTo>
                    <a:pt x="8072" y="13782"/>
                  </a:lnTo>
                  <a:cubicBezTo>
                    <a:pt x="9091" y="13611"/>
                    <a:pt x="10080" y="13209"/>
                    <a:pt x="10961" y="12582"/>
                  </a:cubicBezTo>
                  <a:lnTo>
                    <a:pt x="12111" y="13691"/>
                  </a:lnTo>
                  <a:lnTo>
                    <a:pt x="11647" y="14629"/>
                  </a:lnTo>
                  <a:lnTo>
                    <a:pt x="17916" y="20904"/>
                  </a:lnTo>
                  <a:cubicBezTo>
                    <a:pt x="17916" y="20904"/>
                    <a:pt x="19277" y="20922"/>
                    <a:pt x="20100" y="19980"/>
                  </a:cubicBezTo>
                  <a:cubicBezTo>
                    <a:pt x="20923" y="19038"/>
                    <a:pt x="20879" y="17934"/>
                    <a:pt x="20879" y="17934"/>
                  </a:cubicBezTo>
                  <a:cubicBezTo>
                    <a:pt x="20879" y="17934"/>
                    <a:pt x="20879" y="17934"/>
                    <a:pt x="20879" y="1793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400" name="Group 4400"/>
          <p:cNvGrpSpPr/>
          <p:nvPr/>
        </p:nvGrpSpPr>
        <p:grpSpPr>
          <a:xfrm>
            <a:off x="3663028" y="275985"/>
            <a:ext cx="1930481" cy="554650"/>
            <a:chOff x="0" y="-12011"/>
            <a:chExt cx="5147948" cy="1479064"/>
          </a:xfrm>
        </p:grpSpPr>
        <p:sp>
          <p:nvSpPr>
            <p:cNvPr id="4395" name="Shape 4395"/>
            <p:cNvSpPr/>
            <p:nvPr/>
          </p:nvSpPr>
          <p:spPr>
            <a:xfrm>
              <a:off x="748901" y="-12011"/>
              <a:ext cx="4399047" cy="107773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zh-CN" altLang="en-US" sz="2600" baseline="30000" dirty="0">
                  <a:solidFill>
                    <a:srgbClr val="A6AAA9"/>
                  </a:solidFill>
                  <a:latin typeface="+mj-ea"/>
                  <a:ea typeface="+mj-ea"/>
                  <a:cs typeface="Roboto Light"/>
                  <a:sym typeface="Roboto Light"/>
                </a:rPr>
                <a:t>标题项目</a:t>
              </a:r>
              <a:endParaRPr lang="en-US" sz="2600" baseline="30000" dirty="0">
                <a:solidFill>
                  <a:schemeClr val="accent6"/>
                </a:solidFill>
                <a:latin typeface="+mj-ea"/>
                <a:ea typeface="+mj-ea"/>
                <a:cs typeface="Roboto Light"/>
                <a:sym typeface="Roboto Light"/>
              </a:endParaRPr>
            </a:p>
          </p:txBody>
        </p:sp>
        <p:grpSp>
          <p:nvGrpSpPr>
            <p:cNvPr id="4398" name="Group 4398"/>
            <p:cNvGrpSpPr/>
            <p:nvPr/>
          </p:nvGrpSpPr>
          <p:grpSpPr>
            <a:xfrm>
              <a:off x="668973" y="1403552"/>
              <a:ext cx="3810001" cy="63501"/>
              <a:chOff x="0" y="74024"/>
              <a:chExt cx="3810000" cy="63500"/>
            </a:xfrm>
          </p:grpSpPr>
          <p:sp>
            <p:nvSpPr>
              <p:cNvPr id="4396" name="Shape 4396"/>
              <p:cNvSpPr/>
              <p:nvPr/>
            </p:nvSpPr>
            <p:spPr>
              <a:xfrm>
                <a:off x="0" y="74024"/>
                <a:ext cx="3810000" cy="63500"/>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397" name="Shape 4397"/>
              <p:cNvSpPr/>
              <p:nvPr/>
            </p:nvSpPr>
            <p:spPr>
              <a:xfrm>
                <a:off x="1269999" y="74024"/>
                <a:ext cx="1269999" cy="63500"/>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4399" name="Shape 4399"/>
            <p:cNvSpPr/>
            <p:nvPr/>
          </p:nvSpPr>
          <p:spPr>
            <a:xfrm>
              <a:off x="0" y="869138"/>
              <a:ext cx="5147948" cy="4200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A6AAA9"/>
                  </a:solidFill>
                  <a:latin typeface="Roboto Regular"/>
                  <a:ea typeface="Roboto Regular"/>
                  <a:cs typeface="Roboto Regular"/>
                  <a:sym typeface="Roboto Regular"/>
                </a:defRPr>
              </a:lvl1pPr>
            </a:lstStyle>
            <a:p>
              <a:pPr lvl="0" algn="ctr">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spTree>
    <p:extLst>
      <p:ext uri="{BB962C8B-B14F-4D97-AF65-F5344CB8AC3E}">
        <p14:creationId xmlns:p14="http://schemas.microsoft.com/office/powerpoint/2010/main" val="526930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400"/>
                                        </p:tgtEl>
                                        <p:attrNameLst>
                                          <p:attrName>style.visibility</p:attrName>
                                        </p:attrNameLst>
                                      </p:cBhvr>
                                      <p:to>
                                        <p:strVal val="visible"/>
                                      </p:to>
                                    </p:set>
                                    <p:animEffect transition="in" filter="box(out)">
                                      <p:cBhvr>
                                        <p:cTn id="7" dur="500"/>
                                        <p:tgtEl>
                                          <p:spTgt spid="4400"/>
                                        </p:tgtEl>
                                      </p:cBhvr>
                                    </p:animEffect>
                                  </p:childTnLst>
                                </p:cTn>
                              </p:par>
                            </p:childTnLst>
                          </p:cTn>
                        </p:par>
                        <p:par>
                          <p:cTn id="8" fill="hold">
                            <p:stCondLst>
                              <p:cond delay="500"/>
                            </p:stCondLst>
                            <p:childTnLst>
                              <p:par>
                                <p:cTn id="9" presetID="9" presetClass="entr" presetSubtype="16" fill="hold" grpId="0" nodeType="afterEffect">
                                  <p:stCondLst>
                                    <p:cond delay="0"/>
                                  </p:stCondLst>
                                  <p:iterate>
                                    <p:tmAbs val="0"/>
                                  </p:iterate>
                                  <p:childTnLst>
                                    <p:set>
                                      <p:cBhvr>
                                        <p:cTn id="10" fill="hold"/>
                                        <p:tgtEl>
                                          <p:spTgt spid="4367"/>
                                        </p:tgtEl>
                                        <p:attrNameLst>
                                          <p:attrName>style.visibility</p:attrName>
                                        </p:attrNameLst>
                                      </p:cBhvr>
                                      <p:to>
                                        <p:strVal val="visible"/>
                                      </p:to>
                                    </p:set>
                                    <p:animEffect transition="in" filter="dissolve(in)">
                                      <p:cBhvr>
                                        <p:cTn id="11" dur="500"/>
                                        <p:tgtEl>
                                          <p:spTgt spid="4367"/>
                                        </p:tgtEl>
                                      </p:cBhvr>
                                    </p:animEffect>
                                  </p:childTnLst>
                                </p:cTn>
                              </p:par>
                            </p:childTnLst>
                          </p:cTn>
                        </p:par>
                        <p:par>
                          <p:cTn id="12" fill="hold">
                            <p:stCondLst>
                              <p:cond delay="1000"/>
                            </p:stCondLst>
                            <p:childTnLst>
                              <p:par>
                                <p:cTn id="13" presetID="2" presetClass="entr" presetSubtype="1" fill="hold" grpId="0" nodeType="afterEffect">
                                  <p:stCondLst>
                                    <p:cond delay="0"/>
                                  </p:stCondLst>
                                  <p:iterate>
                                    <p:tmAbs val="0"/>
                                  </p:iterate>
                                  <p:childTnLst>
                                    <p:set>
                                      <p:cBhvr>
                                        <p:cTn id="14" fill="hold"/>
                                        <p:tgtEl>
                                          <p:spTgt spid="4382"/>
                                        </p:tgtEl>
                                        <p:attrNameLst>
                                          <p:attrName>style.visibility</p:attrName>
                                        </p:attrNameLst>
                                      </p:cBhvr>
                                      <p:to>
                                        <p:strVal val="visible"/>
                                      </p:to>
                                    </p:set>
                                    <p:anim calcmode="lin" valueType="num">
                                      <p:cBhvr>
                                        <p:cTn id="15" dur="80" fill="hold"/>
                                        <p:tgtEl>
                                          <p:spTgt spid="4382"/>
                                        </p:tgtEl>
                                        <p:attrNameLst>
                                          <p:attrName>ppt_x</p:attrName>
                                        </p:attrNameLst>
                                      </p:cBhvr>
                                      <p:tavLst>
                                        <p:tav tm="0">
                                          <p:val>
                                            <p:strVal val="#ppt_x"/>
                                          </p:val>
                                        </p:tav>
                                        <p:tav tm="100000">
                                          <p:val>
                                            <p:strVal val="#ppt_x"/>
                                          </p:val>
                                        </p:tav>
                                      </p:tavLst>
                                    </p:anim>
                                    <p:anim calcmode="lin" valueType="num">
                                      <p:cBhvr>
                                        <p:cTn id="16" dur="80" fill="hold"/>
                                        <p:tgtEl>
                                          <p:spTgt spid="4382"/>
                                        </p:tgtEl>
                                        <p:attrNameLst>
                                          <p:attrName>ppt_y</p:attrName>
                                        </p:attrNameLst>
                                      </p:cBhvr>
                                      <p:tavLst>
                                        <p:tav tm="0">
                                          <p:val>
                                            <p:strVal val="0-#ppt_h/2"/>
                                          </p:val>
                                        </p:tav>
                                        <p:tav tm="100000">
                                          <p:val>
                                            <p:strVal val="#ppt_y"/>
                                          </p:val>
                                        </p:tav>
                                      </p:tavLst>
                                    </p:anim>
                                  </p:childTnLst>
                                </p:cTn>
                              </p:par>
                            </p:childTnLst>
                          </p:cTn>
                        </p:par>
                        <p:par>
                          <p:cTn id="17" fill="hold">
                            <p:stCondLst>
                              <p:cond delay="1080"/>
                            </p:stCondLst>
                            <p:childTnLst>
                              <p:par>
                                <p:cTn id="18" presetID="2" presetClass="entr" presetSubtype="8" fill="hold" grpId="0" nodeType="afterEffect">
                                  <p:stCondLst>
                                    <p:cond delay="0"/>
                                  </p:stCondLst>
                                  <p:iterate>
                                    <p:tmAbs val="0"/>
                                  </p:iterate>
                                  <p:childTnLst>
                                    <p:set>
                                      <p:cBhvr>
                                        <p:cTn id="19" fill="hold"/>
                                        <p:tgtEl>
                                          <p:spTgt spid="4373"/>
                                        </p:tgtEl>
                                        <p:attrNameLst>
                                          <p:attrName>style.visibility</p:attrName>
                                        </p:attrNameLst>
                                      </p:cBhvr>
                                      <p:to>
                                        <p:strVal val="visible"/>
                                      </p:to>
                                    </p:set>
                                    <p:anim calcmode="lin" valueType="num">
                                      <p:cBhvr>
                                        <p:cTn id="20" dur="500" fill="hold"/>
                                        <p:tgtEl>
                                          <p:spTgt spid="4373"/>
                                        </p:tgtEl>
                                        <p:attrNameLst>
                                          <p:attrName>ppt_x</p:attrName>
                                        </p:attrNameLst>
                                      </p:cBhvr>
                                      <p:tavLst>
                                        <p:tav tm="0">
                                          <p:val>
                                            <p:strVal val="0-#ppt_w/2"/>
                                          </p:val>
                                        </p:tav>
                                        <p:tav tm="100000">
                                          <p:val>
                                            <p:strVal val="#ppt_x"/>
                                          </p:val>
                                        </p:tav>
                                      </p:tavLst>
                                    </p:anim>
                                    <p:anim calcmode="lin" valueType="num">
                                      <p:cBhvr>
                                        <p:cTn id="21" dur="500" fill="hold"/>
                                        <p:tgtEl>
                                          <p:spTgt spid="4373"/>
                                        </p:tgtEl>
                                        <p:attrNameLst>
                                          <p:attrName>ppt_y</p:attrName>
                                        </p:attrNameLst>
                                      </p:cBhvr>
                                      <p:tavLst>
                                        <p:tav tm="0">
                                          <p:val>
                                            <p:strVal val="#ppt_y"/>
                                          </p:val>
                                        </p:tav>
                                        <p:tav tm="100000">
                                          <p:val>
                                            <p:strVal val="#ppt_y"/>
                                          </p:val>
                                        </p:tav>
                                      </p:tavLst>
                                    </p:anim>
                                  </p:childTnLst>
                                </p:cTn>
                              </p:par>
                            </p:childTnLst>
                          </p:cTn>
                        </p:par>
                        <p:par>
                          <p:cTn id="22" fill="hold">
                            <p:stCondLst>
                              <p:cond delay="1580"/>
                            </p:stCondLst>
                            <p:childTnLst>
                              <p:par>
                                <p:cTn id="23" presetID="9" presetClass="entr" presetSubtype="0" fill="hold" grpId="0" nodeType="afterEffect">
                                  <p:stCondLst>
                                    <p:cond delay="0"/>
                                  </p:stCondLst>
                                  <p:iterate>
                                    <p:tmAbs val="0"/>
                                  </p:iterate>
                                  <p:childTnLst>
                                    <p:set>
                                      <p:cBhvr>
                                        <p:cTn id="24" fill="hold"/>
                                        <p:tgtEl>
                                          <p:spTgt spid="4368"/>
                                        </p:tgtEl>
                                        <p:attrNameLst>
                                          <p:attrName>style.visibility</p:attrName>
                                        </p:attrNameLst>
                                      </p:cBhvr>
                                      <p:to>
                                        <p:strVal val="visible"/>
                                      </p:to>
                                    </p:set>
                                    <p:animEffect transition="in" filter="dissolve">
                                      <p:cBhvr>
                                        <p:cTn id="25" dur="500"/>
                                        <p:tgtEl>
                                          <p:spTgt spid="4368"/>
                                        </p:tgtEl>
                                      </p:cBhvr>
                                    </p:animEffect>
                                  </p:childTnLst>
                                </p:cTn>
                              </p:par>
                            </p:childTnLst>
                          </p:cTn>
                        </p:par>
                        <p:par>
                          <p:cTn id="26" fill="hold">
                            <p:stCondLst>
                              <p:cond delay="2080"/>
                            </p:stCondLst>
                            <p:childTnLst>
                              <p:par>
                                <p:cTn id="27" presetID="2" presetClass="entr" presetSubtype="1" fill="hold" grpId="0" nodeType="afterEffect">
                                  <p:stCondLst>
                                    <p:cond delay="0"/>
                                  </p:stCondLst>
                                  <p:iterate>
                                    <p:tmAbs val="0"/>
                                  </p:iterate>
                                  <p:childTnLst>
                                    <p:set>
                                      <p:cBhvr>
                                        <p:cTn id="28" fill="hold"/>
                                        <p:tgtEl>
                                          <p:spTgt spid="4388"/>
                                        </p:tgtEl>
                                        <p:attrNameLst>
                                          <p:attrName>style.visibility</p:attrName>
                                        </p:attrNameLst>
                                      </p:cBhvr>
                                      <p:to>
                                        <p:strVal val="visible"/>
                                      </p:to>
                                    </p:set>
                                    <p:anim calcmode="lin" valueType="num">
                                      <p:cBhvr>
                                        <p:cTn id="29" dur="80" fill="hold"/>
                                        <p:tgtEl>
                                          <p:spTgt spid="4388"/>
                                        </p:tgtEl>
                                        <p:attrNameLst>
                                          <p:attrName>ppt_x</p:attrName>
                                        </p:attrNameLst>
                                      </p:cBhvr>
                                      <p:tavLst>
                                        <p:tav tm="0">
                                          <p:val>
                                            <p:strVal val="#ppt_x"/>
                                          </p:val>
                                        </p:tav>
                                        <p:tav tm="100000">
                                          <p:val>
                                            <p:strVal val="#ppt_x"/>
                                          </p:val>
                                        </p:tav>
                                      </p:tavLst>
                                    </p:anim>
                                    <p:anim calcmode="lin" valueType="num">
                                      <p:cBhvr>
                                        <p:cTn id="30" dur="80" fill="hold"/>
                                        <p:tgtEl>
                                          <p:spTgt spid="4388"/>
                                        </p:tgtEl>
                                        <p:attrNameLst>
                                          <p:attrName>ppt_y</p:attrName>
                                        </p:attrNameLst>
                                      </p:cBhvr>
                                      <p:tavLst>
                                        <p:tav tm="0">
                                          <p:val>
                                            <p:strVal val="0-#ppt_h/2"/>
                                          </p:val>
                                        </p:tav>
                                        <p:tav tm="100000">
                                          <p:val>
                                            <p:strVal val="#ppt_y"/>
                                          </p:val>
                                        </p:tav>
                                      </p:tavLst>
                                    </p:anim>
                                  </p:childTnLst>
                                </p:cTn>
                              </p:par>
                            </p:childTnLst>
                          </p:cTn>
                        </p:par>
                        <p:par>
                          <p:cTn id="31" fill="hold">
                            <p:stCondLst>
                              <p:cond delay="2160"/>
                            </p:stCondLst>
                            <p:childTnLst>
                              <p:par>
                                <p:cTn id="32" presetID="2" presetClass="entr" presetSubtype="8" fill="hold" grpId="0" nodeType="afterEffect">
                                  <p:stCondLst>
                                    <p:cond delay="0"/>
                                  </p:stCondLst>
                                  <p:iterate>
                                    <p:tmAbs val="0"/>
                                  </p:iterate>
                                  <p:childTnLst>
                                    <p:set>
                                      <p:cBhvr>
                                        <p:cTn id="33" fill="hold"/>
                                        <p:tgtEl>
                                          <p:spTgt spid="4385"/>
                                        </p:tgtEl>
                                        <p:attrNameLst>
                                          <p:attrName>style.visibility</p:attrName>
                                        </p:attrNameLst>
                                      </p:cBhvr>
                                      <p:to>
                                        <p:strVal val="visible"/>
                                      </p:to>
                                    </p:set>
                                    <p:anim calcmode="lin" valueType="num">
                                      <p:cBhvr>
                                        <p:cTn id="34" dur="500" fill="hold"/>
                                        <p:tgtEl>
                                          <p:spTgt spid="4385"/>
                                        </p:tgtEl>
                                        <p:attrNameLst>
                                          <p:attrName>ppt_x</p:attrName>
                                        </p:attrNameLst>
                                      </p:cBhvr>
                                      <p:tavLst>
                                        <p:tav tm="0">
                                          <p:val>
                                            <p:strVal val="0-#ppt_w/2"/>
                                          </p:val>
                                        </p:tav>
                                        <p:tav tm="100000">
                                          <p:val>
                                            <p:strVal val="#ppt_x"/>
                                          </p:val>
                                        </p:tav>
                                      </p:tavLst>
                                    </p:anim>
                                    <p:anim calcmode="lin" valueType="num">
                                      <p:cBhvr>
                                        <p:cTn id="35" dur="500" fill="hold"/>
                                        <p:tgtEl>
                                          <p:spTgt spid="4385"/>
                                        </p:tgtEl>
                                        <p:attrNameLst>
                                          <p:attrName>ppt_y</p:attrName>
                                        </p:attrNameLst>
                                      </p:cBhvr>
                                      <p:tavLst>
                                        <p:tav tm="0">
                                          <p:val>
                                            <p:strVal val="#ppt_y"/>
                                          </p:val>
                                        </p:tav>
                                        <p:tav tm="100000">
                                          <p:val>
                                            <p:strVal val="#ppt_y"/>
                                          </p:val>
                                        </p:tav>
                                      </p:tavLst>
                                    </p:anim>
                                  </p:childTnLst>
                                </p:cTn>
                              </p:par>
                            </p:childTnLst>
                          </p:cTn>
                        </p:par>
                        <p:par>
                          <p:cTn id="36" fill="hold">
                            <p:stCondLst>
                              <p:cond delay="2660"/>
                            </p:stCondLst>
                            <p:childTnLst>
                              <p:par>
                                <p:cTn id="37" presetID="9" presetClass="entr" presetSubtype="16" fill="hold" grpId="0" nodeType="afterEffect">
                                  <p:stCondLst>
                                    <p:cond delay="0"/>
                                  </p:stCondLst>
                                  <p:iterate>
                                    <p:tmAbs val="0"/>
                                  </p:iterate>
                                  <p:childTnLst>
                                    <p:set>
                                      <p:cBhvr>
                                        <p:cTn id="38" fill="hold"/>
                                        <p:tgtEl>
                                          <p:spTgt spid="4369"/>
                                        </p:tgtEl>
                                        <p:attrNameLst>
                                          <p:attrName>style.visibility</p:attrName>
                                        </p:attrNameLst>
                                      </p:cBhvr>
                                      <p:to>
                                        <p:strVal val="visible"/>
                                      </p:to>
                                    </p:set>
                                    <p:animEffect transition="in" filter="dissolve(in)">
                                      <p:cBhvr>
                                        <p:cTn id="39" dur="500"/>
                                        <p:tgtEl>
                                          <p:spTgt spid="4369"/>
                                        </p:tgtEl>
                                      </p:cBhvr>
                                    </p:animEffect>
                                  </p:childTnLst>
                                </p:cTn>
                              </p:par>
                            </p:childTnLst>
                          </p:cTn>
                        </p:par>
                        <p:par>
                          <p:cTn id="40" fill="hold">
                            <p:stCondLst>
                              <p:cond delay="3160"/>
                            </p:stCondLst>
                            <p:childTnLst>
                              <p:par>
                                <p:cTn id="41" presetID="2" presetClass="entr" presetSubtype="1" fill="hold" grpId="0" nodeType="afterEffect">
                                  <p:stCondLst>
                                    <p:cond delay="0"/>
                                  </p:stCondLst>
                                  <p:iterate>
                                    <p:tmAbs val="0"/>
                                  </p:iterate>
                                  <p:childTnLst>
                                    <p:set>
                                      <p:cBhvr>
                                        <p:cTn id="42" fill="hold"/>
                                        <p:tgtEl>
                                          <p:spTgt spid="4394"/>
                                        </p:tgtEl>
                                        <p:attrNameLst>
                                          <p:attrName>style.visibility</p:attrName>
                                        </p:attrNameLst>
                                      </p:cBhvr>
                                      <p:to>
                                        <p:strVal val="visible"/>
                                      </p:to>
                                    </p:set>
                                    <p:anim calcmode="lin" valueType="num">
                                      <p:cBhvr>
                                        <p:cTn id="43" dur="80" fill="hold"/>
                                        <p:tgtEl>
                                          <p:spTgt spid="4394"/>
                                        </p:tgtEl>
                                        <p:attrNameLst>
                                          <p:attrName>ppt_x</p:attrName>
                                        </p:attrNameLst>
                                      </p:cBhvr>
                                      <p:tavLst>
                                        <p:tav tm="0">
                                          <p:val>
                                            <p:strVal val="#ppt_x"/>
                                          </p:val>
                                        </p:tav>
                                        <p:tav tm="100000">
                                          <p:val>
                                            <p:strVal val="#ppt_x"/>
                                          </p:val>
                                        </p:tav>
                                      </p:tavLst>
                                    </p:anim>
                                    <p:anim calcmode="lin" valueType="num">
                                      <p:cBhvr>
                                        <p:cTn id="44" dur="80" fill="hold"/>
                                        <p:tgtEl>
                                          <p:spTgt spid="4394"/>
                                        </p:tgtEl>
                                        <p:attrNameLst>
                                          <p:attrName>ppt_y</p:attrName>
                                        </p:attrNameLst>
                                      </p:cBhvr>
                                      <p:tavLst>
                                        <p:tav tm="0">
                                          <p:val>
                                            <p:strVal val="0-#ppt_h/2"/>
                                          </p:val>
                                        </p:tav>
                                        <p:tav tm="100000">
                                          <p:val>
                                            <p:strVal val="#ppt_y"/>
                                          </p:val>
                                        </p:tav>
                                      </p:tavLst>
                                    </p:anim>
                                  </p:childTnLst>
                                </p:cTn>
                              </p:par>
                            </p:childTnLst>
                          </p:cTn>
                        </p:par>
                        <p:par>
                          <p:cTn id="45" fill="hold">
                            <p:stCondLst>
                              <p:cond delay="3240"/>
                            </p:stCondLst>
                            <p:childTnLst>
                              <p:par>
                                <p:cTn id="46" presetID="2" presetClass="entr" presetSubtype="8" fill="hold" grpId="0" nodeType="afterEffect">
                                  <p:stCondLst>
                                    <p:cond delay="0"/>
                                  </p:stCondLst>
                                  <p:iterate>
                                    <p:tmAbs val="0"/>
                                  </p:iterate>
                                  <p:childTnLst>
                                    <p:set>
                                      <p:cBhvr>
                                        <p:cTn id="47" fill="hold"/>
                                        <p:tgtEl>
                                          <p:spTgt spid="4391"/>
                                        </p:tgtEl>
                                        <p:attrNameLst>
                                          <p:attrName>style.visibility</p:attrName>
                                        </p:attrNameLst>
                                      </p:cBhvr>
                                      <p:to>
                                        <p:strVal val="visible"/>
                                      </p:to>
                                    </p:set>
                                    <p:anim calcmode="lin" valueType="num">
                                      <p:cBhvr>
                                        <p:cTn id="48" dur="500" fill="hold"/>
                                        <p:tgtEl>
                                          <p:spTgt spid="4391"/>
                                        </p:tgtEl>
                                        <p:attrNameLst>
                                          <p:attrName>ppt_x</p:attrName>
                                        </p:attrNameLst>
                                      </p:cBhvr>
                                      <p:tavLst>
                                        <p:tav tm="0">
                                          <p:val>
                                            <p:strVal val="0-#ppt_w/2"/>
                                          </p:val>
                                        </p:tav>
                                        <p:tav tm="100000">
                                          <p:val>
                                            <p:strVal val="#ppt_x"/>
                                          </p:val>
                                        </p:tav>
                                      </p:tavLst>
                                    </p:anim>
                                    <p:anim calcmode="lin" valueType="num">
                                      <p:cBhvr>
                                        <p:cTn id="49" dur="500" fill="hold"/>
                                        <p:tgtEl>
                                          <p:spTgt spid="4391"/>
                                        </p:tgtEl>
                                        <p:attrNameLst>
                                          <p:attrName>ppt_y</p:attrName>
                                        </p:attrNameLst>
                                      </p:cBhvr>
                                      <p:tavLst>
                                        <p:tav tm="0">
                                          <p:val>
                                            <p:strVal val="#ppt_y"/>
                                          </p:val>
                                        </p:tav>
                                        <p:tav tm="100000">
                                          <p:val>
                                            <p:strVal val="#ppt_y"/>
                                          </p:val>
                                        </p:tav>
                                      </p:tavLst>
                                    </p:anim>
                                  </p:childTnLst>
                                </p:cTn>
                              </p:par>
                            </p:childTnLst>
                          </p:cTn>
                        </p:par>
                        <p:par>
                          <p:cTn id="50" fill="hold">
                            <p:stCondLst>
                              <p:cond delay="3740"/>
                            </p:stCondLst>
                            <p:childTnLst>
                              <p:par>
                                <p:cTn id="51" presetID="9" presetClass="entr" presetSubtype="0" fill="hold" grpId="0" nodeType="afterEffect">
                                  <p:stCondLst>
                                    <p:cond delay="0"/>
                                  </p:stCondLst>
                                  <p:iterate>
                                    <p:tmAbs val="0"/>
                                  </p:iterate>
                                  <p:childTnLst>
                                    <p:set>
                                      <p:cBhvr>
                                        <p:cTn id="52" fill="hold"/>
                                        <p:tgtEl>
                                          <p:spTgt spid="4370"/>
                                        </p:tgtEl>
                                        <p:attrNameLst>
                                          <p:attrName>style.visibility</p:attrName>
                                        </p:attrNameLst>
                                      </p:cBhvr>
                                      <p:to>
                                        <p:strVal val="visible"/>
                                      </p:to>
                                    </p:set>
                                    <p:animEffect transition="in" filter="dissolve">
                                      <p:cBhvr>
                                        <p:cTn id="53" dur="500"/>
                                        <p:tgtEl>
                                          <p:spTgt spid="4370"/>
                                        </p:tgtEl>
                                      </p:cBhvr>
                                    </p:animEffect>
                                  </p:childTnLst>
                                </p:cTn>
                              </p:par>
                            </p:childTnLst>
                          </p:cTn>
                        </p:par>
                        <p:par>
                          <p:cTn id="54" fill="hold">
                            <p:stCondLst>
                              <p:cond delay="4240"/>
                            </p:stCondLst>
                            <p:childTnLst>
                              <p:par>
                                <p:cTn id="55" presetID="2" presetClass="entr" presetSubtype="1" fill="hold" grpId="0" nodeType="afterEffect">
                                  <p:stCondLst>
                                    <p:cond delay="0"/>
                                  </p:stCondLst>
                                  <p:iterate>
                                    <p:tmAbs val="0"/>
                                  </p:iterate>
                                  <p:childTnLst>
                                    <p:set>
                                      <p:cBhvr>
                                        <p:cTn id="56" fill="hold"/>
                                        <p:tgtEl>
                                          <p:spTgt spid="4379"/>
                                        </p:tgtEl>
                                        <p:attrNameLst>
                                          <p:attrName>style.visibility</p:attrName>
                                        </p:attrNameLst>
                                      </p:cBhvr>
                                      <p:to>
                                        <p:strVal val="visible"/>
                                      </p:to>
                                    </p:set>
                                    <p:anim calcmode="lin" valueType="num">
                                      <p:cBhvr>
                                        <p:cTn id="57" dur="80" fill="hold"/>
                                        <p:tgtEl>
                                          <p:spTgt spid="4379"/>
                                        </p:tgtEl>
                                        <p:attrNameLst>
                                          <p:attrName>ppt_x</p:attrName>
                                        </p:attrNameLst>
                                      </p:cBhvr>
                                      <p:tavLst>
                                        <p:tav tm="0">
                                          <p:val>
                                            <p:strVal val="#ppt_x"/>
                                          </p:val>
                                        </p:tav>
                                        <p:tav tm="100000">
                                          <p:val>
                                            <p:strVal val="#ppt_x"/>
                                          </p:val>
                                        </p:tav>
                                      </p:tavLst>
                                    </p:anim>
                                    <p:anim calcmode="lin" valueType="num">
                                      <p:cBhvr>
                                        <p:cTn id="58" dur="80" fill="hold"/>
                                        <p:tgtEl>
                                          <p:spTgt spid="4379"/>
                                        </p:tgtEl>
                                        <p:attrNameLst>
                                          <p:attrName>ppt_y</p:attrName>
                                        </p:attrNameLst>
                                      </p:cBhvr>
                                      <p:tavLst>
                                        <p:tav tm="0">
                                          <p:val>
                                            <p:strVal val="0-#ppt_h/2"/>
                                          </p:val>
                                        </p:tav>
                                        <p:tav tm="100000">
                                          <p:val>
                                            <p:strVal val="#ppt_y"/>
                                          </p:val>
                                        </p:tav>
                                      </p:tavLst>
                                    </p:anim>
                                  </p:childTnLst>
                                </p:cTn>
                              </p:par>
                            </p:childTnLst>
                          </p:cTn>
                        </p:par>
                        <p:par>
                          <p:cTn id="59" fill="hold">
                            <p:stCondLst>
                              <p:cond delay="4320"/>
                            </p:stCondLst>
                            <p:childTnLst>
                              <p:par>
                                <p:cTn id="60" presetID="2" presetClass="entr" presetSubtype="8" fill="hold" grpId="0" nodeType="afterEffect">
                                  <p:stCondLst>
                                    <p:cond delay="0"/>
                                  </p:stCondLst>
                                  <p:iterate>
                                    <p:tmAbs val="0"/>
                                  </p:iterate>
                                  <p:childTnLst>
                                    <p:set>
                                      <p:cBhvr>
                                        <p:cTn id="61" fill="hold"/>
                                        <p:tgtEl>
                                          <p:spTgt spid="4376"/>
                                        </p:tgtEl>
                                        <p:attrNameLst>
                                          <p:attrName>style.visibility</p:attrName>
                                        </p:attrNameLst>
                                      </p:cBhvr>
                                      <p:to>
                                        <p:strVal val="visible"/>
                                      </p:to>
                                    </p:set>
                                    <p:anim calcmode="lin" valueType="num">
                                      <p:cBhvr>
                                        <p:cTn id="62" dur="500" fill="hold"/>
                                        <p:tgtEl>
                                          <p:spTgt spid="4376"/>
                                        </p:tgtEl>
                                        <p:attrNameLst>
                                          <p:attrName>ppt_x</p:attrName>
                                        </p:attrNameLst>
                                      </p:cBhvr>
                                      <p:tavLst>
                                        <p:tav tm="0">
                                          <p:val>
                                            <p:strVal val="0-#ppt_w/2"/>
                                          </p:val>
                                        </p:tav>
                                        <p:tav tm="100000">
                                          <p:val>
                                            <p:strVal val="#ppt_x"/>
                                          </p:val>
                                        </p:tav>
                                      </p:tavLst>
                                    </p:anim>
                                    <p:anim calcmode="lin" valueType="num">
                                      <p:cBhvr>
                                        <p:cTn id="63" dur="500" fill="hold"/>
                                        <p:tgtEl>
                                          <p:spTgt spid="43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7" grpId="0" animBg="1" advAuto="0"/>
      <p:bldP spid="4368" grpId="0" animBg="1" advAuto="0"/>
      <p:bldP spid="4369" grpId="0" animBg="1" advAuto="0"/>
      <p:bldP spid="4370" grpId="0" animBg="1" advAuto="0"/>
      <p:bldP spid="4373" grpId="0" animBg="1" advAuto="0"/>
      <p:bldP spid="4376" grpId="0" animBg="1" advAuto="0"/>
      <p:bldP spid="4379" grpId="0" animBg="1" advAuto="0"/>
      <p:bldP spid="4382" grpId="0" animBg="1" advAuto="0"/>
      <p:bldP spid="4385" grpId="0" animBg="1" advAuto="0"/>
      <p:bldP spid="4388" grpId="0" animBg="1" advAuto="0"/>
      <p:bldP spid="4391" grpId="0" animBg="1" advAuto="0"/>
      <p:bldP spid="4394" grpId="0" animBg="1" advAuto="0"/>
      <p:bldP spid="440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t="27253" b="27253"/>
          <a:stretch>
            <a:fillRect/>
          </a:stretch>
        </p:blipFill>
        <p:spPr/>
      </p:pic>
      <p:sp>
        <p:nvSpPr>
          <p:cNvPr id="21886" name="Shape 21886"/>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24</a:t>
            </a:fld>
            <a:endParaRPr>
              <a:solidFill>
                <a:srgbClr val="FFFFFF"/>
              </a:solidFill>
            </a:endParaRPr>
          </a:p>
        </p:txBody>
      </p:sp>
      <p:sp>
        <p:nvSpPr>
          <p:cNvPr id="21888" name="Shape 21888"/>
          <p:cNvSpPr/>
          <p:nvPr/>
        </p:nvSpPr>
        <p:spPr>
          <a:xfrm>
            <a:off x="-6259" y="-17963"/>
            <a:ext cx="9150259" cy="2769630"/>
          </a:xfrm>
          <a:prstGeom prst="rect">
            <a:avLst/>
          </a:prstGeom>
          <a:gradFill flip="none" rotWithShape="1">
            <a:gsLst>
              <a:gs pos="0">
                <a:srgbClr val="53585F">
                  <a:alpha val="90000"/>
                </a:srgbClr>
              </a:gs>
              <a:gs pos="100000">
                <a:srgbClr val="000000">
                  <a:alpha val="90000"/>
                </a:srgbClr>
              </a:gs>
            </a:gsLst>
            <a:lin ang="16727845" scaled="0"/>
          </a:gra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nvGrpSpPr>
          <p:cNvPr id="21892" name="Group 21892"/>
          <p:cNvGrpSpPr/>
          <p:nvPr/>
        </p:nvGrpSpPr>
        <p:grpSpPr>
          <a:xfrm>
            <a:off x="6107668" y="1065650"/>
            <a:ext cx="2141696" cy="1143257"/>
            <a:chOff x="0" y="-123321"/>
            <a:chExt cx="5711188" cy="3048684"/>
          </a:xfrm>
        </p:grpSpPr>
        <p:sp>
          <p:nvSpPr>
            <p:cNvPr id="21890" name="Shape 21890"/>
            <p:cNvSpPr/>
            <p:nvPr/>
          </p:nvSpPr>
          <p:spPr>
            <a:xfrm>
              <a:off x="0" y="-123321"/>
              <a:ext cx="4910092" cy="1530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spcBef>
                  <a:spcPts val="563"/>
                </a:spcBef>
                <a:defRPr sz="1800"/>
              </a:pPr>
              <a:r>
                <a:rPr lang="zh-CN" altLang="en-US" sz="2300" cap="all" dirty="0">
                  <a:solidFill>
                    <a:schemeClr val="accent3"/>
                  </a:solidFill>
                  <a:latin typeface="+mj-ea"/>
                  <a:ea typeface="+mj-ea"/>
                  <a:cs typeface="Roboto Bold"/>
                  <a:sym typeface="Roboto Bold"/>
                </a:rPr>
                <a:t>在这里添加标题</a:t>
              </a:r>
              <a:endParaRPr sz="2300" cap="all" dirty="0">
                <a:solidFill>
                  <a:srgbClr val="FFFFFF"/>
                </a:solidFill>
                <a:latin typeface="+mj-ea"/>
                <a:ea typeface="+mj-ea"/>
                <a:cs typeface="Roboto Bold"/>
                <a:sym typeface="Roboto Bold"/>
              </a:endParaRPr>
            </a:p>
          </p:txBody>
        </p:sp>
        <p:sp>
          <p:nvSpPr>
            <p:cNvPr id="21891" name="Shape 21891"/>
            <p:cNvSpPr/>
            <p:nvPr/>
          </p:nvSpPr>
          <p:spPr>
            <a:xfrm>
              <a:off x="0" y="1743910"/>
              <a:ext cx="5711188" cy="11814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300" spc="0">
                  <a:solidFill>
                    <a:srgbClr val="FFFFFF"/>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700" dirty="0" err="1">
                  <a:solidFill>
                    <a:schemeClr val="bg1"/>
                  </a:solidFill>
                  <a:latin typeface="+mn-ea"/>
                  <a:ea typeface="+mn-ea"/>
                </a:rPr>
                <a:t>consectetuer</a:t>
              </a:r>
              <a:r>
                <a:rPr sz="700" dirty="0">
                  <a:solidFill>
                    <a:schemeClr val="bg1"/>
                  </a:solidFill>
                  <a:latin typeface="+mn-ea"/>
                  <a:ea typeface="+mn-ea"/>
                </a:rPr>
                <a:t> adipiscing. </a:t>
              </a:r>
              <a:r>
                <a:rPr sz="700" dirty="0" err="1">
                  <a:solidFill>
                    <a:schemeClr val="bg1"/>
                  </a:solidFill>
                  <a:latin typeface="+mn-ea"/>
                  <a:ea typeface="+mn-ea"/>
                </a:rPr>
                <a:t>consectetuer</a:t>
              </a:r>
              <a:r>
                <a:rPr sz="700" dirty="0">
                  <a:solidFill>
                    <a:schemeClr val="bg1"/>
                  </a:solidFill>
                  <a:latin typeface="+mn-ea"/>
                  <a:ea typeface="+mn-ea"/>
                </a:rPr>
                <a:t> adipiscing.</a:t>
              </a:r>
            </a:p>
          </p:txBody>
        </p:sp>
      </p:grpSp>
      <p:grpSp>
        <p:nvGrpSpPr>
          <p:cNvPr id="21895" name="Group 21895"/>
          <p:cNvGrpSpPr/>
          <p:nvPr/>
        </p:nvGrpSpPr>
        <p:grpSpPr>
          <a:xfrm>
            <a:off x="6850531" y="3586248"/>
            <a:ext cx="1481842" cy="567335"/>
            <a:chOff x="0" y="164731"/>
            <a:chExt cx="3951577" cy="1512891"/>
          </a:xfrm>
        </p:grpSpPr>
        <p:sp>
          <p:nvSpPr>
            <p:cNvPr id="21893" name="Shape 21893"/>
            <p:cNvSpPr/>
            <p:nvPr/>
          </p:nvSpPr>
          <p:spPr>
            <a:xfrm>
              <a:off x="0" y="164731"/>
              <a:ext cx="3951578" cy="7380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200"/>
                </a:lnSpc>
                <a:spcBef>
                  <a:spcPts val="600"/>
                </a:spcBef>
                <a:defRPr sz="3000" cap="all" spc="0">
                  <a:solidFill>
                    <a:srgbClr val="FCAF17"/>
                  </a:solidFill>
                  <a:latin typeface="Roboto Bold"/>
                  <a:ea typeface="Roboto Bold"/>
                  <a:cs typeface="Roboto Bold"/>
                  <a:sym typeface="Roboto Bold"/>
                </a:defRPr>
              </a:lvl1pPr>
            </a:lstStyle>
            <a:p>
              <a:pPr lvl="0">
                <a:lnSpc>
                  <a:spcPct val="130000"/>
                </a:lnSpc>
                <a:defRPr sz="1800" cap="none" spc="0">
                  <a:solidFill>
                    <a:srgbClr val="000000"/>
                  </a:solidFill>
                </a:defRPr>
              </a:pPr>
              <a:r>
                <a:rPr sz="1100" dirty="0">
                  <a:solidFill>
                    <a:schemeClr val="accent4"/>
                  </a:solidFill>
                  <a:latin typeface="+mj-ea"/>
                  <a:ea typeface="+mj-ea"/>
                </a:rPr>
                <a:t>our first service</a:t>
              </a:r>
            </a:p>
          </p:txBody>
        </p:sp>
        <p:sp>
          <p:nvSpPr>
            <p:cNvPr id="21894" name="Shape 21894"/>
            <p:cNvSpPr/>
            <p:nvPr/>
          </p:nvSpPr>
          <p:spPr>
            <a:xfrm>
              <a:off x="0" y="698736"/>
              <a:ext cx="3822993" cy="978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3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700" dirty="0" err="1">
                  <a:solidFill>
                    <a:schemeClr val="bg1">
                      <a:lumMod val="50000"/>
                    </a:schemeClr>
                  </a:solidFill>
                  <a:latin typeface="+mn-ea"/>
                  <a:ea typeface="+mn-ea"/>
                </a:rPr>
                <a:t>consectetuer</a:t>
              </a:r>
              <a:r>
                <a:rPr sz="700" dirty="0">
                  <a:solidFill>
                    <a:schemeClr val="bg1">
                      <a:lumMod val="50000"/>
                    </a:schemeClr>
                  </a:solidFill>
                  <a:latin typeface="+mn-ea"/>
                  <a:ea typeface="+mn-ea"/>
                </a:rPr>
                <a:t> adipiscing.</a:t>
              </a:r>
            </a:p>
          </p:txBody>
        </p:sp>
      </p:grpSp>
      <p:sp>
        <p:nvSpPr>
          <p:cNvPr id="21896" name="Shape 21896"/>
          <p:cNvSpPr/>
          <p:nvPr/>
        </p:nvSpPr>
        <p:spPr>
          <a:xfrm>
            <a:off x="6166064" y="3707829"/>
            <a:ext cx="525467" cy="383627"/>
          </a:xfrm>
          <a:custGeom>
            <a:avLst/>
            <a:gdLst/>
            <a:ahLst/>
            <a:cxnLst>
              <a:cxn ang="0">
                <a:pos x="wd2" y="hd2"/>
              </a:cxn>
              <a:cxn ang="5400000">
                <a:pos x="wd2" y="hd2"/>
              </a:cxn>
              <a:cxn ang="10800000">
                <a:pos x="wd2" y="hd2"/>
              </a:cxn>
              <a:cxn ang="16200000">
                <a:pos x="wd2" y="hd2"/>
              </a:cxn>
            </a:cxnLst>
            <a:rect l="0" t="0" r="r" b="b"/>
            <a:pathLst>
              <a:path w="21600" h="21600" extrusionOk="0">
                <a:moveTo>
                  <a:pt x="6952" y="14577"/>
                </a:moveTo>
                <a:cubicBezTo>
                  <a:pt x="6683" y="14577"/>
                  <a:pt x="6462" y="14880"/>
                  <a:pt x="6462" y="15249"/>
                </a:cubicBezTo>
                <a:cubicBezTo>
                  <a:pt x="6462" y="15623"/>
                  <a:pt x="6683" y="15925"/>
                  <a:pt x="6952" y="15925"/>
                </a:cubicBezTo>
                <a:cubicBezTo>
                  <a:pt x="7225" y="15925"/>
                  <a:pt x="7446" y="15623"/>
                  <a:pt x="7446" y="15249"/>
                </a:cubicBezTo>
                <a:cubicBezTo>
                  <a:pt x="7446" y="14880"/>
                  <a:pt x="7225" y="14577"/>
                  <a:pt x="6952" y="14577"/>
                </a:cubicBezTo>
                <a:cubicBezTo>
                  <a:pt x="6952" y="14577"/>
                  <a:pt x="6952" y="14577"/>
                  <a:pt x="6952" y="14577"/>
                </a:cubicBezTo>
                <a:close/>
                <a:moveTo>
                  <a:pt x="12784" y="4009"/>
                </a:moveTo>
                <a:lnTo>
                  <a:pt x="983" y="4009"/>
                </a:lnTo>
                <a:lnTo>
                  <a:pt x="983" y="13799"/>
                </a:lnTo>
                <a:lnTo>
                  <a:pt x="12784" y="13799"/>
                </a:lnTo>
                <a:cubicBezTo>
                  <a:pt x="12784" y="13799"/>
                  <a:pt x="12784" y="4009"/>
                  <a:pt x="12784" y="4009"/>
                </a:cubicBezTo>
                <a:close/>
                <a:moveTo>
                  <a:pt x="7740" y="15257"/>
                </a:moveTo>
                <a:cubicBezTo>
                  <a:pt x="7740" y="14657"/>
                  <a:pt x="7384" y="14169"/>
                  <a:pt x="6946" y="14169"/>
                </a:cubicBezTo>
                <a:cubicBezTo>
                  <a:pt x="6508" y="14169"/>
                  <a:pt x="6150" y="14657"/>
                  <a:pt x="6150" y="15257"/>
                </a:cubicBezTo>
                <a:cubicBezTo>
                  <a:pt x="6150" y="15859"/>
                  <a:pt x="6505" y="16346"/>
                  <a:pt x="6946" y="16346"/>
                </a:cubicBezTo>
                <a:cubicBezTo>
                  <a:pt x="7384" y="16346"/>
                  <a:pt x="7740" y="15859"/>
                  <a:pt x="7740" y="15257"/>
                </a:cubicBezTo>
                <a:cubicBezTo>
                  <a:pt x="7740" y="15257"/>
                  <a:pt x="7740" y="15257"/>
                  <a:pt x="7740" y="15257"/>
                </a:cubicBezTo>
                <a:close/>
                <a:moveTo>
                  <a:pt x="13768" y="3929"/>
                </a:moveTo>
                <a:lnTo>
                  <a:pt x="13768" y="15539"/>
                </a:lnTo>
                <a:cubicBezTo>
                  <a:pt x="13768" y="16240"/>
                  <a:pt x="13357" y="16807"/>
                  <a:pt x="12848" y="16807"/>
                </a:cubicBezTo>
                <a:lnTo>
                  <a:pt x="8270" y="16807"/>
                </a:lnTo>
                <a:cubicBezTo>
                  <a:pt x="8270" y="16807"/>
                  <a:pt x="8010" y="19337"/>
                  <a:pt x="9658" y="19337"/>
                </a:cubicBezTo>
                <a:lnTo>
                  <a:pt x="9658" y="20606"/>
                </a:lnTo>
                <a:lnTo>
                  <a:pt x="4108" y="20606"/>
                </a:lnTo>
                <a:lnTo>
                  <a:pt x="4108" y="19340"/>
                </a:lnTo>
                <a:cubicBezTo>
                  <a:pt x="5697" y="19340"/>
                  <a:pt x="5497" y="16807"/>
                  <a:pt x="5497" y="16807"/>
                </a:cubicBezTo>
                <a:lnTo>
                  <a:pt x="919" y="16807"/>
                </a:lnTo>
                <a:cubicBezTo>
                  <a:pt x="410" y="16807"/>
                  <a:pt x="0" y="16240"/>
                  <a:pt x="0" y="15539"/>
                </a:cubicBezTo>
                <a:lnTo>
                  <a:pt x="0" y="3929"/>
                </a:lnTo>
                <a:cubicBezTo>
                  <a:pt x="0" y="3228"/>
                  <a:pt x="410" y="2665"/>
                  <a:pt x="919" y="2665"/>
                </a:cubicBezTo>
                <a:lnTo>
                  <a:pt x="12848" y="2665"/>
                </a:lnTo>
                <a:cubicBezTo>
                  <a:pt x="13357" y="2665"/>
                  <a:pt x="13768" y="3228"/>
                  <a:pt x="13768" y="3929"/>
                </a:cubicBezTo>
                <a:cubicBezTo>
                  <a:pt x="13768" y="3929"/>
                  <a:pt x="13768" y="3929"/>
                  <a:pt x="13768" y="3929"/>
                </a:cubicBezTo>
                <a:close/>
                <a:moveTo>
                  <a:pt x="19149" y="14444"/>
                </a:moveTo>
                <a:cubicBezTo>
                  <a:pt x="19149" y="13810"/>
                  <a:pt x="18775" y="13293"/>
                  <a:pt x="18309" y="13293"/>
                </a:cubicBezTo>
                <a:cubicBezTo>
                  <a:pt x="17843" y="13293"/>
                  <a:pt x="17467" y="13810"/>
                  <a:pt x="17467" y="14444"/>
                </a:cubicBezTo>
                <a:cubicBezTo>
                  <a:pt x="17467" y="15081"/>
                  <a:pt x="17843" y="15598"/>
                  <a:pt x="18309" y="15598"/>
                </a:cubicBezTo>
                <a:cubicBezTo>
                  <a:pt x="18775" y="15598"/>
                  <a:pt x="19149" y="15081"/>
                  <a:pt x="19149" y="14444"/>
                </a:cubicBezTo>
                <a:cubicBezTo>
                  <a:pt x="19149" y="14444"/>
                  <a:pt x="19149" y="14444"/>
                  <a:pt x="19149" y="14444"/>
                </a:cubicBezTo>
                <a:close/>
                <a:moveTo>
                  <a:pt x="19627" y="14444"/>
                </a:moveTo>
                <a:cubicBezTo>
                  <a:pt x="19627" y="15442"/>
                  <a:pt x="19035" y="16248"/>
                  <a:pt x="18309" y="16248"/>
                </a:cubicBezTo>
                <a:cubicBezTo>
                  <a:pt x="17580" y="16248"/>
                  <a:pt x="16991" y="15442"/>
                  <a:pt x="16991" y="14444"/>
                </a:cubicBezTo>
                <a:cubicBezTo>
                  <a:pt x="16991" y="13448"/>
                  <a:pt x="17583" y="12642"/>
                  <a:pt x="18309" y="12642"/>
                </a:cubicBezTo>
                <a:cubicBezTo>
                  <a:pt x="19035" y="12642"/>
                  <a:pt x="19627" y="13448"/>
                  <a:pt x="19627" y="14444"/>
                </a:cubicBezTo>
                <a:cubicBezTo>
                  <a:pt x="19627" y="14444"/>
                  <a:pt x="19627" y="14444"/>
                  <a:pt x="19627" y="14444"/>
                </a:cubicBezTo>
                <a:close/>
                <a:moveTo>
                  <a:pt x="20292" y="7984"/>
                </a:moveTo>
                <a:lnTo>
                  <a:pt x="16192" y="7984"/>
                </a:lnTo>
                <a:lnTo>
                  <a:pt x="16192" y="8848"/>
                </a:lnTo>
                <a:lnTo>
                  <a:pt x="20292" y="8848"/>
                </a:lnTo>
                <a:cubicBezTo>
                  <a:pt x="20292" y="8848"/>
                  <a:pt x="20292" y="7984"/>
                  <a:pt x="20292" y="7984"/>
                </a:cubicBezTo>
                <a:close/>
                <a:moveTo>
                  <a:pt x="20785" y="1117"/>
                </a:moveTo>
                <a:lnTo>
                  <a:pt x="15701" y="1117"/>
                </a:lnTo>
                <a:lnTo>
                  <a:pt x="15701" y="20483"/>
                </a:lnTo>
                <a:lnTo>
                  <a:pt x="20785" y="20483"/>
                </a:lnTo>
                <a:cubicBezTo>
                  <a:pt x="20785" y="20483"/>
                  <a:pt x="20785" y="1117"/>
                  <a:pt x="20785" y="1117"/>
                </a:cubicBezTo>
                <a:close/>
                <a:moveTo>
                  <a:pt x="21600" y="559"/>
                </a:moveTo>
                <a:lnTo>
                  <a:pt x="21600" y="21042"/>
                </a:lnTo>
                <a:cubicBezTo>
                  <a:pt x="21600" y="21347"/>
                  <a:pt x="21416" y="21600"/>
                  <a:pt x="21193" y="21600"/>
                </a:cubicBezTo>
                <a:lnTo>
                  <a:pt x="15293" y="21600"/>
                </a:lnTo>
                <a:cubicBezTo>
                  <a:pt x="15070" y="21600"/>
                  <a:pt x="14886" y="21347"/>
                  <a:pt x="14886" y="21042"/>
                </a:cubicBezTo>
                <a:lnTo>
                  <a:pt x="14886" y="559"/>
                </a:lnTo>
                <a:cubicBezTo>
                  <a:pt x="14886" y="251"/>
                  <a:pt x="15070" y="0"/>
                  <a:pt x="15293" y="0"/>
                </a:cubicBezTo>
                <a:lnTo>
                  <a:pt x="21193" y="0"/>
                </a:lnTo>
                <a:cubicBezTo>
                  <a:pt x="21416" y="0"/>
                  <a:pt x="21600" y="251"/>
                  <a:pt x="21600" y="559"/>
                </a:cubicBezTo>
                <a:cubicBezTo>
                  <a:pt x="21600" y="559"/>
                  <a:pt x="21600" y="559"/>
                  <a:pt x="21600" y="559"/>
                </a:cubicBezTo>
                <a:close/>
                <a:moveTo>
                  <a:pt x="20289" y="2615"/>
                </a:moveTo>
                <a:lnTo>
                  <a:pt x="16195" y="2615"/>
                </a:lnTo>
                <a:lnTo>
                  <a:pt x="16195" y="4525"/>
                </a:lnTo>
                <a:lnTo>
                  <a:pt x="20289" y="4525"/>
                </a:lnTo>
                <a:cubicBezTo>
                  <a:pt x="20289" y="4525"/>
                  <a:pt x="20289" y="2615"/>
                  <a:pt x="20289" y="2615"/>
                </a:cubicBezTo>
                <a:close/>
                <a:moveTo>
                  <a:pt x="20292" y="6549"/>
                </a:moveTo>
                <a:lnTo>
                  <a:pt x="16192" y="6549"/>
                </a:lnTo>
                <a:lnTo>
                  <a:pt x="16192" y="7417"/>
                </a:lnTo>
                <a:lnTo>
                  <a:pt x="20292" y="7417"/>
                </a:lnTo>
                <a:cubicBezTo>
                  <a:pt x="20292" y="7417"/>
                  <a:pt x="20292" y="6549"/>
                  <a:pt x="20292" y="6549"/>
                </a:cubicBezTo>
                <a:close/>
                <a:moveTo>
                  <a:pt x="20292" y="5981"/>
                </a:moveTo>
                <a:lnTo>
                  <a:pt x="16192" y="5981"/>
                </a:lnTo>
                <a:lnTo>
                  <a:pt x="16192" y="5118"/>
                </a:lnTo>
                <a:lnTo>
                  <a:pt x="20292" y="5118"/>
                </a:lnTo>
                <a:cubicBezTo>
                  <a:pt x="20292" y="5118"/>
                  <a:pt x="20292" y="5981"/>
                  <a:pt x="20292" y="5981"/>
                </a:cubicBez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1899" name="Group 21899"/>
          <p:cNvGrpSpPr/>
          <p:nvPr/>
        </p:nvGrpSpPr>
        <p:grpSpPr>
          <a:xfrm>
            <a:off x="4231741" y="3586248"/>
            <a:ext cx="1481842" cy="567335"/>
            <a:chOff x="0" y="164731"/>
            <a:chExt cx="3951577" cy="1512891"/>
          </a:xfrm>
        </p:grpSpPr>
        <p:sp>
          <p:nvSpPr>
            <p:cNvPr id="21897" name="Shape 21897"/>
            <p:cNvSpPr/>
            <p:nvPr/>
          </p:nvSpPr>
          <p:spPr>
            <a:xfrm>
              <a:off x="0" y="164731"/>
              <a:ext cx="3951578" cy="7380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200"/>
                </a:lnSpc>
                <a:spcBef>
                  <a:spcPts val="600"/>
                </a:spcBef>
                <a:defRPr sz="3000" cap="all" spc="0">
                  <a:solidFill>
                    <a:srgbClr val="02AF96"/>
                  </a:solidFill>
                  <a:latin typeface="Roboto Bold"/>
                  <a:ea typeface="Roboto Bold"/>
                  <a:cs typeface="Roboto Bold"/>
                  <a:sym typeface="Roboto Bold"/>
                </a:defRPr>
              </a:lvl1pPr>
            </a:lstStyle>
            <a:p>
              <a:pPr lvl="0">
                <a:lnSpc>
                  <a:spcPct val="130000"/>
                </a:lnSpc>
                <a:defRPr sz="1800" cap="none" spc="0">
                  <a:solidFill>
                    <a:srgbClr val="000000"/>
                  </a:solidFill>
                </a:defRPr>
              </a:pPr>
              <a:r>
                <a:rPr sz="1100" dirty="0">
                  <a:solidFill>
                    <a:schemeClr val="accent2"/>
                  </a:solidFill>
                </a:rPr>
                <a:t>Email </a:t>
              </a:r>
              <a:r>
                <a:rPr sz="1100" dirty="0">
                  <a:solidFill>
                    <a:schemeClr val="accent2"/>
                  </a:solidFill>
                  <a:latin typeface="+mj-ea"/>
                  <a:ea typeface="+mj-ea"/>
                </a:rPr>
                <a:t>Marketing</a:t>
              </a:r>
            </a:p>
          </p:txBody>
        </p:sp>
        <p:sp>
          <p:nvSpPr>
            <p:cNvPr id="21898" name="Shape 21898"/>
            <p:cNvSpPr/>
            <p:nvPr/>
          </p:nvSpPr>
          <p:spPr>
            <a:xfrm>
              <a:off x="0" y="698736"/>
              <a:ext cx="3822993" cy="978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3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700" dirty="0" err="1">
                  <a:solidFill>
                    <a:schemeClr val="bg1">
                      <a:lumMod val="50000"/>
                    </a:schemeClr>
                  </a:solidFill>
                  <a:latin typeface="+mn-ea"/>
                  <a:ea typeface="+mn-ea"/>
                </a:rPr>
                <a:t>consectetuer</a:t>
              </a:r>
              <a:r>
                <a:rPr sz="700" dirty="0">
                  <a:solidFill>
                    <a:schemeClr val="bg1">
                      <a:lumMod val="50000"/>
                    </a:schemeClr>
                  </a:solidFill>
                  <a:latin typeface="+mn-ea"/>
                  <a:ea typeface="+mn-ea"/>
                </a:rPr>
                <a:t> adipiscing.</a:t>
              </a:r>
            </a:p>
          </p:txBody>
        </p:sp>
      </p:grpSp>
      <p:grpSp>
        <p:nvGrpSpPr>
          <p:cNvPr id="21902" name="Group 21902"/>
          <p:cNvGrpSpPr/>
          <p:nvPr/>
        </p:nvGrpSpPr>
        <p:grpSpPr>
          <a:xfrm>
            <a:off x="1612952" y="3586248"/>
            <a:ext cx="1481842" cy="567335"/>
            <a:chOff x="0" y="164731"/>
            <a:chExt cx="3951577" cy="1512891"/>
          </a:xfrm>
        </p:grpSpPr>
        <p:sp>
          <p:nvSpPr>
            <p:cNvPr id="21900" name="Shape 21900"/>
            <p:cNvSpPr/>
            <p:nvPr/>
          </p:nvSpPr>
          <p:spPr>
            <a:xfrm>
              <a:off x="0" y="164731"/>
              <a:ext cx="3951578" cy="7380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200"/>
                </a:lnSpc>
                <a:spcBef>
                  <a:spcPts val="600"/>
                </a:spcBef>
                <a:defRPr sz="3000" cap="all" spc="0">
                  <a:solidFill>
                    <a:srgbClr val="79BF43"/>
                  </a:solidFill>
                  <a:latin typeface="Roboto Bold"/>
                  <a:ea typeface="Roboto Bold"/>
                  <a:cs typeface="Roboto Bold"/>
                  <a:sym typeface="Roboto Bold"/>
                </a:defRPr>
              </a:lvl1pPr>
            </a:lstStyle>
            <a:p>
              <a:pPr lvl="0">
                <a:lnSpc>
                  <a:spcPct val="130000"/>
                </a:lnSpc>
                <a:defRPr sz="1800" cap="none" spc="0">
                  <a:solidFill>
                    <a:srgbClr val="000000"/>
                  </a:solidFill>
                </a:defRPr>
              </a:pPr>
              <a:r>
                <a:rPr sz="1100" dirty="0">
                  <a:solidFill>
                    <a:schemeClr val="accent3"/>
                  </a:solidFill>
                  <a:latin typeface="+mj-ea"/>
                  <a:ea typeface="+mj-ea"/>
                </a:rPr>
                <a:t>Web developer</a:t>
              </a:r>
            </a:p>
          </p:txBody>
        </p:sp>
        <p:sp>
          <p:nvSpPr>
            <p:cNvPr id="21901" name="Shape 21901"/>
            <p:cNvSpPr/>
            <p:nvPr/>
          </p:nvSpPr>
          <p:spPr>
            <a:xfrm>
              <a:off x="0" y="698736"/>
              <a:ext cx="3822993" cy="978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23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700" dirty="0" err="1">
                  <a:solidFill>
                    <a:schemeClr val="bg1">
                      <a:lumMod val="50000"/>
                    </a:schemeClr>
                  </a:solidFill>
                  <a:latin typeface="+mn-ea"/>
                  <a:ea typeface="+mn-ea"/>
                </a:rPr>
                <a:t>consectetuer</a:t>
              </a:r>
              <a:r>
                <a:rPr sz="700" dirty="0">
                  <a:solidFill>
                    <a:schemeClr val="bg1">
                      <a:lumMod val="50000"/>
                    </a:schemeClr>
                  </a:solidFill>
                  <a:latin typeface="+mn-ea"/>
                  <a:ea typeface="+mn-ea"/>
                </a:rPr>
                <a:t> </a:t>
              </a:r>
              <a:r>
                <a:rPr sz="700" dirty="0" err="1">
                  <a:solidFill>
                    <a:schemeClr val="bg1">
                      <a:lumMod val="50000"/>
                    </a:schemeClr>
                  </a:solidFill>
                  <a:latin typeface="+mn-ea"/>
                  <a:ea typeface="+mn-ea"/>
                </a:rPr>
                <a:t>adipiscing</a:t>
              </a:r>
              <a:r>
                <a:rPr sz="700" dirty="0">
                  <a:solidFill>
                    <a:schemeClr val="bg1">
                      <a:lumMod val="50000"/>
                    </a:schemeClr>
                  </a:solidFill>
                  <a:latin typeface="+mn-ea"/>
                  <a:ea typeface="+mn-ea"/>
                </a:rPr>
                <a:t>.</a:t>
              </a:r>
            </a:p>
          </p:txBody>
        </p:sp>
      </p:grpSp>
      <p:sp>
        <p:nvSpPr>
          <p:cNvPr id="21903" name="Shape 21903"/>
          <p:cNvSpPr/>
          <p:nvPr/>
        </p:nvSpPr>
        <p:spPr>
          <a:xfrm>
            <a:off x="3609955" y="3637853"/>
            <a:ext cx="379883" cy="464126"/>
          </a:xfrm>
          <a:custGeom>
            <a:avLst/>
            <a:gdLst/>
            <a:ahLst/>
            <a:cxnLst>
              <a:cxn ang="0">
                <a:pos x="wd2" y="hd2"/>
              </a:cxn>
              <a:cxn ang="5400000">
                <a:pos x="wd2" y="hd2"/>
              </a:cxn>
              <a:cxn ang="10800000">
                <a:pos x="wd2" y="hd2"/>
              </a:cxn>
              <a:cxn ang="16200000">
                <a:pos x="wd2" y="hd2"/>
              </a:cxn>
            </a:cxnLst>
            <a:rect l="0" t="0" r="r" b="b"/>
            <a:pathLst>
              <a:path w="21600" h="21600" extrusionOk="0">
                <a:moveTo>
                  <a:pt x="4924" y="0"/>
                </a:moveTo>
                <a:cubicBezTo>
                  <a:pt x="3198" y="0"/>
                  <a:pt x="1768" y="1173"/>
                  <a:pt x="1768" y="2583"/>
                </a:cubicBezTo>
                <a:lnTo>
                  <a:pt x="1768" y="11176"/>
                </a:lnTo>
                <a:lnTo>
                  <a:pt x="962" y="10718"/>
                </a:lnTo>
                <a:cubicBezTo>
                  <a:pt x="773" y="10607"/>
                  <a:pt x="542" y="10593"/>
                  <a:pt x="336" y="10681"/>
                </a:cubicBezTo>
                <a:cubicBezTo>
                  <a:pt x="130" y="10766"/>
                  <a:pt x="0" y="10931"/>
                  <a:pt x="0" y="11121"/>
                </a:cubicBezTo>
                <a:lnTo>
                  <a:pt x="0" y="20061"/>
                </a:lnTo>
                <a:cubicBezTo>
                  <a:pt x="0" y="20255"/>
                  <a:pt x="124" y="20429"/>
                  <a:pt x="336" y="20519"/>
                </a:cubicBezTo>
                <a:cubicBezTo>
                  <a:pt x="547" y="20607"/>
                  <a:pt x="813" y="20596"/>
                  <a:pt x="1007" y="20482"/>
                </a:cubicBezTo>
                <a:lnTo>
                  <a:pt x="8662" y="16012"/>
                </a:lnTo>
                <a:cubicBezTo>
                  <a:pt x="8826" y="15915"/>
                  <a:pt x="8931" y="15774"/>
                  <a:pt x="8931" y="15609"/>
                </a:cubicBezTo>
                <a:cubicBezTo>
                  <a:pt x="8931" y="15446"/>
                  <a:pt x="8826" y="15282"/>
                  <a:pt x="8662" y="15188"/>
                </a:cubicBezTo>
                <a:lnTo>
                  <a:pt x="3447" y="12165"/>
                </a:lnTo>
                <a:lnTo>
                  <a:pt x="3447" y="2583"/>
                </a:lnTo>
                <a:cubicBezTo>
                  <a:pt x="3447" y="1923"/>
                  <a:pt x="4115" y="1392"/>
                  <a:pt x="4924" y="1392"/>
                </a:cubicBezTo>
                <a:lnTo>
                  <a:pt x="16653" y="1392"/>
                </a:lnTo>
                <a:cubicBezTo>
                  <a:pt x="17460" y="1392"/>
                  <a:pt x="18131" y="1923"/>
                  <a:pt x="18131" y="2583"/>
                </a:cubicBezTo>
                <a:lnTo>
                  <a:pt x="18131" y="12165"/>
                </a:lnTo>
                <a:lnTo>
                  <a:pt x="12915" y="15188"/>
                </a:lnTo>
                <a:cubicBezTo>
                  <a:pt x="12752" y="15284"/>
                  <a:pt x="12669" y="15446"/>
                  <a:pt x="12669" y="15609"/>
                </a:cubicBezTo>
                <a:cubicBezTo>
                  <a:pt x="12669" y="15774"/>
                  <a:pt x="12752" y="15917"/>
                  <a:pt x="12915" y="16012"/>
                </a:cubicBezTo>
                <a:lnTo>
                  <a:pt x="20570" y="20482"/>
                </a:lnTo>
                <a:cubicBezTo>
                  <a:pt x="20762" y="20596"/>
                  <a:pt x="21030" y="20607"/>
                  <a:pt x="21242" y="20519"/>
                </a:cubicBezTo>
                <a:cubicBezTo>
                  <a:pt x="21453" y="20429"/>
                  <a:pt x="21600" y="20257"/>
                  <a:pt x="21600" y="20061"/>
                </a:cubicBezTo>
                <a:lnTo>
                  <a:pt x="21600" y="11121"/>
                </a:lnTo>
                <a:cubicBezTo>
                  <a:pt x="21600" y="10929"/>
                  <a:pt x="21448" y="10769"/>
                  <a:pt x="21242" y="10681"/>
                </a:cubicBezTo>
                <a:cubicBezTo>
                  <a:pt x="21036" y="10596"/>
                  <a:pt x="20783" y="10607"/>
                  <a:pt x="20593" y="10718"/>
                </a:cubicBezTo>
                <a:lnTo>
                  <a:pt x="19765" y="11176"/>
                </a:lnTo>
                <a:lnTo>
                  <a:pt x="19765" y="2583"/>
                </a:lnTo>
                <a:cubicBezTo>
                  <a:pt x="19765" y="1173"/>
                  <a:pt x="18376" y="0"/>
                  <a:pt x="16653" y="0"/>
                </a:cubicBezTo>
                <a:lnTo>
                  <a:pt x="4924" y="0"/>
                </a:lnTo>
                <a:close/>
                <a:moveTo>
                  <a:pt x="6558" y="3518"/>
                </a:moveTo>
                <a:cubicBezTo>
                  <a:pt x="6102" y="3518"/>
                  <a:pt x="5730" y="3821"/>
                  <a:pt x="5730" y="4195"/>
                </a:cubicBezTo>
                <a:cubicBezTo>
                  <a:pt x="5730" y="4571"/>
                  <a:pt x="6102" y="4855"/>
                  <a:pt x="6558" y="4855"/>
                </a:cubicBezTo>
                <a:lnTo>
                  <a:pt x="10901" y="4855"/>
                </a:lnTo>
                <a:cubicBezTo>
                  <a:pt x="11256" y="4855"/>
                  <a:pt x="11600" y="4686"/>
                  <a:pt x="11662" y="4434"/>
                </a:cubicBezTo>
                <a:lnTo>
                  <a:pt x="11662" y="3957"/>
                </a:lnTo>
                <a:cubicBezTo>
                  <a:pt x="11600" y="3703"/>
                  <a:pt x="11256" y="3518"/>
                  <a:pt x="10901" y="3518"/>
                </a:cubicBezTo>
                <a:lnTo>
                  <a:pt x="6558" y="3518"/>
                </a:lnTo>
                <a:close/>
                <a:moveTo>
                  <a:pt x="6558" y="6449"/>
                </a:moveTo>
                <a:cubicBezTo>
                  <a:pt x="6102" y="6449"/>
                  <a:pt x="5730" y="6750"/>
                  <a:pt x="5730" y="7127"/>
                </a:cubicBezTo>
                <a:cubicBezTo>
                  <a:pt x="5730" y="7503"/>
                  <a:pt x="6102" y="7786"/>
                  <a:pt x="6558" y="7786"/>
                </a:cubicBezTo>
                <a:lnTo>
                  <a:pt x="16250" y="7786"/>
                </a:lnTo>
                <a:cubicBezTo>
                  <a:pt x="16710" y="7786"/>
                  <a:pt x="17079" y="7503"/>
                  <a:pt x="17079" y="7127"/>
                </a:cubicBezTo>
                <a:cubicBezTo>
                  <a:pt x="17079" y="6750"/>
                  <a:pt x="16710" y="6449"/>
                  <a:pt x="16250" y="6449"/>
                </a:cubicBezTo>
                <a:lnTo>
                  <a:pt x="6558" y="6449"/>
                </a:lnTo>
                <a:close/>
                <a:moveTo>
                  <a:pt x="6558" y="8794"/>
                </a:moveTo>
                <a:cubicBezTo>
                  <a:pt x="6102" y="8794"/>
                  <a:pt x="5730" y="9098"/>
                  <a:pt x="5730" y="9472"/>
                </a:cubicBezTo>
                <a:cubicBezTo>
                  <a:pt x="5730" y="9848"/>
                  <a:pt x="6102" y="10131"/>
                  <a:pt x="6558" y="10131"/>
                </a:cubicBezTo>
                <a:lnTo>
                  <a:pt x="16250" y="10131"/>
                </a:lnTo>
                <a:cubicBezTo>
                  <a:pt x="16710" y="10131"/>
                  <a:pt x="17079" y="9848"/>
                  <a:pt x="17079" y="9472"/>
                </a:cubicBezTo>
                <a:cubicBezTo>
                  <a:pt x="17079" y="9098"/>
                  <a:pt x="16710" y="8794"/>
                  <a:pt x="16250" y="8794"/>
                </a:cubicBezTo>
                <a:lnTo>
                  <a:pt x="6558" y="8794"/>
                </a:lnTo>
                <a:close/>
                <a:moveTo>
                  <a:pt x="11281" y="16415"/>
                </a:moveTo>
                <a:cubicBezTo>
                  <a:pt x="11118" y="16415"/>
                  <a:pt x="10945" y="16493"/>
                  <a:pt x="10923" y="16507"/>
                </a:cubicBezTo>
                <a:cubicBezTo>
                  <a:pt x="9152" y="17541"/>
                  <a:pt x="3850" y="20647"/>
                  <a:pt x="3850" y="20647"/>
                </a:cubicBezTo>
                <a:cubicBezTo>
                  <a:pt x="3624" y="20776"/>
                  <a:pt x="3519" y="21018"/>
                  <a:pt x="3604" y="21234"/>
                </a:cubicBezTo>
                <a:cubicBezTo>
                  <a:pt x="3688" y="21448"/>
                  <a:pt x="3932" y="21600"/>
                  <a:pt x="4208" y="21600"/>
                </a:cubicBezTo>
                <a:lnTo>
                  <a:pt x="18377" y="21600"/>
                </a:lnTo>
                <a:cubicBezTo>
                  <a:pt x="18653" y="21600"/>
                  <a:pt x="18896" y="21448"/>
                  <a:pt x="18981" y="21234"/>
                </a:cubicBezTo>
                <a:cubicBezTo>
                  <a:pt x="19066" y="21018"/>
                  <a:pt x="18961" y="20776"/>
                  <a:pt x="18735" y="20647"/>
                </a:cubicBezTo>
                <a:cubicBezTo>
                  <a:pt x="18735" y="20647"/>
                  <a:pt x="13414" y="17541"/>
                  <a:pt x="11639" y="16507"/>
                </a:cubicBezTo>
                <a:cubicBezTo>
                  <a:pt x="11614" y="16493"/>
                  <a:pt x="11454" y="16415"/>
                  <a:pt x="11281" y="16415"/>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04" name="Shape 21904"/>
          <p:cNvSpPr/>
          <p:nvPr/>
        </p:nvSpPr>
        <p:spPr>
          <a:xfrm>
            <a:off x="982552" y="3710462"/>
            <a:ext cx="470228" cy="421619"/>
          </a:xfrm>
          <a:custGeom>
            <a:avLst/>
            <a:gdLst/>
            <a:ahLst/>
            <a:cxnLst>
              <a:cxn ang="0">
                <a:pos x="wd2" y="hd2"/>
              </a:cxn>
              <a:cxn ang="5400000">
                <a:pos x="wd2" y="hd2"/>
              </a:cxn>
              <a:cxn ang="10800000">
                <a:pos x="wd2" y="hd2"/>
              </a:cxn>
              <a:cxn ang="16200000">
                <a:pos x="wd2" y="hd2"/>
              </a:cxn>
            </a:cxnLst>
            <a:rect l="0" t="0" r="r" b="b"/>
            <a:pathLst>
              <a:path w="21593" h="21600" extrusionOk="0">
                <a:moveTo>
                  <a:pt x="1182" y="0"/>
                </a:moveTo>
                <a:cubicBezTo>
                  <a:pt x="530" y="0"/>
                  <a:pt x="0" y="591"/>
                  <a:pt x="0" y="1319"/>
                </a:cubicBezTo>
                <a:lnTo>
                  <a:pt x="0" y="18614"/>
                </a:lnTo>
                <a:cubicBezTo>
                  <a:pt x="0" y="19342"/>
                  <a:pt x="530" y="19933"/>
                  <a:pt x="1182" y="19933"/>
                </a:cubicBezTo>
                <a:lnTo>
                  <a:pt x="14075" y="19933"/>
                </a:lnTo>
                <a:cubicBezTo>
                  <a:pt x="13974" y="19705"/>
                  <a:pt x="13971" y="19460"/>
                  <a:pt x="14030" y="19211"/>
                </a:cubicBezTo>
                <a:cubicBezTo>
                  <a:pt x="14065" y="19070"/>
                  <a:pt x="14106" y="18951"/>
                  <a:pt x="14186" y="18838"/>
                </a:cubicBezTo>
                <a:cubicBezTo>
                  <a:pt x="14077" y="18766"/>
                  <a:pt x="13995" y="18659"/>
                  <a:pt x="13919" y="18539"/>
                </a:cubicBezTo>
                <a:cubicBezTo>
                  <a:pt x="13883" y="18483"/>
                  <a:pt x="13854" y="18426"/>
                  <a:pt x="13829" y="18365"/>
                </a:cubicBezTo>
                <a:lnTo>
                  <a:pt x="1428" y="18365"/>
                </a:lnTo>
                <a:lnTo>
                  <a:pt x="1428" y="4728"/>
                </a:lnTo>
                <a:lnTo>
                  <a:pt x="18246" y="4728"/>
                </a:lnTo>
                <a:lnTo>
                  <a:pt x="18246" y="13637"/>
                </a:lnTo>
                <a:cubicBezTo>
                  <a:pt x="18605" y="13672"/>
                  <a:pt x="18922" y="13923"/>
                  <a:pt x="19049" y="14284"/>
                </a:cubicBezTo>
                <a:cubicBezTo>
                  <a:pt x="19161" y="14215"/>
                  <a:pt x="19275" y="14172"/>
                  <a:pt x="19406" y="14159"/>
                </a:cubicBezTo>
                <a:cubicBezTo>
                  <a:pt x="19494" y="14151"/>
                  <a:pt x="19588" y="14166"/>
                  <a:pt x="19673" y="14184"/>
                </a:cubicBezTo>
                <a:lnTo>
                  <a:pt x="19673" y="1319"/>
                </a:lnTo>
                <a:cubicBezTo>
                  <a:pt x="19673" y="591"/>
                  <a:pt x="19143" y="0"/>
                  <a:pt x="18491" y="0"/>
                </a:cubicBezTo>
                <a:lnTo>
                  <a:pt x="1182" y="0"/>
                </a:lnTo>
                <a:close/>
                <a:moveTo>
                  <a:pt x="13339" y="1717"/>
                </a:moveTo>
                <a:lnTo>
                  <a:pt x="13762" y="1717"/>
                </a:lnTo>
                <a:cubicBezTo>
                  <a:pt x="14004" y="1717"/>
                  <a:pt x="14209" y="1946"/>
                  <a:pt x="14209" y="2215"/>
                </a:cubicBezTo>
                <a:lnTo>
                  <a:pt x="14209" y="2762"/>
                </a:lnTo>
                <a:cubicBezTo>
                  <a:pt x="14209" y="3032"/>
                  <a:pt x="14004" y="3260"/>
                  <a:pt x="13762" y="3260"/>
                </a:cubicBezTo>
                <a:lnTo>
                  <a:pt x="13339" y="3260"/>
                </a:lnTo>
                <a:cubicBezTo>
                  <a:pt x="13097" y="3260"/>
                  <a:pt x="12893" y="3032"/>
                  <a:pt x="12893" y="2762"/>
                </a:cubicBezTo>
                <a:cubicBezTo>
                  <a:pt x="12893" y="2762"/>
                  <a:pt x="12893" y="2215"/>
                  <a:pt x="12893" y="2215"/>
                </a:cubicBezTo>
                <a:cubicBezTo>
                  <a:pt x="12893" y="1946"/>
                  <a:pt x="13097" y="1717"/>
                  <a:pt x="13339" y="1717"/>
                </a:cubicBezTo>
                <a:close/>
                <a:moveTo>
                  <a:pt x="15368" y="1717"/>
                </a:moveTo>
                <a:lnTo>
                  <a:pt x="15792" y="1717"/>
                </a:lnTo>
                <a:cubicBezTo>
                  <a:pt x="16033" y="1717"/>
                  <a:pt x="16238" y="1946"/>
                  <a:pt x="16238" y="2215"/>
                </a:cubicBezTo>
                <a:lnTo>
                  <a:pt x="16238" y="2762"/>
                </a:lnTo>
                <a:cubicBezTo>
                  <a:pt x="16238" y="3032"/>
                  <a:pt x="16033" y="3260"/>
                  <a:pt x="15792" y="3260"/>
                </a:cubicBezTo>
                <a:lnTo>
                  <a:pt x="15368" y="3260"/>
                </a:lnTo>
                <a:cubicBezTo>
                  <a:pt x="15127" y="3260"/>
                  <a:pt x="14922" y="3032"/>
                  <a:pt x="14922" y="2762"/>
                </a:cubicBezTo>
                <a:cubicBezTo>
                  <a:pt x="14922" y="2762"/>
                  <a:pt x="14922" y="2215"/>
                  <a:pt x="14922" y="2215"/>
                </a:cubicBezTo>
                <a:cubicBezTo>
                  <a:pt x="14922" y="1946"/>
                  <a:pt x="15127" y="1717"/>
                  <a:pt x="15368" y="1717"/>
                </a:cubicBezTo>
                <a:close/>
                <a:moveTo>
                  <a:pt x="17398" y="1717"/>
                </a:moveTo>
                <a:lnTo>
                  <a:pt x="17822" y="1717"/>
                </a:lnTo>
                <a:cubicBezTo>
                  <a:pt x="18063" y="1717"/>
                  <a:pt x="18268" y="1946"/>
                  <a:pt x="18268" y="2215"/>
                </a:cubicBezTo>
                <a:lnTo>
                  <a:pt x="18268" y="2762"/>
                </a:lnTo>
                <a:cubicBezTo>
                  <a:pt x="18268" y="3032"/>
                  <a:pt x="18063" y="3260"/>
                  <a:pt x="17822" y="3260"/>
                </a:cubicBezTo>
                <a:lnTo>
                  <a:pt x="17398" y="3260"/>
                </a:lnTo>
                <a:cubicBezTo>
                  <a:pt x="17157" y="3260"/>
                  <a:pt x="16952" y="3032"/>
                  <a:pt x="16952" y="2762"/>
                </a:cubicBezTo>
                <a:cubicBezTo>
                  <a:pt x="16952" y="2762"/>
                  <a:pt x="16952" y="2215"/>
                  <a:pt x="16952" y="2215"/>
                </a:cubicBezTo>
                <a:cubicBezTo>
                  <a:pt x="16952" y="1946"/>
                  <a:pt x="17157" y="1717"/>
                  <a:pt x="17398" y="1717"/>
                </a:cubicBezTo>
                <a:close/>
                <a:moveTo>
                  <a:pt x="11264" y="6371"/>
                </a:moveTo>
                <a:cubicBezTo>
                  <a:pt x="10996" y="6371"/>
                  <a:pt x="10766" y="6558"/>
                  <a:pt x="10684" y="6843"/>
                </a:cubicBezTo>
                <a:lnTo>
                  <a:pt x="8588" y="14060"/>
                </a:lnTo>
                <a:cubicBezTo>
                  <a:pt x="8528" y="14268"/>
                  <a:pt x="8561" y="14505"/>
                  <a:pt x="8677" y="14682"/>
                </a:cubicBezTo>
                <a:cubicBezTo>
                  <a:pt x="8793" y="14857"/>
                  <a:pt x="8994" y="14956"/>
                  <a:pt x="9190" y="14956"/>
                </a:cubicBezTo>
                <a:cubicBezTo>
                  <a:pt x="9458" y="14956"/>
                  <a:pt x="9710" y="14768"/>
                  <a:pt x="9792" y="14483"/>
                </a:cubicBezTo>
                <a:lnTo>
                  <a:pt x="11443" y="8710"/>
                </a:lnTo>
                <a:cubicBezTo>
                  <a:pt x="11462" y="8953"/>
                  <a:pt x="11577" y="9177"/>
                  <a:pt x="11777" y="9282"/>
                </a:cubicBezTo>
                <a:lnTo>
                  <a:pt x="13762" y="10327"/>
                </a:lnTo>
                <a:lnTo>
                  <a:pt x="11777" y="11347"/>
                </a:lnTo>
                <a:cubicBezTo>
                  <a:pt x="11561" y="11459"/>
                  <a:pt x="11420" y="11704"/>
                  <a:pt x="11420" y="11970"/>
                </a:cubicBezTo>
                <a:cubicBezTo>
                  <a:pt x="11420" y="12204"/>
                  <a:pt x="11532" y="12439"/>
                  <a:pt x="11710" y="12567"/>
                </a:cubicBezTo>
                <a:cubicBezTo>
                  <a:pt x="11809" y="12637"/>
                  <a:pt x="11927" y="12666"/>
                  <a:pt x="12045" y="12666"/>
                </a:cubicBezTo>
                <a:cubicBezTo>
                  <a:pt x="12134" y="12666"/>
                  <a:pt x="12208" y="12634"/>
                  <a:pt x="12290" y="12592"/>
                </a:cubicBezTo>
                <a:lnTo>
                  <a:pt x="15458" y="10949"/>
                </a:lnTo>
                <a:cubicBezTo>
                  <a:pt x="15673" y="10837"/>
                  <a:pt x="15815" y="10617"/>
                  <a:pt x="15815" y="10352"/>
                </a:cubicBezTo>
                <a:lnTo>
                  <a:pt x="15815" y="10302"/>
                </a:lnTo>
                <a:cubicBezTo>
                  <a:pt x="15815" y="10035"/>
                  <a:pt x="15674" y="9791"/>
                  <a:pt x="15458" y="9680"/>
                </a:cubicBezTo>
                <a:lnTo>
                  <a:pt x="12290" y="8038"/>
                </a:lnTo>
                <a:cubicBezTo>
                  <a:pt x="12210" y="7997"/>
                  <a:pt x="12134" y="7963"/>
                  <a:pt x="12045" y="7963"/>
                </a:cubicBezTo>
                <a:cubicBezTo>
                  <a:pt x="11927" y="7963"/>
                  <a:pt x="11809" y="7993"/>
                  <a:pt x="11710" y="8063"/>
                </a:cubicBezTo>
                <a:cubicBezTo>
                  <a:pt x="11599" y="8142"/>
                  <a:pt x="11579" y="8304"/>
                  <a:pt x="11532" y="8436"/>
                </a:cubicBezTo>
                <a:lnTo>
                  <a:pt x="11866" y="7266"/>
                </a:lnTo>
                <a:cubicBezTo>
                  <a:pt x="11926" y="7059"/>
                  <a:pt x="11892" y="6821"/>
                  <a:pt x="11777" y="6644"/>
                </a:cubicBezTo>
                <a:cubicBezTo>
                  <a:pt x="11661" y="6468"/>
                  <a:pt x="11482" y="6371"/>
                  <a:pt x="11287" y="6371"/>
                </a:cubicBezTo>
                <a:lnTo>
                  <a:pt x="11264" y="6371"/>
                </a:lnTo>
                <a:close/>
                <a:moveTo>
                  <a:pt x="8052" y="7963"/>
                </a:moveTo>
                <a:cubicBezTo>
                  <a:pt x="7963" y="7963"/>
                  <a:pt x="7887" y="7997"/>
                  <a:pt x="7807" y="8038"/>
                </a:cubicBezTo>
                <a:lnTo>
                  <a:pt x="4640" y="9680"/>
                </a:lnTo>
                <a:cubicBezTo>
                  <a:pt x="4423" y="9791"/>
                  <a:pt x="4283" y="10035"/>
                  <a:pt x="4283" y="10302"/>
                </a:cubicBezTo>
                <a:lnTo>
                  <a:pt x="4283" y="10352"/>
                </a:lnTo>
                <a:cubicBezTo>
                  <a:pt x="4283" y="10617"/>
                  <a:pt x="4423" y="10861"/>
                  <a:pt x="4640" y="10974"/>
                </a:cubicBezTo>
                <a:lnTo>
                  <a:pt x="7807" y="12592"/>
                </a:lnTo>
                <a:cubicBezTo>
                  <a:pt x="7889" y="12634"/>
                  <a:pt x="7962" y="12666"/>
                  <a:pt x="8052" y="12666"/>
                </a:cubicBezTo>
                <a:cubicBezTo>
                  <a:pt x="8169" y="12666"/>
                  <a:pt x="8288" y="12637"/>
                  <a:pt x="8387" y="12567"/>
                </a:cubicBezTo>
                <a:cubicBezTo>
                  <a:pt x="8566" y="12439"/>
                  <a:pt x="8677" y="12204"/>
                  <a:pt x="8677" y="11970"/>
                </a:cubicBezTo>
                <a:cubicBezTo>
                  <a:pt x="8677" y="11704"/>
                  <a:pt x="8536" y="11459"/>
                  <a:pt x="8320" y="11347"/>
                </a:cubicBezTo>
                <a:lnTo>
                  <a:pt x="6335" y="10327"/>
                </a:lnTo>
                <a:lnTo>
                  <a:pt x="8320" y="9282"/>
                </a:lnTo>
                <a:cubicBezTo>
                  <a:pt x="8536" y="9170"/>
                  <a:pt x="8677" y="8927"/>
                  <a:pt x="8677" y="8660"/>
                </a:cubicBezTo>
                <a:cubicBezTo>
                  <a:pt x="8677" y="8424"/>
                  <a:pt x="8566" y="8189"/>
                  <a:pt x="8387" y="8063"/>
                </a:cubicBezTo>
                <a:cubicBezTo>
                  <a:pt x="8289" y="7993"/>
                  <a:pt x="8171" y="7963"/>
                  <a:pt x="8052" y="7963"/>
                </a:cubicBezTo>
                <a:close/>
                <a:moveTo>
                  <a:pt x="17911" y="14334"/>
                </a:moveTo>
                <a:cubicBezTo>
                  <a:pt x="17811" y="14334"/>
                  <a:pt x="17733" y="14420"/>
                  <a:pt x="17733" y="14533"/>
                </a:cubicBezTo>
                <a:lnTo>
                  <a:pt x="17733" y="15279"/>
                </a:lnTo>
                <a:cubicBezTo>
                  <a:pt x="17534" y="15331"/>
                  <a:pt x="17331" y="15427"/>
                  <a:pt x="17153" y="15528"/>
                </a:cubicBezTo>
                <a:lnTo>
                  <a:pt x="16729" y="14956"/>
                </a:lnTo>
                <a:cubicBezTo>
                  <a:pt x="16664" y="14869"/>
                  <a:pt x="16540" y="14859"/>
                  <a:pt x="16461" y="14931"/>
                </a:cubicBezTo>
                <a:lnTo>
                  <a:pt x="15881" y="15453"/>
                </a:lnTo>
                <a:cubicBezTo>
                  <a:pt x="15844" y="15488"/>
                  <a:pt x="15818" y="15548"/>
                  <a:pt x="15815" y="15603"/>
                </a:cubicBezTo>
                <a:cubicBezTo>
                  <a:pt x="15810" y="15656"/>
                  <a:pt x="15827" y="15709"/>
                  <a:pt x="15859" y="15752"/>
                </a:cubicBezTo>
                <a:lnTo>
                  <a:pt x="16305" y="16324"/>
                </a:lnTo>
                <a:cubicBezTo>
                  <a:pt x="16186" y="16502"/>
                  <a:pt x="16072" y="16689"/>
                  <a:pt x="15993" y="16897"/>
                </a:cubicBezTo>
                <a:lnTo>
                  <a:pt x="15346" y="16772"/>
                </a:lnTo>
                <a:cubicBezTo>
                  <a:pt x="15246" y="16753"/>
                  <a:pt x="15142" y="16833"/>
                  <a:pt x="15123" y="16947"/>
                </a:cubicBezTo>
                <a:lnTo>
                  <a:pt x="14989" y="17768"/>
                </a:lnTo>
                <a:cubicBezTo>
                  <a:pt x="14981" y="17821"/>
                  <a:pt x="14984" y="17874"/>
                  <a:pt x="15012" y="17917"/>
                </a:cubicBezTo>
                <a:cubicBezTo>
                  <a:pt x="15040" y="17962"/>
                  <a:pt x="15097" y="18007"/>
                  <a:pt x="15145" y="18017"/>
                </a:cubicBezTo>
                <a:lnTo>
                  <a:pt x="15815" y="18141"/>
                </a:lnTo>
                <a:cubicBezTo>
                  <a:pt x="15825" y="18370"/>
                  <a:pt x="15846" y="18602"/>
                  <a:pt x="15904" y="18813"/>
                </a:cubicBezTo>
                <a:lnTo>
                  <a:pt x="15324" y="19186"/>
                </a:lnTo>
                <a:cubicBezTo>
                  <a:pt x="15282" y="19213"/>
                  <a:pt x="15247" y="19257"/>
                  <a:pt x="15235" y="19311"/>
                </a:cubicBezTo>
                <a:cubicBezTo>
                  <a:pt x="15222" y="19363"/>
                  <a:pt x="15232" y="19412"/>
                  <a:pt x="15257" y="19460"/>
                </a:cubicBezTo>
                <a:lnTo>
                  <a:pt x="15636" y="20182"/>
                </a:lnTo>
                <a:cubicBezTo>
                  <a:pt x="15660" y="20230"/>
                  <a:pt x="15700" y="20266"/>
                  <a:pt x="15748" y="20281"/>
                </a:cubicBezTo>
                <a:cubicBezTo>
                  <a:pt x="15763" y="20286"/>
                  <a:pt x="15776" y="20281"/>
                  <a:pt x="15792" y="20281"/>
                </a:cubicBezTo>
                <a:cubicBezTo>
                  <a:pt x="15824" y="20281"/>
                  <a:pt x="15853" y="20274"/>
                  <a:pt x="15881" y="20256"/>
                </a:cubicBezTo>
                <a:lnTo>
                  <a:pt x="16461" y="19883"/>
                </a:lnTo>
                <a:cubicBezTo>
                  <a:pt x="16598" y="20047"/>
                  <a:pt x="16761" y="20209"/>
                  <a:pt x="16930" y="20331"/>
                </a:cubicBezTo>
                <a:lnTo>
                  <a:pt x="16707" y="21028"/>
                </a:lnTo>
                <a:cubicBezTo>
                  <a:pt x="16690" y="21079"/>
                  <a:pt x="16686" y="21129"/>
                  <a:pt x="16707" y="21177"/>
                </a:cubicBezTo>
                <a:cubicBezTo>
                  <a:pt x="16728" y="21227"/>
                  <a:pt x="16773" y="21258"/>
                  <a:pt x="16818" y="21276"/>
                </a:cubicBezTo>
                <a:lnTo>
                  <a:pt x="17510" y="21575"/>
                </a:lnTo>
                <a:cubicBezTo>
                  <a:pt x="17530" y="21583"/>
                  <a:pt x="17555" y="21600"/>
                  <a:pt x="17577" y="21600"/>
                </a:cubicBezTo>
                <a:cubicBezTo>
                  <a:pt x="17603" y="21600"/>
                  <a:pt x="17641" y="21585"/>
                  <a:pt x="17666" y="21575"/>
                </a:cubicBezTo>
                <a:cubicBezTo>
                  <a:pt x="17710" y="21551"/>
                  <a:pt x="17738" y="21501"/>
                  <a:pt x="17755" y="21451"/>
                </a:cubicBezTo>
                <a:lnTo>
                  <a:pt x="17978" y="20754"/>
                </a:lnTo>
                <a:cubicBezTo>
                  <a:pt x="18077" y="20766"/>
                  <a:pt x="18188" y="20779"/>
                  <a:pt x="18290" y="20779"/>
                </a:cubicBezTo>
                <a:cubicBezTo>
                  <a:pt x="18392" y="20779"/>
                  <a:pt x="18482" y="20766"/>
                  <a:pt x="18580" y="20754"/>
                </a:cubicBezTo>
                <a:lnTo>
                  <a:pt x="18826" y="21451"/>
                </a:lnTo>
                <a:cubicBezTo>
                  <a:pt x="18843" y="21501"/>
                  <a:pt x="18871" y="21551"/>
                  <a:pt x="18915" y="21575"/>
                </a:cubicBezTo>
                <a:cubicBezTo>
                  <a:pt x="18939" y="21585"/>
                  <a:pt x="18956" y="21600"/>
                  <a:pt x="18982" y="21600"/>
                </a:cubicBezTo>
                <a:cubicBezTo>
                  <a:pt x="19003" y="21600"/>
                  <a:pt x="19029" y="21583"/>
                  <a:pt x="19049" y="21575"/>
                </a:cubicBezTo>
                <a:lnTo>
                  <a:pt x="19763" y="21276"/>
                </a:lnTo>
                <a:cubicBezTo>
                  <a:pt x="19809" y="21258"/>
                  <a:pt x="19853" y="21227"/>
                  <a:pt x="19874" y="21177"/>
                </a:cubicBezTo>
                <a:cubicBezTo>
                  <a:pt x="19895" y="21129"/>
                  <a:pt x="19891" y="21079"/>
                  <a:pt x="19874" y="21028"/>
                </a:cubicBezTo>
                <a:lnTo>
                  <a:pt x="19651" y="20331"/>
                </a:lnTo>
                <a:cubicBezTo>
                  <a:pt x="19819" y="20209"/>
                  <a:pt x="19960" y="20047"/>
                  <a:pt x="20097" y="19883"/>
                </a:cubicBezTo>
                <a:lnTo>
                  <a:pt x="20677" y="20256"/>
                </a:lnTo>
                <a:cubicBezTo>
                  <a:pt x="20706" y="20273"/>
                  <a:pt x="20756" y="20281"/>
                  <a:pt x="20789" y="20281"/>
                </a:cubicBezTo>
                <a:cubicBezTo>
                  <a:pt x="20804" y="20281"/>
                  <a:pt x="20818" y="20286"/>
                  <a:pt x="20833" y="20281"/>
                </a:cubicBezTo>
                <a:cubicBezTo>
                  <a:pt x="20881" y="20266"/>
                  <a:pt x="20920" y="20230"/>
                  <a:pt x="20945" y="20182"/>
                </a:cubicBezTo>
                <a:lnTo>
                  <a:pt x="21324" y="19460"/>
                </a:lnTo>
                <a:cubicBezTo>
                  <a:pt x="21348" y="19412"/>
                  <a:pt x="21359" y="19363"/>
                  <a:pt x="21346" y="19311"/>
                </a:cubicBezTo>
                <a:cubicBezTo>
                  <a:pt x="21334" y="19257"/>
                  <a:pt x="21298" y="19213"/>
                  <a:pt x="21257" y="19186"/>
                </a:cubicBezTo>
                <a:lnTo>
                  <a:pt x="20677" y="18813"/>
                </a:lnTo>
                <a:cubicBezTo>
                  <a:pt x="20735" y="18602"/>
                  <a:pt x="20755" y="18370"/>
                  <a:pt x="20766" y="18141"/>
                </a:cubicBezTo>
                <a:lnTo>
                  <a:pt x="21436" y="18017"/>
                </a:lnTo>
                <a:cubicBezTo>
                  <a:pt x="21484" y="18007"/>
                  <a:pt x="21519" y="17963"/>
                  <a:pt x="21547" y="17917"/>
                </a:cubicBezTo>
                <a:cubicBezTo>
                  <a:pt x="21575" y="17874"/>
                  <a:pt x="21600" y="17821"/>
                  <a:pt x="21592" y="17768"/>
                </a:cubicBezTo>
                <a:lnTo>
                  <a:pt x="21458" y="16947"/>
                </a:lnTo>
                <a:cubicBezTo>
                  <a:pt x="21440" y="16833"/>
                  <a:pt x="21336" y="16753"/>
                  <a:pt x="21235" y="16772"/>
                </a:cubicBezTo>
                <a:lnTo>
                  <a:pt x="20588" y="16897"/>
                </a:lnTo>
                <a:cubicBezTo>
                  <a:pt x="20508" y="16688"/>
                  <a:pt x="20396" y="16502"/>
                  <a:pt x="20276" y="16324"/>
                </a:cubicBezTo>
                <a:lnTo>
                  <a:pt x="20699" y="15752"/>
                </a:lnTo>
                <a:cubicBezTo>
                  <a:pt x="20731" y="15709"/>
                  <a:pt x="20748" y="15656"/>
                  <a:pt x="20744" y="15603"/>
                </a:cubicBezTo>
                <a:cubicBezTo>
                  <a:pt x="20740" y="15548"/>
                  <a:pt x="20714" y="15488"/>
                  <a:pt x="20677" y="15453"/>
                </a:cubicBezTo>
                <a:lnTo>
                  <a:pt x="20097" y="14931"/>
                </a:lnTo>
                <a:cubicBezTo>
                  <a:pt x="20060" y="14896"/>
                  <a:pt x="20012" y="14875"/>
                  <a:pt x="19963" y="14881"/>
                </a:cubicBezTo>
                <a:cubicBezTo>
                  <a:pt x="19915" y="14885"/>
                  <a:pt x="19883" y="14915"/>
                  <a:pt x="19852" y="14956"/>
                </a:cubicBezTo>
                <a:lnTo>
                  <a:pt x="19406" y="15528"/>
                </a:lnTo>
                <a:cubicBezTo>
                  <a:pt x="19229" y="15427"/>
                  <a:pt x="19047" y="15331"/>
                  <a:pt x="18848" y="15279"/>
                </a:cubicBezTo>
                <a:lnTo>
                  <a:pt x="18848" y="14533"/>
                </a:lnTo>
                <a:cubicBezTo>
                  <a:pt x="18848" y="14420"/>
                  <a:pt x="18772" y="14334"/>
                  <a:pt x="18670" y="14334"/>
                </a:cubicBezTo>
                <a:lnTo>
                  <a:pt x="17911" y="14334"/>
                </a:lnTo>
                <a:close/>
                <a:moveTo>
                  <a:pt x="18290" y="16822"/>
                </a:moveTo>
                <a:cubicBezTo>
                  <a:pt x="18850" y="16822"/>
                  <a:pt x="19294" y="17342"/>
                  <a:pt x="19294" y="17967"/>
                </a:cubicBezTo>
                <a:cubicBezTo>
                  <a:pt x="19294" y="18590"/>
                  <a:pt x="18850" y="19087"/>
                  <a:pt x="18290" y="19087"/>
                </a:cubicBezTo>
                <a:cubicBezTo>
                  <a:pt x="17730" y="19087"/>
                  <a:pt x="17264" y="18590"/>
                  <a:pt x="17264" y="17967"/>
                </a:cubicBezTo>
                <a:cubicBezTo>
                  <a:pt x="17264" y="17342"/>
                  <a:pt x="17730" y="16822"/>
                  <a:pt x="18290" y="16822"/>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1907" name="Group 21907"/>
          <p:cNvGrpSpPr/>
          <p:nvPr/>
        </p:nvGrpSpPr>
        <p:grpSpPr>
          <a:xfrm>
            <a:off x="973495" y="1211832"/>
            <a:ext cx="3000515" cy="1872747"/>
            <a:chOff x="63786" y="0"/>
            <a:chExt cx="8001373" cy="4993990"/>
          </a:xfrm>
        </p:grpSpPr>
        <p:sp>
          <p:nvSpPr>
            <p:cNvPr id="21905" name="Shape 21905"/>
            <p:cNvSpPr/>
            <p:nvPr/>
          </p:nvSpPr>
          <p:spPr>
            <a:xfrm>
              <a:off x="839852" y="198856"/>
              <a:ext cx="6571951" cy="4209922"/>
            </a:xfrm>
            <a:prstGeom prst="rect">
              <a:avLst/>
            </a:pr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pic>
          <p:nvPicPr>
            <p:cNvPr id="21906" name="image40.png"/>
            <p:cNvPicPr/>
            <p:nvPr/>
          </p:nvPicPr>
          <p:blipFill>
            <a:blip r:embed="rId3">
              <a:extLst/>
            </a:blip>
            <a:srcRect r="790"/>
            <a:stretch>
              <a:fillRect/>
            </a:stretch>
          </p:blipFill>
          <p:spPr>
            <a:xfrm>
              <a:off x="63786" y="0"/>
              <a:ext cx="8001374" cy="4993991"/>
            </a:xfrm>
            <a:prstGeom prst="rect">
              <a:avLst/>
            </a:prstGeom>
            <a:ln w="12700" cap="flat">
              <a:noFill/>
              <a:miter lim="400000"/>
            </a:ln>
            <a:effectLst/>
          </p:spPr>
        </p:pic>
      </p:grpSp>
      <p:sp>
        <p:nvSpPr>
          <p:cNvPr id="21908" name="Shape 21908"/>
          <p:cNvSpPr/>
          <p:nvPr/>
        </p:nvSpPr>
        <p:spPr>
          <a:xfrm rot="2093846">
            <a:off x="3467083" y="-91094"/>
            <a:ext cx="801163" cy="8011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alpha val="90000"/>
            </a:schemeClr>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09" name="Shape 21909"/>
          <p:cNvSpPr/>
          <p:nvPr/>
        </p:nvSpPr>
        <p:spPr>
          <a:xfrm rot="2093846">
            <a:off x="4290419" y="398649"/>
            <a:ext cx="739238" cy="7411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50000"/>
            </a:schemeClr>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0" name="Shape 21910"/>
          <p:cNvSpPr/>
          <p:nvPr/>
        </p:nvSpPr>
        <p:spPr>
          <a:xfrm rot="2093846">
            <a:off x="2847971" y="-47423"/>
            <a:ext cx="685054" cy="685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1" name="Shape 21911"/>
          <p:cNvSpPr/>
          <p:nvPr/>
        </p:nvSpPr>
        <p:spPr>
          <a:xfrm rot="2093846">
            <a:off x="2915953" y="709376"/>
            <a:ext cx="530239" cy="5244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2" name="Shape 21912"/>
          <p:cNvSpPr/>
          <p:nvPr/>
        </p:nvSpPr>
        <p:spPr>
          <a:xfrm rot="2093846">
            <a:off x="2821952" y="1167945"/>
            <a:ext cx="638609" cy="6347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alpha val="90000"/>
            </a:schemeClr>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3" name="Shape 21913"/>
          <p:cNvSpPr/>
          <p:nvPr/>
        </p:nvSpPr>
        <p:spPr>
          <a:xfrm rot="2093846">
            <a:off x="3287169" y="923825"/>
            <a:ext cx="638610" cy="6347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4" name="Shape 21914"/>
          <p:cNvSpPr/>
          <p:nvPr/>
        </p:nvSpPr>
        <p:spPr>
          <a:xfrm rot="2093846">
            <a:off x="3831349" y="848723"/>
            <a:ext cx="570878" cy="5766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5" name="Shape 21915"/>
          <p:cNvSpPr/>
          <p:nvPr/>
        </p:nvSpPr>
        <p:spPr>
          <a:xfrm rot="2093846">
            <a:off x="4043537" y="-213626"/>
            <a:ext cx="716016" cy="7179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6" name="Shape 21916"/>
          <p:cNvSpPr/>
          <p:nvPr/>
        </p:nvSpPr>
        <p:spPr>
          <a:xfrm rot="2093846">
            <a:off x="2617674" y="2260197"/>
            <a:ext cx="232222" cy="2341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7" name="Shape 21917"/>
          <p:cNvSpPr/>
          <p:nvPr/>
        </p:nvSpPr>
        <p:spPr>
          <a:xfrm rot="2093846">
            <a:off x="2595928" y="1980223"/>
            <a:ext cx="309628" cy="3057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8" name="Shape 21918"/>
          <p:cNvSpPr/>
          <p:nvPr/>
        </p:nvSpPr>
        <p:spPr>
          <a:xfrm rot="2093846">
            <a:off x="2812427" y="1796484"/>
            <a:ext cx="371555" cy="3696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alpha val="95000"/>
            </a:schemeClr>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19" name="Shape 21919"/>
          <p:cNvSpPr/>
          <p:nvPr/>
        </p:nvSpPr>
        <p:spPr>
          <a:xfrm rot="2093846">
            <a:off x="4075625" y="1221093"/>
            <a:ext cx="572812" cy="57474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46E78"/>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20" name="Shape 21920"/>
          <p:cNvSpPr/>
          <p:nvPr/>
        </p:nvSpPr>
        <p:spPr>
          <a:xfrm rot="2093846">
            <a:off x="3635839" y="1339633"/>
            <a:ext cx="690858" cy="6869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9D9D9">
              <a:alpha val="90000"/>
            </a:srgbClr>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21" name="Shape 21921"/>
          <p:cNvSpPr/>
          <p:nvPr/>
        </p:nvSpPr>
        <p:spPr>
          <a:xfrm rot="2093846">
            <a:off x="3168947" y="1553203"/>
            <a:ext cx="634739" cy="640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22" name="Shape 21922"/>
          <p:cNvSpPr/>
          <p:nvPr/>
        </p:nvSpPr>
        <p:spPr>
          <a:xfrm rot="2093846">
            <a:off x="3451594" y="420141"/>
            <a:ext cx="570878" cy="5708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tailEnd type="triangle"/>
          </a:ln>
        </p:spPr>
        <p:txBody>
          <a:bodyPr lIns="17145" tIns="17145" rIns="17145" bIns="17145"/>
          <a:lstStyle/>
          <a:p>
            <a:pPr defTabSz="342900">
              <a:defRPr sz="2100">
                <a:latin typeface="Gill Sans"/>
                <a:ea typeface="Gill Sans"/>
                <a:cs typeface="Gill Sans"/>
                <a:sym typeface="Gill Sans"/>
              </a:defRPr>
            </a:pPr>
            <a:endParaRPr/>
          </a:p>
        </p:txBody>
      </p:sp>
      <p:sp>
        <p:nvSpPr>
          <p:cNvPr id="21923" name="Shape 21923"/>
          <p:cNvSpPr/>
          <p:nvPr/>
        </p:nvSpPr>
        <p:spPr>
          <a:xfrm>
            <a:off x="3961306" y="965520"/>
            <a:ext cx="254528" cy="247840"/>
          </a:xfrm>
          <a:custGeom>
            <a:avLst/>
            <a:gdLst/>
            <a:ahLst/>
            <a:cxnLst>
              <a:cxn ang="0">
                <a:pos x="wd2" y="hd2"/>
              </a:cxn>
              <a:cxn ang="5400000">
                <a:pos x="wd2" y="hd2"/>
              </a:cxn>
              <a:cxn ang="10800000">
                <a:pos x="wd2" y="hd2"/>
              </a:cxn>
              <a:cxn ang="16200000">
                <a:pos x="wd2" y="hd2"/>
              </a:cxn>
            </a:cxnLst>
            <a:rect l="0" t="0" r="r" b="b"/>
            <a:pathLst>
              <a:path w="21600" h="21600" extrusionOk="0">
                <a:moveTo>
                  <a:pt x="2428" y="0"/>
                </a:moveTo>
                <a:cubicBezTo>
                  <a:pt x="960" y="0"/>
                  <a:pt x="0" y="1009"/>
                  <a:pt x="0" y="2332"/>
                </a:cubicBezTo>
                <a:cubicBezTo>
                  <a:pt x="0" y="3624"/>
                  <a:pt x="928" y="4679"/>
                  <a:pt x="2365" y="4679"/>
                </a:cubicBezTo>
                <a:cubicBezTo>
                  <a:pt x="3893" y="4679"/>
                  <a:pt x="4825" y="3624"/>
                  <a:pt x="4825" y="2332"/>
                </a:cubicBezTo>
                <a:cubicBezTo>
                  <a:pt x="4794" y="1009"/>
                  <a:pt x="3896" y="0"/>
                  <a:pt x="2428" y="0"/>
                </a:cubicBezTo>
                <a:close/>
                <a:moveTo>
                  <a:pt x="16350" y="6218"/>
                </a:moveTo>
                <a:cubicBezTo>
                  <a:pt x="13892" y="6218"/>
                  <a:pt x="12424" y="7661"/>
                  <a:pt x="11825" y="8646"/>
                </a:cubicBezTo>
                <a:lnTo>
                  <a:pt x="11730" y="8646"/>
                </a:lnTo>
                <a:lnTo>
                  <a:pt x="11525" y="6558"/>
                </a:lnTo>
                <a:lnTo>
                  <a:pt x="7568" y="6558"/>
                </a:lnTo>
                <a:cubicBezTo>
                  <a:pt x="7629" y="7913"/>
                  <a:pt x="7694" y="9474"/>
                  <a:pt x="7694" y="11351"/>
                </a:cubicBezTo>
                <a:cubicBezTo>
                  <a:pt x="7694" y="11351"/>
                  <a:pt x="7694" y="21600"/>
                  <a:pt x="7694" y="21600"/>
                </a:cubicBezTo>
                <a:lnTo>
                  <a:pt x="12251" y="21600"/>
                </a:lnTo>
                <a:lnTo>
                  <a:pt x="12251" y="12921"/>
                </a:lnTo>
                <a:cubicBezTo>
                  <a:pt x="12251" y="12490"/>
                  <a:pt x="12272" y="12062"/>
                  <a:pt x="12392" y="11755"/>
                </a:cubicBezTo>
                <a:cubicBezTo>
                  <a:pt x="12722" y="10894"/>
                  <a:pt x="13467" y="10007"/>
                  <a:pt x="14726" y="10007"/>
                </a:cubicBezTo>
                <a:cubicBezTo>
                  <a:pt x="16374" y="10007"/>
                  <a:pt x="17044" y="11321"/>
                  <a:pt x="17044" y="13261"/>
                </a:cubicBezTo>
                <a:lnTo>
                  <a:pt x="17044" y="21600"/>
                </a:lnTo>
                <a:lnTo>
                  <a:pt x="21600" y="21600"/>
                </a:lnTo>
                <a:lnTo>
                  <a:pt x="21600" y="12711"/>
                </a:lnTo>
                <a:cubicBezTo>
                  <a:pt x="21600" y="8280"/>
                  <a:pt x="19347" y="6218"/>
                  <a:pt x="16350" y="6218"/>
                </a:cubicBezTo>
                <a:close/>
                <a:moveTo>
                  <a:pt x="126" y="6525"/>
                </a:moveTo>
                <a:lnTo>
                  <a:pt x="126" y="21568"/>
                </a:lnTo>
                <a:cubicBezTo>
                  <a:pt x="126" y="21568"/>
                  <a:pt x="4667" y="21568"/>
                  <a:pt x="4667" y="21568"/>
                </a:cubicBezTo>
                <a:lnTo>
                  <a:pt x="4667" y="6525"/>
                </a:lnTo>
                <a:lnTo>
                  <a:pt x="126" y="6525"/>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4" name="Shape 21924"/>
          <p:cNvSpPr/>
          <p:nvPr/>
        </p:nvSpPr>
        <p:spPr>
          <a:xfrm>
            <a:off x="4239878" y="7606"/>
            <a:ext cx="330029" cy="275492"/>
          </a:xfrm>
          <a:custGeom>
            <a:avLst/>
            <a:gdLst/>
            <a:ahLst/>
            <a:cxnLst>
              <a:cxn ang="0">
                <a:pos x="wd2" y="hd2"/>
              </a:cxn>
              <a:cxn ang="5400000">
                <a:pos x="wd2" y="hd2"/>
              </a:cxn>
              <a:cxn ang="10800000">
                <a:pos x="wd2" y="hd2"/>
              </a:cxn>
              <a:cxn ang="16200000">
                <a:pos x="wd2" y="hd2"/>
              </a:cxn>
            </a:cxnLst>
            <a:rect l="0" t="0" r="r" b="b"/>
            <a:pathLst>
              <a:path w="21600" h="21526" extrusionOk="0">
                <a:moveTo>
                  <a:pt x="21600" y="2552"/>
                </a:moveTo>
                <a:cubicBezTo>
                  <a:pt x="21456" y="2916"/>
                  <a:pt x="21187" y="3376"/>
                  <a:pt x="20794" y="3932"/>
                </a:cubicBezTo>
                <a:cubicBezTo>
                  <a:pt x="20400" y="4488"/>
                  <a:pt x="19915" y="4976"/>
                  <a:pt x="19337" y="5398"/>
                </a:cubicBezTo>
                <a:cubicBezTo>
                  <a:pt x="19353" y="5551"/>
                  <a:pt x="19365" y="5695"/>
                  <a:pt x="19373" y="5829"/>
                </a:cubicBezTo>
                <a:cubicBezTo>
                  <a:pt x="19381" y="5963"/>
                  <a:pt x="19385" y="6107"/>
                  <a:pt x="19385" y="6260"/>
                </a:cubicBezTo>
                <a:cubicBezTo>
                  <a:pt x="19385" y="7066"/>
                  <a:pt x="19309" y="7947"/>
                  <a:pt x="19156" y="8905"/>
                </a:cubicBezTo>
                <a:cubicBezTo>
                  <a:pt x="19004" y="9863"/>
                  <a:pt x="18767" y="10836"/>
                  <a:pt x="18446" y="11823"/>
                </a:cubicBezTo>
                <a:cubicBezTo>
                  <a:pt x="18125" y="12810"/>
                  <a:pt x="17719" y="13788"/>
                  <a:pt x="17230" y="14756"/>
                </a:cubicBezTo>
                <a:cubicBezTo>
                  <a:pt x="16740" y="15724"/>
                  <a:pt x="16158" y="16619"/>
                  <a:pt x="15484" y="17444"/>
                </a:cubicBezTo>
                <a:cubicBezTo>
                  <a:pt x="14810" y="18268"/>
                  <a:pt x="14043" y="18996"/>
                  <a:pt x="13184" y="19629"/>
                </a:cubicBezTo>
                <a:cubicBezTo>
                  <a:pt x="12325" y="20261"/>
                  <a:pt x="11366" y="20731"/>
                  <a:pt x="10307" y="21038"/>
                </a:cubicBezTo>
                <a:cubicBezTo>
                  <a:pt x="9070" y="21364"/>
                  <a:pt x="7834" y="21526"/>
                  <a:pt x="6599" y="21526"/>
                </a:cubicBezTo>
                <a:cubicBezTo>
                  <a:pt x="6068" y="21526"/>
                  <a:pt x="5519" y="21493"/>
                  <a:pt x="4949" y="21426"/>
                </a:cubicBezTo>
                <a:cubicBezTo>
                  <a:pt x="4379" y="21359"/>
                  <a:pt x="3809" y="21234"/>
                  <a:pt x="3239" y="21051"/>
                </a:cubicBezTo>
                <a:cubicBezTo>
                  <a:pt x="2669" y="20870"/>
                  <a:pt x="2107" y="20625"/>
                  <a:pt x="1553" y="20319"/>
                </a:cubicBezTo>
                <a:cubicBezTo>
                  <a:pt x="1000" y="20012"/>
                  <a:pt x="482" y="19620"/>
                  <a:pt x="0" y="19140"/>
                </a:cubicBezTo>
                <a:cubicBezTo>
                  <a:pt x="1252" y="19351"/>
                  <a:pt x="2436" y="19231"/>
                  <a:pt x="3552" y="18781"/>
                </a:cubicBezTo>
                <a:cubicBezTo>
                  <a:pt x="4668" y="18331"/>
                  <a:pt x="5683" y="17693"/>
                  <a:pt x="6599" y="16869"/>
                </a:cubicBezTo>
                <a:cubicBezTo>
                  <a:pt x="6389" y="16869"/>
                  <a:pt x="6113" y="16845"/>
                  <a:pt x="5767" y="16797"/>
                </a:cubicBezTo>
                <a:cubicBezTo>
                  <a:pt x="5422" y="16749"/>
                  <a:pt x="5053" y="16605"/>
                  <a:pt x="4660" y="16366"/>
                </a:cubicBezTo>
                <a:cubicBezTo>
                  <a:pt x="4266" y="16126"/>
                  <a:pt x="3869" y="15757"/>
                  <a:pt x="3468" y="15259"/>
                </a:cubicBezTo>
                <a:cubicBezTo>
                  <a:pt x="3067" y="14760"/>
                  <a:pt x="2713" y="14061"/>
                  <a:pt x="2408" y="13161"/>
                </a:cubicBezTo>
                <a:cubicBezTo>
                  <a:pt x="2505" y="13198"/>
                  <a:pt x="2637" y="13223"/>
                  <a:pt x="2806" y="13232"/>
                </a:cubicBezTo>
                <a:cubicBezTo>
                  <a:pt x="2974" y="13242"/>
                  <a:pt x="3154" y="13237"/>
                  <a:pt x="3348" y="13218"/>
                </a:cubicBezTo>
                <a:cubicBezTo>
                  <a:pt x="3540" y="13198"/>
                  <a:pt x="3729" y="13175"/>
                  <a:pt x="3913" y="13146"/>
                </a:cubicBezTo>
                <a:cubicBezTo>
                  <a:pt x="4098" y="13118"/>
                  <a:pt x="4262" y="13083"/>
                  <a:pt x="4407" y="13045"/>
                </a:cubicBezTo>
                <a:cubicBezTo>
                  <a:pt x="3572" y="12738"/>
                  <a:pt x="2918" y="12331"/>
                  <a:pt x="2444" y="11823"/>
                </a:cubicBezTo>
                <a:cubicBezTo>
                  <a:pt x="1971" y="11315"/>
                  <a:pt x="1622" y="10793"/>
                  <a:pt x="1397" y="10256"/>
                </a:cubicBezTo>
                <a:cubicBezTo>
                  <a:pt x="1172" y="9720"/>
                  <a:pt x="1031" y="9212"/>
                  <a:pt x="975" y="8733"/>
                </a:cubicBezTo>
                <a:cubicBezTo>
                  <a:pt x="919" y="8253"/>
                  <a:pt x="891" y="7880"/>
                  <a:pt x="891" y="7612"/>
                </a:cubicBezTo>
                <a:cubicBezTo>
                  <a:pt x="1100" y="7765"/>
                  <a:pt x="1405" y="7928"/>
                  <a:pt x="1806" y="8100"/>
                </a:cubicBezTo>
                <a:cubicBezTo>
                  <a:pt x="2208" y="8273"/>
                  <a:pt x="2569" y="8349"/>
                  <a:pt x="2890" y="8330"/>
                </a:cubicBezTo>
                <a:cubicBezTo>
                  <a:pt x="2232" y="7678"/>
                  <a:pt x="1754" y="7032"/>
                  <a:pt x="1456" y="6389"/>
                </a:cubicBezTo>
                <a:cubicBezTo>
                  <a:pt x="1160" y="5748"/>
                  <a:pt x="983" y="5125"/>
                  <a:pt x="927" y="4521"/>
                </a:cubicBezTo>
                <a:cubicBezTo>
                  <a:pt x="871" y="3917"/>
                  <a:pt x="899" y="3329"/>
                  <a:pt x="1011" y="2753"/>
                </a:cubicBezTo>
                <a:cubicBezTo>
                  <a:pt x="1124" y="2178"/>
                  <a:pt x="1276" y="1622"/>
                  <a:pt x="1469" y="1085"/>
                </a:cubicBezTo>
                <a:cubicBezTo>
                  <a:pt x="2352" y="2273"/>
                  <a:pt x="3231" y="3237"/>
                  <a:pt x="4106" y="3975"/>
                </a:cubicBezTo>
                <a:cubicBezTo>
                  <a:pt x="4981" y="4713"/>
                  <a:pt x="5816" y="5283"/>
                  <a:pt x="6610" y="5685"/>
                </a:cubicBezTo>
                <a:cubicBezTo>
                  <a:pt x="7405" y="6088"/>
                  <a:pt x="8147" y="6356"/>
                  <a:pt x="8838" y="6490"/>
                </a:cubicBezTo>
                <a:cubicBezTo>
                  <a:pt x="9528" y="6625"/>
                  <a:pt x="10130" y="6692"/>
                  <a:pt x="10644" y="6692"/>
                </a:cubicBezTo>
                <a:cubicBezTo>
                  <a:pt x="10547" y="5925"/>
                  <a:pt x="10543" y="5196"/>
                  <a:pt x="10632" y="4507"/>
                </a:cubicBezTo>
                <a:cubicBezTo>
                  <a:pt x="10720" y="3817"/>
                  <a:pt x="10905" y="3185"/>
                  <a:pt x="11185" y="2609"/>
                </a:cubicBezTo>
                <a:cubicBezTo>
                  <a:pt x="11467" y="2034"/>
                  <a:pt x="11839" y="1541"/>
                  <a:pt x="12305" y="1129"/>
                </a:cubicBezTo>
                <a:cubicBezTo>
                  <a:pt x="12771" y="717"/>
                  <a:pt x="13325" y="405"/>
                  <a:pt x="13967" y="194"/>
                </a:cubicBezTo>
                <a:cubicBezTo>
                  <a:pt x="14753" y="-74"/>
                  <a:pt x="15508" y="-65"/>
                  <a:pt x="16230" y="223"/>
                </a:cubicBezTo>
                <a:cubicBezTo>
                  <a:pt x="16953" y="511"/>
                  <a:pt x="17571" y="1009"/>
                  <a:pt x="18084" y="1718"/>
                </a:cubicBezTo>
                <a:cubicBezTo>
                  <a:pt x="18309" y="1699"/>
                  <a:pt x="18663" y="1612"/>
                  <a:pt x="19144" y="1459"/>
                </a:cubicBezTo>
                <a:cubicBezTo>
                  <a:pt x="19626" y="1306"/>
                  <a:pt x="20227" y="971"/>
                  <a:pt x="20950" y="453"/>
                </a:cubicBezTo>
                <a:cubicBezTo>
                  <a:pt x="20902" y="645"/>
                  <a:pt x="20826" y="880"/>
                  <a:pt x="20722" y="1158"/>
                </a:cubicBezTo>
                <a:cubicBezTo>
                  <a:pt x="20617" y="1436"/>
                  <a:pt x="20484" y="1718"/>
                  <a:pt x="20324" y="2005"/>
                </a:cubicBezTo>
                <a:cubicBezTo>
                  <a:pt x="20164" y="2293"/>
                  <a:pt x="19971" y="2571"/>
                  <a:pt x="19746" y="2839"/>
                </a:cubicBezTo>
                <a:cubicBezTo>
                  <a:pt x="19521" y="3108"/>
                  <a:pt x="19264" y="3329"/>
                  <a:pt x="18976" y="3501"/>
                </a:cubicBezTo>
                <a:cubicBezTo>
                  <a:pt x="19217" y="3443"/>
                  <a:pt x="19481" y="3376"/>
                  <a:pt x="19770" y="3300"/>
                </a:cubicBezTo>
                <a:cubicBezTo>
                  <a:pt x="20011" y="3223"/>
                  <a:pt x="20292" y="3122"/>
                  <a:pt x="20613" y="2998"/>
                </a:cubicBezTo>
                <a:cubicBezTo>
                  <a:pt x="20934" y="2873"/>
                  <a:pt x="21263" y="2724"/>
                  <a:pt x="21600" y="2552"/>
                </a:cubicBezTo>
                <a:cubicBezTo>
                  <a:pt x="21600" y="2552"/>
                  <a:pt x="21600" y="2552"/>
                  <a:pt x="21600" y="2552"/>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5" name="Shape 21925"/>
          <p:cNvSpPr/>
          <p:nvPr/>
        </p:nvSpPr>
        <p:spPr>
          <a:xfrm>
            <a:off x="3307301" y="1693867"/>
            <a:ext cx="272305" cy="2763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068"/>
                </a:lnTo>
                <a:cubicBezTo>
                  <a:pt x="9614" y="4068"/>
                  <a:pt x="17445" y="11805"/>
                  <a:pt x="17445" y="21285"/>
                </a:cubicBezTo>
                <a:lnTo>
                  <a:pt x="21600" y="21285"/>
                </a:lnTo>
                <a:cubicBezTo>
                  <a:pt x="21600" y="9550"/>
                  <a:pt x="11901" y="0"/>
                  <a:pt x="0" y="0"/>
                </a:cubicBezTo>
                <a:close/>
                <a:moveTo>
                  <a:pt x="0" y="7559"/>
                </a:moveTo>
                <a:lnTo>
                  <a:pt x="0" y="11627"/>
                </a:lnTo>
                <a:cubicBezTo>
                  <a:pt x="2695" y="11627"/>
                  <a:pt x="5234" y="12683"/>
                  <a:pt x="7138" y="14566"/>
                </a:cubicBezTo>
                <a:cubicBezTo>
                  <a:pt x="9050" y="16442"/>
                  <a:pt x="10094" y="18932"/>
                  <a:pt x="10094" y="21600"/>
                </a:cubicBezTo>
                <a:lnTo>
                  <a:pt x="14249" y="21600"/>
                </a:lnTo>
                <a:cubicBezTo>
                  <a:pt x="14249" y="13854"/>
                  <a:pt x="7862" y="7559"/>
                  <a:pt x="0" y="7559"/>
                </a:cubicBezTo>
                <a:close/>
                <a:moveTo>
                  <a:pt x="2876" y="15957"/>
                </a:moveTo>
                <a:cubicBezTo>
                  <a:pt x="1295" y="15957"/>
                  <a:pt x="0" y="17240"/>
                  <a:pt x="0" y="18792"/>
                </a:cubicBezTo>
                <a:cubicBezTo>
                  <a:pt x="0" y="20357"/>
                  <a:pt x="1295" y="21600"/>
                  <a:pt x="2876" y="21600"/>
                </a:cubicBezTo>
                <a:cubicBezTo>
                  <a:pt x="4472" y="21600"/>
                  <a:pt x="5753" y="20357"/>
                  <a:pt x="5753" y="18792"/>
                </a:cubicBezTo>
                <a:cubicBezTo>
                  <a:pt x="5753" y="17240"/>
                  <a:pt x="4472" y="15957"/>
                  <a:pt x="2876" y="15957"/>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6" name="Shape 21926"/>
          <p:cNvSpPr/>
          <p:nvPr/>
        </p:nvSpPr>
        <p:spPr>
          <a:xfrm>
            <a:off x="3513576" y="1088191"/>
            <a:ext cx="151945" cy="302130"/>
          </a:xfrm>
          <a:custGeom>
            <a:avLst/>
            <a:gdLst/>
            <a:ahLst/>
            <a:cxnLst>
              <a:cxn ang="0">
                <a:pos x="wd2" y="hd2"/>
              </a:cxn>
              <a:cxn ang="5400000">
                <a:pos x="wd2" y="hd2"/>
              </a:cxn>
              <a:cxn ang="10800000">
                <a:pos x="wd2" y="hd2"/>
              </a:cxn>
              <a:cxn ang="16200000">
                <a:pos x="wd2" y="hd2"/>
              </a:cxn>
            </a:cxnLst>
            <a:rect l="0" t="0" r="r" b="b"/>
            <a:pathLst>
              <a:path w="21600" h="21600" extrusionOk="0">
                <a:moveTo>
                  <a:pt x="4675" y="4169"/>
                </a:moveTo>
                <a:cubicBezTo>
                  <a:pt x="4675" y="4035"/>
                  <a:pt x="4709" y="3743"/>
                  <a:pt x="4791" y="3297"/>
                </a:cubicBezTo>
                <a:cubicBezTo>
                  <a:pt x="4867" y="2854"/>
                  <a:pt x="5202" y="2383"/>
                  <a:pt x="5802" y="1894"/>
                </a:cubicBezTo>
                <a:cubicBezTo>
                  <a:pt x="6401" y="1405"/>
                  <a:pt x="7364" y="967"/>
                  <a:pt x="8707" y="580"/>
                </a:cubicBezTo>
                <a:cubicBezTo>
                  <a:pt x="10041" y="196"/>
                  <a:pt x="11974" y="0"/>
                  <a:pt x="14499" y="0"/>
                </a:cubicBezTo>
                <a:lnTo>
                  <a:pt x="21600" y="0"/>
                </a:lnTo>
                <a:lnTo>
                  <a:pt x="21600" y="3894"/>
                </a:lnTo>
                <a:lnTo>
                  <a:pt x="16396" y="3894"/>
                </a:lnTo>
                <a:cubicBezTo>
                  <a:pt x="15888" y="3894"/>
                  <a:pt x="15406" y="3990"/>
                  <a:pt x="14970" y="4182"/>
                </a:cubicBezTo>
                <a:cubicBezTo>
                  <a:pt x="14544" y="4373"/>
                  <a:pt x="14317" y="4557"/>
                  <a:pt x="14317" y="4725"/>
                </a:cubicBezTo>
                <a:lnTo>
                  <a:pt x="14317" y="7145"/>
                </a:lnTo>
                <a:lnTo>
                  <a:pt x="21600" y="7145"/>
                </a:lnTo>
                <a:cubicBezTo>
                  <a:pt x="21525" y="7620"/>
                  <a:pt x="21434" y="8081"/>
                  <a:pt x="21346" y="8528"/>
                </a:cubicBezTo>
                <a:lnTo>
                  <a:pt x="21055" y="9702"/>
                </a:lnTo>
                <a:cubicBezTo>
                  <a:pt x="20934" y="10099"/>
                  <a:pt x="20817" y="10469"/>
                  <a:pt x="20709" y="10807"/>
                </a:cubicBezTo>
                <a:lnTo>
                  <a:pt x="14271" y="10807"/>
                </a:lnTo>
                <a:lnTo>
                  <a:pt x="14271" y="21600"/>
                </a:lnTo>
                <a:lnTo>
                  <a:pt x="4675" y="21600"/>
                </a:lnTo>
                <a:lnTo>
                  <a:pt x="4675" y="10807"/>
                </a:lnTo>
                <a:lnTo>
                  <a:pt x="0" y="10807"/>
                </a:lnTo>
                <a:lnTo>
                  <a:pt x="0" y="7145"/>
                </a:lnTo>
                <a:lnTo>
                  <a:pt x="4675" y="7145"/>
                </a:lnTo>
                <a:cubicBezTo>
                  <a:pt x="4675" y="7145"/>
                  <a:pt x="4675" y="4169"/>
                  <a:pt x="4675" y="4169"/>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7" name="Shape 21927"/>
          <p:cNvSpPr/>
          <p:nvPr/>
        </p:nvSpPr>
        <p:spPr>
          <a:xfrm>
            <a:off x="3624972" y="561358"/>
            <a:ext cx="205072" cy="275456"/>
          </a:xfrm>
          <a:custGeom>
            <a:avLst/>
            <a:gdLst/>
            <a:ahLst/>
            <a:cxnLst>
              <a:cxn ang="0">
                <a:pos x="wd2" y="hd2"/>
              </a:cxn>
              <a:cxn ang="5400000">
                <a:pos x="wd2" y="hd2"/>
              </a:cxn>
              <a:cxn ang="10800000">
                <a:pos x="wd2" y="hd2"/>
              </a:cxn>
              <a:cxn ang="16200000">
                <a:pos x="wd2" y="hd2"/>
              </a:cxn>
            </a:cxnLst>
            <a:rect l="0" t="0" r="r" b="b"/>
            <a:pathLst>
              <a:path w="21600" h="21600" extrusionOk="0">
                <a:moveTo>
                  <a:pt x="17976" y="16199"/>
                </a:moveTo>
                <a:lnTo>
                  <a:pt x="10816" y="16199"/>
                </a:lnTo>
                <a:cubicBezTo>
                  <a:pt x="9822" y="16199"/>
                  <a:pt x="8974" y="15940"/>
                  <a:pt x="8280" y="15419"/>
                </a:cubicBezTo>
                <a:cubicBezTo>
                  <a:pt x="7580" y="14898"/>
                  <a:pt x="7235" y="14268"/>
                  <a:pt x="7235" y="13524"/>
                </a:cubicBezTo>
                <a:lnTo>
                  <a:pt x="7235" y="11626"/>
                </a:lnTo>
                <a:lnTo>
                  <a:pt x="17437" y="11626"/>
                </a:lnTo>
                <a:cubicBezTo>
                  <a:pt x="18356" y="11626"/>
                  <a:pt x="19149" y="11381"/>
                  <a:pt x="19808" y="10892"/>
                </a:cubicBezTo>
                <a:cubicBezTo>
                  <a:pt x="20465" y="10398"/>
                  <a:pt x="20796" y="9810"/>
                  <a:pt x="20796" y="9123"/>
                </a:cubicBezTo>
                <a:cubicBezTo>
                  <a:pt x="20796" y="8435"/>
                  <a:pt x="20465" y="7847"/>
                  <a:pt x="19806" y="7356"/>
                </a:cubicBezTo>
                <a:cubicBezTo>
                  <a:pt x="19145" y="6867"/>
                  <a:pt x="18351" y="6620"/>
                  <a:pt x="17426" y="6620"/>
                </a:cubicBezTo>
                <a:lnTo>
                  <a:pt x="7235" y="6620"/>
                </a:lnTo>
                <a:lnTo>
                  <a:pt x="7235" y="2702"/>
                </a:lnTo>
                <a:cubicBezTo>
                  <a:pt x="7235" y="1959"/>
                  <a:pt x="6880" y="1324"/>
                  <a:pt x="6175" y="796"/>
                </a:cubicBezTo>
                <a:cubicBezTo>
                  <a:pt x="5473" y="267"/>
                  <a:pt x="4623" y="0"/>
                  <a:pt x="3637" y="0"/>
                </a:cubicBezTo>
                <a:cubicBezTo>
                  <a:pt x="2622" y="0"/>
                  <a:pt x="1760" y="262"/>
                  <a:pt x="1056" y="781"/>
                </a:cubicBezTo>
                <a:cubicBezTo>
                  <a:pt x="352" y="1300"/>
                  <a:pt x="0" y="1941"/>
                  <a:pt x="0" y="2704"/>
                </a:cubicBezTo>
                <a:lnTo>
                  <a:pt x="0" y="13524"/>
                </a:lnTo>
                <a:cubicBezTo>
                  <a:pt x="0" y="15752"/>
                  <a:pt x="1056" y="17652"/>
                  <a:pt x="3171" y="19231"/>
                </a:cubicBezTo>
                <a:cubicBezTo>
                  <a:pt x="5287" y="20811"/>
                  <a:pt x="7839" y="21600"/>
                  <a:pt x="10821" y="21600"/>
                </a:cubicBezTo>
                <a:lnTo>
                  <a:pt x="17977" y="21600"/>
                </a:lnTo>
                <a:cubicBezTo>
                  <a:pt x="18972" y="21600"/>
                  <a:pt x="19825" y="21334"/>
                  <a:pt x="20535" y="20804"/>
                </a:cubicBezTo>
                <a:cubicBezTo>
                  <a:pt x="21245" y="20277"/>
                  <a:pt x="21600" y="19641"/>
                  <a:pt x="21600" y="18900"/>
                </a:cubicBezTo>
                <a:cubicBezTo>
                  <a:pt x="21600" y="18159"/>
                  <a:pt x="21245" y="17524"/>
                  <a:pt x="20535" y="16995"/>
                </a:cubicBezTo>
                <a:cubicBezTo>
                  <a:pt x="19825" y="16466"/>
                  <a:pt x="18970" y="16199"/>
                  <a:pt x="17976" y="16199"/>
                </a:cubicBezTo>
                <a:cubicBezTo>
                  <a:pt x="17976" y="16199"/>
                  <a:pt x="17976" y="16199"/>
                  <a:pt x="17976" y="16199"/>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8" name="Shape 21928"/>
          <p:cNvSpPr/>
          <p:nvPr/>
        </p:nvSpPr>
        <p:spPr>
          <a:xfrm>
            <a:off x="3048217" y="839974"/>
            <a:ext cx="246462" cy="215632"/>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0"/>
                </a:lnTo>
                <a:cubicBezTo>
                  <a:pt x="20249" y="10800"/>
                  <a:pt x="20249" y="20059"/>
                  <a:pt x="20249" y="20059"/>
                </a:cubicBezTo>
                <a:close/>
                <a:moveTo>
                  <a:pt x="12824" y="9267"/>
                </a:moveTo>
                <a:cubicBezTo>
                  <a:pt x="10955" y="9267"/>
                  <a:pt x="9442" y="7534"/>
                  <a:pt x="9442" y="5402"/>
                </a:cubicBezTo>
                <a:cubicBezTo>
                  <a:pt x="9442" y="3266"/>
                  <a:pt x="10958" y="1533"/>
                  <a:pt x="12824" y="1533"/>
                </a:cubicBezTo>
                <a:cubicBezTo>
                  <a:pt x="14692" y="1533"/>
                  <a:pt x="16206" y="3266"/>
                  <a:pt x="16206" y="5402"/>
                </a:cubicBezTo>
                <a:cubicBezTo>
                  <a:pt x="16206" y="7534"/>
                  <a:pt x="14692" y="9267"/>
                  <a:pt x="12824" y="9267"/>
                </a:cubicBezTo>
                <a:cubicBezTo>
                  <a:pt x="12824" y="9267"/>
                  <a:pt x="12824" y="9267"/>
                  <a:pt x="12824" y="9267"/>
                </a:cubicBezTo>
                <a:close/>
                <a:moveTo>
                  <a:pt x="14850" y="18514"/>
                </a:moveTo>
                <a:cubicBezTo>
                  <a:pt x="14850" y="19366"/>
                  <a:pt x="14244" y="20059"/>
                  <a:pt x="13499" y="20059"/>
                </a:cubicBezTo>
                <a:lnTo>
                  <a:pt x="2699" y="20059"/>
                </a:lnTo>
                <a:cubicBezTo>
                  <a:pt x="1954" y="20059"/>
                  <a:pt x="1352" y="19371"/>
                  <a:pt x="1352" y="18514"/>
                </a:cubicBezTo>
                <a:lnTo>
                  <a:pt x="1352" y="12344"/>
                </a:lnTo>
                <a:cubicBezTo>
                  <a:pt x="1352" y="11490"/>
                  <a:pt x="1954" y="10800"/>
                  <a:pt x="2699" y="10800"/>
                </a:cubicBezTo>
                <a:lnTo>
                  <a:pt x="13499" y="10800"/>
                </a:lnTo>
                <a:cubicBezTo>
                  <a:pt x="14244" y="10800"/>
                  <a:pt x="14850" y="11490"/>
                  <a:pt x="14850" y="12344"/>
                </a:cubicBezTo>
                <a:cubicBezTo>
                  <a:pt x="14850" y="12344"/>
                  <a:pt x="14850" y="18514"/>
                  <a:pt x="14850" y="18514"/>
                </a:cubicBezTo>
                <a:close/>
                <a:moveTo>
                  <a:pt x="1352" y="6171"/>
                </a:moveTo>
                <a:cubicBezTo>
                  <a:pt x="1352" y="4468"/>
                  <a:pt x="2557" y="3085"/>
                  <a:pt x="4050" y="3085"/>
                </a:cubicBezTo>
                <a:cubicBezTo>
                  <a:pt x="5539" y="3085"/>
                  <a:pt x="6750" y="4468"/>
                  <a:pt x="6750" y="6171"/>
                </a:cubicBezTo>
                <a:cubicBezTo>
                  <a:pt x="6750" y="7876"/>
                  <a:pt x="5539" y="9259"/>
                  <a:pt x="4050" y="9259"/>
                </a:cubicBezTo>
                <a:cubicBezTo>
                  <a:pt x="2557" y="9259"/>
                  <a:pt x="1352" y="7876"/>
                  <a:pt x="1352" y="6171"/>
                </a:cubicBezTo>
                <a:cubicBezTo>
                  <a:pt x="1352" y="6171"/>
                  <a:pt x="1352" y="6171"/>
                  <a:pt x="1352" y="6171"/>
                </a:cubicBezTo>
                <a:close/>
                <a:moveTo>
                  <a:pt x="20249" y="9259"/>
                </a:moveTo>
                <a:lnTo>
                  <a:pt x="16198" y="12344"/>
                </a:lnTo>
                <a:cubicBezTo>
                  <a:pt x="16198" y="11406"/>
                  <a:pt x="15826" y="10579"/>
                  <a:pt x="15249" y="10013"/>
                </a:cubicBezTo>
                <a:cubicBezTo>
                  <a:pt x="16624" y="9067"/>
                  <a:pt x="17550" y="7364"/>
                  <a:pt x="17550" y="5402"/>
                </a:cubicBezTo>
                <a:cubicBezTo>
                  <a:pt x="17550" y="2420"/>
                  <a:pt x="15434" y="0"/>
                  <a:pt x="12824" y="0"/>
                </a:cubicBezTo>
                <a:cubicBezTo>
                  <a:pt x="10213" y="0"/>
                  <a:pt x="8102" y="2420"/>
                  <a:pt x="8102" y="5402"/>
                </a:cubicBezTo>
                <a:cubicBezTo>
                  <a:pt x="8102" y="6912"/>
                  <a:pt x="8648" y="8277"/>
                  <a:pt x="9524" y="9259"/>
                </a:cubicBezTo>
                <a:lnTo>
                  <a:pt x="7049" y="9259"/>
                </a:lnTo>
                <a:cubicBezTo>
                  <a:pt x="7695" y="8439"/>
                  <a:pt x="8102" y="7364"/>
                  <a:pt x="8102" y="6171"/>
                </a:cubicBezTo>
                <a:cubicBezTo>
                  <a:pt x="8102" y="3616"/>
                  <a:pt x="6288" y="1545"/>
                  <a:pt x="4050" y="1545"/>
                </a:cubicBezTo>
                <a:cubicBezTo>
                  <a:pt x="1812" y="1545"/>
                  <a:pt x="0" y="3616"/>
                  <a:pt x="0" y="6171"/>
                </a:cubicBezTo>
                <a:cubicBezTo>
                  <a:pt x="0" y="7569"/>
                  <a:pt x="550" y="8803"/>
                  <a:pt x="1404" y="9652"/>
                </a:cubicBezTo>
                <a:cubicBezTo>
                  <a:pt x="570" y="10179"/>
                  <a:pt x="0" y="11180"/>
                  <a:pt x="0" y="12344"/>
                </a:cubicBezTo>
                <a:lnTo>
                  <a:pt x="0" y="18514"/>
                </a:lnTo>
                <a:cubicBezTo>
                  <a:pt x="0" y="20222"/>
                  <a:pt x="1210" y="21600"/>
                  <a:pt x="2699" y="21600"/>
                </a:cubicBezTo>
                <a:lnTo>
                  <a:pt x="13499" y="21600"/>
                </a:lnTo>
                <a:cubicBezTo>
                  <a:pt x="14989" y="21600"/>
                  <a:pt x="16198" y="20222"/>
                  <a:pt x="16198" y="18514"/>
                </a:cubicBezTo>
                <a:lnTo>
                  <a:pt x="16198" y="17743"/>
                </a:lnTo>
                <a:lnTo>
                  <a:pt x="20249" y="21600"/>
                </a:lnTo>
                <a:cubicBezTo>
                  <a:pt x="20994" y="21600"/>
                  <a:pt x="21600" y="20910"/>
                  <a:pt x="21600" y="20059"/>
                </a:cubicBezTo>
                <a:lnTo>
                  <a:pt x="21600" y="10800"/>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29" name="Shape 21929"/>
          <p:cNvSpPr/>
          <p:nvPr/>
        </p:nvSpPr>
        <p:spPr>
          <a:xfrm>
            <a:off x="4501521" y="624333"/>
            <a:ext cx="317033" cy="289807"/>
          </a:xfrm>
          <a:custGeom>
            <a:avLst/>
            <a:gdLst/>
            <a:ahLst/>
            <a:cxnLst>
              <a:cxn ang="0">
                <a:pos x="wd2" y="hd2"/>
              </a:cxn>
              <a:cxn ang="5400000">
                <a:pos x="wd2" y="hd2"/>
              </a:cxn>
              <a:cxn ang="10800000">
                <a:pos x="wd2" y="hd2"/>
              </a:cxn>
              <a:cxn ang="16200000">
                <a:pos x="wd2" y="hd2"/>
              </a:cxn>
            </a:cxnLst>
            <a:rect l="0" t="0" r="r" b="b"/>
            <a:pathLst>
              <a:path w="21600" h="21600" extrusionOk="0">
                <a:moveTo>
                  <a:pt x="14395" y="0"/>
                </a:moveTo>
                <a:cubicBezTo>
                  <a:pt x="13402" y="0"/>
                  <a:pt x="12601" y="895"/>
                  <a:pt x="12601" y="1979"/>
                </a:cubicBezTo>
                <a:lnTo>
                  <a:pt x="889" y="1979"/>
                </a:lnTo>
                <a:cubicBezTo>
                  <a:pt x="397" y="1979"/>
                  <a:pt x="0" y="2413"/>
                  <a:pt x="0" y="2952"/>
                </a:cubicBezTo>
                <a:cubicBezTo>
                  <a:pt x="0" y="3499"/>
                  <a:pt x="397" y="3941"/>
                  <a:pt x="889" y="3941"/>
                </a:cubicBezTo>
                <a:lnTo>
                  <a:pt x="12601" y="3941"/>
                </a:lnTo>
                <a:cubicBezTo>
                  <a:pt x="12601" y="5027"/>
                  <a:pt x="13402" y="5903"/>
                  <a:pt x="14395" y="5903"/>
                </a:cubicBezTo>
                <a:lnTo>
                  <a:pt x="16204" y="5903"/>
                </a:lnTo>
                <a:cubicBezTo>
                  <a:pt x="17197" y="5903"/>
                  <a:pt x="17997" y="5027"/>
                  <a:pt x="17997" y="3941"/>
                </a:cubicBezTo>
                <a:lnTo>
                  <a:pt x="20696" y="3941"/>
                </a:lnTo>
                <a:cubicBezTo>
                  <a:pt x="21196" y="3941"/>
                  <a:pt x="21600" y="3499"/>
                  <a:pt x="21600" y="2952"/>
                </a:cubicBezTo>
                <a:cubicBezTo>
                  <a:pt x="21600" y="2413"/>
                  <a:pt x="21196" y="1979"/>
                  <a:pt x="20696" y="1979"/>
                </a:cubicBezTo>
                <a:lnTo>
                  <a:pt x="17997" y="1979"/>
                </a:lnTo>
                <a:cubicBezTo>
                  <a:pt x="17997" y="895"/>
                  <a:pt x="17197" y="0"/>
                  <a:pt x="16204" y="0"/>
                </a:cubicBezTo>
                <a:lnTo>
                  <a:pt x="14395" y="0"/>
                </a:lnTo>
                <a:close/>
                <a:moveTo>
                  <a:pt x="14395" y="1979"/>
                </a:moveTo>
                <a:lnTo>
                  <a:pt x="16204" y="1979"/>
                </a:lnTo>
                <a:lnTo>
                  <a:pt x="16204" y="3941"/>
                </a:lnTo>
                <a:lnTo>
                  <a:pt x="14395" y="3941"/>
                </a:lnTo>
                <a:cubicBezTo>
                  <a:pt x="14395" y="3941"/>
                  <a:pt x="14395" y="1979"/>
                  <a:pt x="14395" y="1979"/>
                </a:cubicBezTo>
                <a:close/>
                <a:moveTo>
                  <a:pt x="5396" y="7848"/>
                </a:moveTo>
                <a:cubicBezTo>
                  <a:pt x="4403" y="7848"/>
                  <a:pt x="3603" y="8725"/>
                  <a:pt x="3603" y="9811"/>
                </a:cubicBezTo>
                <a:lnTo>
                  <a:pt x="889" y="9811"/>
                </a:lnTo>
                <a:cubicBezTo>
                  <a:pt x="397" y="9811"/>
                  <a:pt x="0" y="10261"/>
                  <a:pt x="0" y="10800"/>
                </a:cubicBezTo>
                <a:cubicBezTo>
                  <a:pt x="0" y="11348"/>
                  <a:pt x="397" y="11789"/>
                  <a:pt x="889" y="11789"/>
                </a:cubicBezTo>
                <a:lnTo>
                  <a:pt x="3603" y="11789"/>
                </a:lnTo>
                <a:cubicBezTo>
                  <a:pt x="3603" y="12875"/>
                  <a:pt x="4403" y="13752"/>
                  <a:pt x="5396" y="13752"/>
                </a:cubicBezTo>
                <a:lnTo>
                  <a:pt x="7190" y="13752"/>
                </a:lnTo>
                <a:cubicBezTo>
                  <a:pt x="8183" y="13752"/>
                  <a:pt x="8999" y="12875"/>
                  <a:pt x="8999" y="11789"/>
                </a:cubicBezTo>
                <a:lnTo>
                  <a:pt x="20696" y="11789"/>
                </a:lnTo>
                <a:cubicBezTo>
                  <a:pt x="21196" y="11789"/>
                  <a:pt x="21600" y="11348"/>
                  <a:pt x="21600" y="10800"/>
                </a:cubicBezTo>
                <a:cubicBezTo>
                  <a:pt x="21600" y="10261"/>
                  <a:pt x="21196" y="9811"/>
                  <a:pt x="20696" y="9811"/>
                </a:cubicBezTo>
                <a:lnTo>
                  <a:pt x="8999" y="9811"/>
                </a:lnTo>
                <a:cubicBezTo>
                  <a:pt x="8999" y="8724"/>
                  <a:pt x="8183" y="7848"/>
                  <a:pt x="7190" y="7848"/>
                </a:cubicBezTo>
                <a:lnTo>
                  <a:pt x="5396" y="7848"/>
                </a:lnTo>
                <a:close/>
                <a:moveTo>
                  <a:pt x="5396" y="9811"/>
                </a:moveTo>
                <a:lnTo>
                  <a:pt x="7190" y="9811"/>
                </a:lnTo>
                <a:cubicBezTo>
                  <a:pt x="7190" y="9811"/>
                  <a:pt x="7190" y="11789"/>
                  <a:pt x="7190" y="11789"/>
                </a:cubicBezTo>
                <a:lnTo>
                  <a:pt x="5396" y="11789"/>
                </a:lnTo>
                <a:lnTo>
                  <a:pt x="5396" y="9811"/>
                </a:lnTo>
                <a:close/>
                <a:moveTo>
                  <a:pt x="10808" y="15680"/>
                </a:moveTo>
                <a:cubicBezTo>
                  <a:pt x="9814" y="15680"/>
                  <a:pt x="8999" y="16573"/>
                  <a:pt x="8999" y="17659"/>
                </a:cubicBezTo>
                <a:lnTo>
                  <a:pt x="889" y="17659"/>
                </a:lnTo>
                <a:cubicBezTo>
                  <a:pt x="397" y="17659"/>
                  <a:pt x="0" y="18101"/>
                  <a:pt x="0" y="18648"/>
                </a:cubicBezTo>
                <a:cubicBezTo>
                  <a:pt x="0" y="19185"/>
                  <a:pt x="397" y="19621"/>
                  <a:pt x="889" y="19621"/>
                </a:cubicBezTo>
                <a:lnTo>
                  <a:pt x="8999" y="19621"/>
                </a:lnTo>
                <a:cubicBezTo>
                  <a:pt x="8999" y="20705"/>
                  <a:pt x="9814" y="21600"/>
                  <a:pt x="10808" y="21600"/>
                </a:cubicBezTo>
                <a:lnTo>
                  <a:pt x="12601" y="21600"/>
                </a:lnTo>
                <a:cubicBezTo>
                  <a:pt x="13594" y="21600"/>
                  <a:pt x="14395" y="20705"/>
                  <a:pt x="14395" y="19621"/>
                </a:cubicBezTo>
                <a:lnTo>
                  <a:pt x="20696" y="19621"/>
                </a:lnTo>
                <a:cubicBezTo>
                  <a:pt x="21196" y="19621"/>
                  <a:pt x="21600" y="19185"/>
                  <a:pt x="21600" y="18648"/>
                </a:cubicBezTo>
                <a:cubicBezTo>
                  <a:pt x="21600" y="18101"/>
                  <a:pt x="21196" y="17659"/>
                  <a:pt x="20696" y="17659"/>
                </a:cubicBezTo>
                <a:lnTo>
                  <a:pt x="14395" y="17659"/>
                </a:lnTo>
                <a:cubicBezTo>
                  <a:pt x="14395" y="16573"/>
                  <a:pt x="13594" y="15680"/>
                  <a:pt x="12601" y="15680"/>
                </a:cubicBezTo>
                <a:lnTo>
                  <a:pt x="10808" y="15680"/>
                </a:lnTo>
                <a:close/>
                <a:moveTo>
                  <a:pt x="10808" y="17659"/>
                </a:moveTo>
                <a:lnTo>
                  <a:pt x="12601" y="17659"/>
                </a:lnTo>
                <a:cubicBezTo>
                  <a:pt x="12601" y="17659"/>
                  <a:pt x="12601" y="19621"/>
                  <a:pt x="12601" y="19621"/>
                </a:cubicBezTo>
                <a:lnTo>
                  <a:pt x="10808" y="19621"/>
                </a:lnTo>
                <a:lnTo>
                  <a:pt x="10808" y="17659"/>
                </a:ln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30" name="Shape 21930"/>
          <p:cNvSpPr/>
          <p:nvPr/>
        </p:nvSpPr>
        <p:spPr>
          <a:xfrm>
            <a:off x="2679430" y="2339518"/>
            <a:ext cx="108711" cy="108707"/>
          </a:xfrm>
          <a:custGeom>
            <a:avLst/>
            <a:gdLst/>
            <a:ahLst/>
            <a:cxnLst>
              <a:cxn ang="0">
                <a:pos x="wd2" y="hd2"/>
              </a:cxn>
              <a:cxn ang="5400000">
                <a:pos x="wd2" y="hd2"/>
              </a:cxn>
              <a:cxn ang="10800000">
                <a:pos x="wd2" y="hd2"/>
              </a:cxn>
              <a:cxn ang="16200000">
                <a:pos x="wd2" y="hd2"/>
              </a:cxn>
            </a:cxnLst>
            <a:rect l="0" t="0" r="r" b="b"/>
            <a:pathLst>
              <a:path w="21600" h="21600" extrusionOk="0">
                <a:moveTo>
                  <a:pt x="18359" y="19441"/>
                </a:moveTo>
                <a:cubicBezTo>
                  <a:pt x="17764" y="19441"/>
                  <a:pt x="17281" y="18956"/>
                  <a:pt x="17281" y="18360"/>
                </a:cubicBezTo>
                <a:cubicBezTo>
                  <a:pt x="17281" y="17764"/>
                  <a:pt x="17764" y="17281"/>
                  <a:pt x="18359" y="17281"/>
                </a:cubicBezTo>
                <a:cubicBezTo>
                  <a:pt x="18956" y="17281"/>
                  <a:pt x="19441" y="17764"/>
                  <a:pt x="19441" y="18360"/>
                </a:cubicBezTo>
                <a:cubicBezTo>
                  <a:pt x="19441" y="18956"/>
                  <a:pt x="18956" y="19441"/>
                  <a:pt x="18359" y="19441"/>
                </a:cubicBezTo>
                <a:cubicBezTo>
                  <a:pt x="18359" y="19441"/>
                  <a:pt x="18359" y="19441"/>
                  <a:pt x="18359" y="19441"/>
                </a:cubicBezTo>
                <a:close/>
                <a:moveTo>
                  <a:pt x="10800" y="4319"/>
                </a:moveTo>
                <a:cubicBezTo>
                  <a:pt x="10204" y="4319"/>
                  <a:pt x="9719" y="3836"/>
                  <a:pt x="9719" y="3240"/>
                </a:cubicBezTo>
                <a:cubicBezTo>
                  <a:pt x="9719" y="2642"/>
                  <a:pt x="10204" y="2159"/>
                  <a:pt x="10800" y="2159"/>
                </a:cubicBezTo>
                <a:cubicBezTo>
                  <a:pt x="11397" y="2159"/>
                  <a:pt x="11881" y="2642"/>
                  <a:pt x="11881" y="3240"/>
                </a:cubicBezTo>
                <a:cubicBezTo>
                  <a:pt x="11881" y="3836"/>
                  <a:pt x="11397" y="4319"/>
                  <a:pt x="10800" y="4319"/>
                </a:cubicBezTo>
                <a:cubicBezTo>
                  <a:pt x="10800" y="4319"/>
                  <a:pt x="10800" y="4319"/>
                  <a:pt x="10800" y="4319"/>
                </a:cubicBezTo>
                <a:close/>
                <a:moveTo>
                  <a:pt x="3241" y="11881"/>
                </a:moveTo>
                <a:cubicBezTo>
                  <a:pt x="2645" y="11881"/>
                  <a:pt x="2160" y="11396"/>
                  <a:pt x="2160" y="10800"/>
                </a:cubicBezTo>
                <a:cubicBezTo>
                  <a:pt x="2160" y="10204"/>
                  <a:pt x="2645" y="9719"/>
                  <a:pt x="3241" y="9719"/>
                </a:cubicBezTo>
                <a:cubicBezTo>
                  <a:pt x="3836" y="9719"/>
                  <a:pt x="4319" y="10204"/>
                  <a:pt x="4319" y="10800"/>
                </a:cubicBezTo>
                <a:cubicBezTo>
                  <a:pt x="4319" y="11396"/>
                  <a:pt x="3836" y="11881"/>
                  <a:pt x="3241" y="11881"/>
                </a:cubicBezTo>
                <a:cubicBezTo>
                  <a:pt x="3241" y="11881"/>
                  <a:pt x="3241" y="11881"/>
                  <a:pt x="3241" y="11881"/>
                </a:cubicBezTo>
                <a:close/>
                <a:moveTo>
                  <a:pt x="18359" y="9719"/>
                </a:moveTo>
                <a:cubicBezTo>
                  <a:pt x="18956" y="9719"/>
                  <a:pt x="19441" y="10204"/>
                  <a:pt x="19441" y="10800"/>
                </a:cubicBezTo>
                <a:cubicBezTo>
                  <a:pt x="19441" y="11396"/>
                  <a:pt x="18956" y="11881"/>
                  <a:pt x="18359" y="11881"/>
                </a:cubicBezTo>
                <a:cubicBezTo>
                  <a:pt x="17764" y="11881"/>
                  <a:pt x="17281" y="11396"/>
                  <a:pt x="17281" y="10800"/>
                </a:cubicBezTo>
                <a:cubicBezTo>
                  <a:pt x="17281" y="10204"/>
                  <a:pt x="17764" y="9719"/>
                  <a:pt x="18359" y="9719"/>
                </a:cubicBezTo>
                <a:cubicBezTo>
                  <a:pt x="18359" y="9719"/>
                  <a:pt x="18359" y="9719"/>
                  <a:pt x="18359" y="9719"/>
                </a:cubicBezTo>
                <a:close/>
                <a:moveTo>
                  <a:pt x="18359" y="15119"/>
                </a:moveTo>
                <a:cubicBezTo>
                  <a:pt x="16949" y="15119"/>
                  <a:pt x="15754" y="16023"/>
                  <a:pt x="15309" y="17281"/>
                </a:cubicBezTo>
                <a:lnTo>
                  <a:pt x="11881" y="17281"/>
                </a:lnTo>
                <a:lnTo>
                  <a:pt x="11881" y="11881"/>
                </a:lnTo>
                <a:lnTo>
                  <a:pt x="15309" y="11881"/>
                </a:lnTo>
                <a:cubicBezTo>
                  <a:pt x="15754" y="13139"/>
                  <a:pt x="16949" y="14041"/>
                  <a:pt x="18359" y="14041"/>
                </a:cubicBezTo>
                <a:cubicBezTo>
                  <a:pt x="20149" y="14041"/>
                  <a:pt x="21600" y="12591"/>
                  <a:pt x="21600" y="10800"/>
                </a:cubicBezTo>
                <a:cubicBezTo>
                  <a:pt x="21600" y="9010"/>
                  <a:pt x="20149" y="7559"/>
                  <a:pt x="18359" y="7559"/>
                </a:cubicBezTo>
                <a:cubicBezTo>
                  <a:pt x="16949" y="7559"/>
                  <a:pt x="15754" y="8461"/>
                  <a:pt x="15309" y="9719"/>
                </a:cubicBezTo>
                <a:lnTo>
                  <a:pt x="11881" y="9719"/>
                </a:lnTo>
                <a:lnTo>
                  <a:pt x="11881" y="6291"/>
                </a:lnTo>
                <a:cubicBezTo>
                  <a:pt x="13139" y="5845"/>
                  <a:pt x="14040" y="4652"/>
                  <a:pt x="14040" y="3240"/>
                </a:cubicBezTo>
                <a:cubicBezTo>
                  <a:pt x="14040" y="1450"/>
                  <a:pt x="12590" y="0"/>
                  <a:pt x="10800" y="0"/>
                </a:cubicBezTo>
                <a:cubicBezTo>
                  <a:pt x="9009" y="0"/>
                  <a:pt x="7559" y="1450"/>
                  <a:pt x="7559" y="3240"/>
                </a:cubicBezTo>
                <a:cubicBezTo>
                  <a:pt x="7559" y="4652"/>
                  <a:pt x="8462" y="5845"/>
                  <a:pt x="9719" y="6291"/>
                </a:cubicBezTo>
                <a:lnTo>
                  <a:pt x="9719" y="9719"/>
                </a:lnTo>
                <a:lnTo>
                  <a:pt x="6291" y="9719"/>
                </a:lnTo>
                <a:cubicBezTo>
                  <a:pt x="5846" y="8461"/>
                  <a:pt x="4652" y="7559"/>
                  <a:pt x="3241" y="7559"/>
                </a:cubicBezTo>
                <a:cubicBezTo>
                  <a:pt x="1451" y="7559"/>
                  <a:pt x="0" y="9010"/>
                  <a:pt x="0" y="10800"/>
                </a:cubicBezTo>
                <a:cubicBezTo>
                  <a:pt x="0" y="12591"/>
                  <a:pt x="1451" y="14041"/>
                  <a:pt x="3241" y="14041"/>
                </a:cubicBezTo>
                <a:cubicBezTo>
                  <a:pt x="4652" y="14041"/>
                  <a:pt x="5846" y="13139"/>
                  <a:pt x="6291" y="11881"/>
                </a:cubicBezTo>
                <a:lnTo>
                  <a:pt x="9719" y="11881"/>
                </a:lnTo>
                <a:lnTo>
                  <a:pt x="9719" y="17281"/>
                </a:lnTo>
                <a:cubicBezTo>
                  <a:pt x="9719" y="18473"/>
                  <a:pt x="10687" y="19441"/>
                  <a:pt x="11881" y="19441"/>
                </a:cubicBezTo>
                <a:lnTo>
                  <a:pt x="15309" y="19441"/>
                </a:lnTo>
                <a:cubicBezTo>
                  <a:pt x="15754" y="20698"/>
                  <a:pt x="16949" y="21600"/>
                  <a:pt x="18359" y="21600"/>
                </a:cubicBezTo>
                <a:cubicBezTo>
                  <a:pt x="20149" y="21600"/>
                  <a:pt x="21600" y="20147"/>
                  <a:pt x="21600" y="18360"/>
                </a:cubicBezTo>
                <a:cubicBezTo>
                  <a:pt x="21600" y="16569"/>
                  <a:pt x="20149" y="15119"/>
                  <a:pt x="18359" y="15119"/>
                </a:cubicBezTo>
                <a:cubicBezTo>
                  <a:pt x="18359" y="15119"/>
                  <a:pt x="18359" y="15119"/>
                  <a:pt x="18359" y="15119"/>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31" name="Shape 21931"/>
          <p:cNvSpPr/>
          <p:nvPr/>
        </p:nvSpPr>
        <p:spPr>
          <a:xfrm>
            <a:off x="2635497" y="2056254"/>
            <a:ext cx="196575" cy="153696"/>
          </a:xfrm>
          <a:custGeom>
            <a:avLst/>
            <a:gdLst/>
            <a:ahLst/>
            <a:cxnLst>
              <a:cxn ang="0">
                <a:pos x="wd2" y="hd2"/>
              </a:cxn>
              <a:cxn ang="5400000">
                <a:pos x="wd2" y="hd2"/>
              </a:cxn>
              <a:cxn ang="10800000">
                <a:pos x="wd2" y="hd2"/>
              </a:cxn>
              <a:cxn ang="16200000">
                <a:pos x="wd2" y="hd2"/>
              </a:cxn>
            </a:cxnLst>
            <a:rect l="0" t="0" r="r" b="b"/>
            <a:pathLst>
              <a:path w="21458" h="21600" extrusionOk="0">
                <a:moveTo>
                  <a:pt x="10729" y="0"/>
                </a:moveTo>
                <a:cubicBezTo>
                  <a:pt x="6758" y="0"/>
                  <a:pt x="3020" y="1981"/>
                  <a:pt x="212" y="5597"/>
                </a:cubicBezTo>
                <a:cubicBezTo>
                  <a:pt x="-71" y="5960"/>
                  <a:pt x="-71" y="6554"/>
                  <a:pt x="212" y="6918"/>
                </a:cubicBezTo>
                <a:cubicBezTo>
                  <a:pt x="495" y="7282"/>
                  <a:pt x="955" y="7282"/>
                  <a:pt x="1238" y="6918"/>
                </a:cubicBezTo>
                <a:cubicBezTo>
                  <a:pt x="3773" y="3655"/>
                  <a:pt x="7145" y="1872"/>
                  <a:pt x="10729" y="1872"/>
                </a:cubicBezTo>
                <a:cubicBezTo>
                  <a:pt x="14315" y="1872"/>
                  <a:pt x="17685" y="3655"/>
                  <a:pt x="20221" y="6918"/>
                </a:cubicBezTo>
                <a:cubicBezTo>
                  <a:pt x="20361" y="7100"/>
                  <a:pt x="20541" y="7193"/>
                  <a:pt x="20726" y="7193"/>
                </a:cubicBezTo>
                <a:cubicBezTo>
                  <a:pt x="20911" y="7193"/>
                  <a:pt x="21104" y="7100"/>
                  <a:pt x="21246" y="6918"/>
                </a:cubicBezTo>
                <a:cubicBezTo>
                  <a:pt x="21529" y="6554"/>
                  <a:pt x="21529" y="5960"/>
                  <a:pt x="21246" y="5597"/>
                </a:cubicBezTo>
                <a:cubicBezTo>
                  <a:pt x="18437" y="1981"/>
                  <a:pt x="14702" y="0"/>
                  <a:pt x="10729" y="0"/>
                </a:cubicBezTo>
                <a:close/>
                <a:moveTo>
                  <a:pt x="10714" y="4119"/>
                </a:moveTo>
                <a:cubicBezTo>
                  <a:pt x="7742" y="4119"/>
                  <a:pt x="4771" y="5562"/>
                  <a:pt x="2509" y="8474"/>
                </a:cubicBezTo>
                <a:cubicBezTo>
                  <a:pt x="2226" y="8838"/>
                  <a:pt x="2226" y="9430"/>
                  <a:pt x="2509" y="9795"/>
                </a:cubicBezTo>
                <a:cubicBezTo>
                  <a:pt x="2791" y="10158"/>
                  <a:pt x="3251" y="10158"/>
                  <a:pt x="3534" y="9795"/>
                </a:cubicBezTo>
                <a:cubicBezTo>
                  <a:pt x="7495" y="4696"/>
                  <a:pt x="13948" y="4696"/>
                  <a:pt x="17909" y="9795"/>
                </a:cubicBezTo>
                <a:cubicBezTo>
                  <a:pt x="18050" y="9976"/>
                  <a:pt x="18229" y="10071"/>
                  <a:pt x="18414" y="10071"/>
                </a:cubicBezTo>
                <a:cubicBezTo>
                  <a:pt x="18599" y="10071"/>
                  <a:pt x="18778" y="9976"/>
                  <a:pt x="18919" y="9795"/>
                </a:cubicBezTo>
                <a:cubicBezTo>
                  <a:pt x="19202" y="9430"/>
                  <a:pt x="19202" y="8838"/>
                  <a:pt x="18919" y="8474"/>
                </a:cubicBezTo>
                <a:cubicBezTo>
                  <a:pt x="16657" y="5562"/>
                  <a:pt x="13686" y="4119"/>
                  <a:pt x="10714" y="4119"/>
                </a:cubicBezTo>
                <a:close/>
                <a:moveTo>
                  <a:pt x="10729" y="8888"/>
                </a:moveTo>
                <a:cubicBezTo>
                  <a:pt x="8592" y="8888"/>
                  <a:pt x="6577" y="9958"/>
                  <a:pt x="5065" y="11904"/>
                </a:cubicBezTo>
                <a:cubicBezTo>
                  <a:pt x="4782" y="12268"/>
                  <a:pt x="4782" y="12859"/>
                  <a:pt x="5065" y="13224"/>
                </a:cubicBezTo>
                <a:cubicBezTo>
                  <a:pt x="5206" y="13405"/>
                  <a:pt x="5401" y="13480"/>
                  <a:pt x="5586" y="13480"/>
                </a:cubicBezTo>
                <a:cubicBezTo>
                  <a:pt x="5771" y="13480"/>
                  <a:pt x="5950" y="13405"/>
                  <a:pt x="6091" y="13224"/>
                </a:cubicBezTo>
                <a:cubicBezTo>
                  <a:pt x="7328" y="11630"/>
                  <a:pt x="8979" y="10741"/>
                  <a:pt x="10729" y="10741"/>
                </a:cubicBezTo>
                <a:cubicBezTo>
                  <a:pt x="12480" y="10741"/>
                  <a:pt x="14115" y="11630"/>
                  <a:pt x="15352" y="13224"/>
                </a:cubicBezTo>
                <a:cubicBezTo>
                  <a:pt x="15635" y="13588"/>
                  <a:pt x="16096" y="13587"/>
                  <a:pt x="16378" y="13224"/>
                </a:cubicBezTo>
                <a:cubicBezTo>
                  <a:pt x="16661" y="12859"/>
                  <a:pt x="16661" y="12268"/>
                  <a:pt x="16378" y="11904"/>
                </a:cubicBezTo>
                <a:cubicBezTo>
                  <a:pt x="14867" y="9958"/>
                  <a:pt x="12867" y="8888"/>
                  <a:pt x="10729" y="8888"/>
                </a:cubicBezTo>
                <a:close/>
                <a:moveTo>
                  <a:pt x="10745" y="13323"/>
                </a:moveTo>
                <a:cubicBezTo>
                  <a:pt x="8973" y="13323"/>
                  <a:pt x="7545" y="15180"/>
                  <a:pt x="7545" y="17461"/>
                </a:cubicBezTo>
                <a:cubicBezTo>
                  <a:pt x="7545" y="19742"/>
                  <a:pt x="8973" y="21600"/>
                  <a:pt x="10745" y="21600"/>
                </a:cubicBezTo>
                <a:cubicBezTo>
                  <a:pt x="12517" y="21600"/>
                  <a:pt x="13959" y="19742"/>
                  <a:pt x="13959" y="17461"/>
                </a:cubicBezTo>
                <a:cubicBezTo>
                  <a:pt x="13959" y="15180"/>
                  <a:pt x="12517" y="13323"/>
                  <a:pt x="10745" y="13323"/>
                </a:cubicBezTo>
                <a:close/>
                <a:moveTo>
                  <a:pt x="10745" y="15175"/>
                </a:moveTo>
                <a:cubicBezTo>
                  <a:pt x="11719" y="15175"/>
                  <a:pt x="12520" y="16208"/>
                  <a:pt x="12520" y="17461"/>
                </a:cubicBezTo>
                <a:cubicBezTo>
                  <a:pt x="12520" y="18715"/>
                  <a:pt x="11719" y="19728"/>
                  <a:pt x="10745" y="19728"/>
                </a:cubicBezTo>
                <a:cubicBezTo>
                  <a:pt x="9771" y="19728"/>
                  <a:pt x="8984" y="18715"/>
                  <a:pt x="8984" y="17461"/>
                </a:cubicBezTo>
                <a:cubicBezTo>
                  <a:pt x="8984" y="16208"/>
                  <a:pt x="9771" y="15175"/>
                  <a:pt x="10745" y="15175"/>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32" name="Shape 21932"/>
          <p:cNvSpPr/>
          <p:nvPr/>
        </p:nvSpPr>
        <p:spPr>
          <a:xfrm>
            <a:off x="2906857" y="1895974"/>
            <a:ext cx="176775" cy="176702"/>
          </a:xfrm>
          <a:custGeom>
            <a:avLst/>
            <a:gdLst/>
            <a:ahLst/>
            <a:cxnLst>
              <a:cxn ang="0">
                <a:pos x="wd2" y="hd2"/>
              </a:cxn>
              <a:cxn ang="5400000">
                <a:pos x="wd2" y="hd2"/>
              </a:cxn>
              <a:cxn ang="10800000">
                <a:pos x="wd2" y="hd2"/>
              </a:cxn>
              <a:cxn ang="16200000">
                <a:pos x="wd2" y="hd2"/>
              </a:cxn>
            </a:cxnLst>
            <a:rect l="0" t="0" r="r" b="b"/>
            <a:pathLst>
              <a:path w="21600" h="21600" extrusionOk="0">
                <a:moveTo>
                  <a:pt x="10816" y="0"/>
                </a:moveTo>
                <a:cubicBezTo>
                  <a:pt x="9351" y="0"/>
                  <a:pt x="7969" y="299"/>
                  <a:pt x="6631" y="869"/>
                </a:cubicBezTo>
                <a:cubicBezTo>
                  <a:pt x="3953" y="2013"/>
                  <a:pt x="1979" y="3939"/>
                  <a:pt x="837" y="6599"/>
                </a:cubicBezTo>
                <a:cubicBezTo>
                  <a:pt x="267" y="7931"/>
                  <a:pt x="0" y="9319"/>
                  <a:pt x="0" y="10784"/>
                </a:cubicBezTo>
                <a:cubicBezTo>
                  <a:pt x="0" y="12248"/>
                  <a:pt x="267" y="13669"/>
                  <a:pt x="837" y="15001"/>
                </a:cubicBezTo>
                <a:cubicBezTo>
                  <a:pt x="1979" y="17662"/>
                  <a:pt x="3953" y="19586"/>
                  <a:pt x="6631" y="20731"/>
                </a:cubicBezTo>
                <a:cubicBezTo>
                  <a:pt x="7969" y="21301"/>
                  <a:pt x="9351" y="21600"/>
                  <a:pt x="10816" y="21600"/>
                </a:cubicBezTo>
                <a:cubicBezTo>
                  <a:pt x="12282" y="21600"/>
                  <a:pt x="13665" y="21303"/>
                  <a:pt x="15001" y="20731"/>
                </a:cubicBezTo>
                <a:cubicBezTo>
                  <a:pt x="17659" y="19589"/>
                  <a:pt x="19592" y="17658"/>
                  <a:pt x="20731" y="15001"/>
                </a:cubicBezTo>
                <a:cubicBezTo>
                  <a:pt x="21305" y="13664"/>
                  <a:pt x="21600" y="12248"/>
                  <a:pt x="21600" y="10784"/>
                </a:cubicBezTo>
                <a:cubicBezTo>
                  <a:pt x="21600" y="9319"/>
                  <a:pt x="21305" y="7935"/>
                  <a:pt x="20731" y="6599"/>
                </a:cubicBezTo>
                <a:cubicBezTo>
                  <a:pt x="19592" y="3942"/>
                  <a:pt x="17659" y="2010"/>
                  <a:pt x="15001" y="869"/>
                </a:cubicBezTo>
                <a:cubicBezTo>
                  <a:pt x="13664" y="296"/>
                  <a:pt x="12282" y="0"/>
                  <a:pt x="10816" y="0"/>
                </a:cubicBezTo>
                <a:close/>
                <a:moveTo>
                  <a:pt x="10816" y="1288"/>
                </a:moveTo>
                <a:cubicBezTo>
                  <a:pt x="12531" y="1288"/>
                  <a:pt x="14127" y="1725"/>
                  <a:pt x="15580" y="2575"/>
                </a:cubicBezTo>
                <a:cubicBezTo>
                  <a:pt x="17032" y="3426"/>
                  <a:pt x="18181" y="4569"/>
                  <a:pt x="19025" y="6020"/>
                </a:cubicBezTo>
                <a:cubicBezTo>
                  <a:pt x="19872" y="7475"/>
                  <a:pt x="20312" y="9071"/>
                  <a:pt x="20312" y="10784"/>
                </a:cubicBezTo>
                <a:cubicBezTo>
                  <a:pt x="20312" y="12071"/>
                  <a:pt x="20043" y="13314"/>
                  <a:pt x="19540" y="14486"/>
                </a:cubicBezTo>
                <a:cubicBezTo>
                  <a:pt x="19038" y="15654"/>
                  <a:pt x="18362" y="16660"/>
                  <a:pt x="17512" y="17512"/>
                </a:cubicBezTo>
                <a:cubicBezTo>
                  <a:pt x="16673" y="18350"/>
                  <a:pt x="15656" y="19032"/>
                  <a:pt x="14486" y="19540"/>
                </a:cubicBezTo>
                <a:cubicBezTo>
                  <a:pt x="13317" y="20048"/>
                  <a:pt x="12104" y="20280"/>
                  <a:pt x="10816" y="20280"/>
                </a:cubicBezTo>
                <a:cubicBezTo>
                  <a:pt x="9103" y="20280"/>
                  <a:pt x="7515" y="19876"/>
                  <a:pt x="6052" y="19025"/>
                </a:cubicBezTo>
                <a:cubicBezTo>
                  <a:pt x="4597" y="18175"/>
                  <a:pt x="3424" y="17004"/>
                  <a:pt x="2575" y="15548"/>
                </a:cubicBezTo>
                <a:cubicBezTo>
                  <a:pt x="1723" y="14085"/>
                  <a:pt x="1320" y="12497"/>
                  <a:pt x="1320" y="10784"/>
                </a:cubicBezTo>
                <a:cubicBezTo>
                  <a:pt x="1320" y="9071"/>
                  <a:pt x="1725" y="7472"/>
                  <a:pt x="2575" y="6020"/>
                </a:cubicBezTo>
                <a:cubicBezTo>
                  <a:pt x="3427" y="4567"/>
                  <a:pt x="4597" y="3422"/>
                  <a:pt x="6052" y="2575"/>
                </a:cubicBezTo>
                <a:cubicBezTo>
                  <a:pt x="7515" y="1720"/>
                  <a:pt x="9103" y="1288"/>
                  <a:pt x="10816" y="1288"/>
                </a:cubicBezTo>
                <a:close/>
                <a:moveTo>
                  <a:pt x="7855" y="5794"/>
                </a:moveTo>
                <a:cubicBezTo>
                  <a:pt x="7494" y="5994"/>
                  <a:pt x="7243" y="6413"/>
                  <a:pt x="7243" y="6824"/>
                </a:cubicBezTo>
                <a:lnTo>
                  <a:pt x="7243" y="15065"/>
                </a:lnTo>
                <a:cubicBezTo>
                  <a:pt x="7243" y="15515"/>
                  <a:pt x="7465" y="15871"/>
                  <a:pt x="7855" y="16095"/>
                </a:cubicBezTo>
                <a:cubicBezTo>
                  <a:pt x="8081" y="16227"/>
                  <a:pt x="8322" y="16239"/>
                  <a:pt x="8595" y="16224"/>
                </a:cubicBezTo>
                <a:cubicBezTo>
                  <a:pt x="8725" y="16216"/>
                  <a:pt x="8854" y="16194"/>
                  <a:pt x="9013" y="16095"/>
                </a:cubicBezTo>
                <a:cubicBezTo>
                  <a:pt x="9233" y="15959"/>
                  <a:pt x="10469" y="15269"/>
                  <a:pt x="12651" y="14003"/>
                </a:cubicBezTo>
                <a:lnTo>
                  <a:pt x="16192" y="11943"/>
                </a:lnTo>
                <a:cubicBezTo>
                  <a:pt x="16371" y="11840"/>
                  <a:pt x="16500" y="11699"/>
                  <a:pt x="16610" y="11524"/>
                </a:cubicBezTo>
                <a:cubicBezTo>
                  <a:pt x="16714" y="11368"/>
                  <a:pt x="16771" y="11192"/>
                  <a:pt x="16771" y="10945"/>
                </a:cubicBezTo>
                <a:cubicBezTo>
                  <a:pt x="16771" y="10661"/>
                  <a:pt x="16661" y="10421"/>
                  <a:pt x="16514" y="10237"/>
                </a:cubicBezTo>
                <a:cubicBezTo>
                  <a:pt x="16402" y="10102"/>
                  <a:pt x="16307" y="10014"/>
                  <a:pt x="16192" y="9947"/>
                </a:cubicBezTo>
                <a:cubicBezTo>
                  <a:pt x="15914" y="9787"/>
                  <a:pt x="14730" y="9075"/>
                  <a:pt x="12619" y="7855"/>
                </a:cubicBezTo>
                <a:lnTo>
                  <a:pt x="9046" y="5794"/>
                </a:lnTo>
                <a:cubicBezTo>
                  <a:pt x="8637" y="5558"/>
                  <a:pt x="8239" y="5580"/>
                  <a:pt x="7855" y="5794"/>
                </a:cubicBezTo>
                <a:close/>
                <a:moveTo>
                  <a:pt x="8595" y="7050"/>
                </a:moveTo>
                <a:lnTo>
                  <a:pt x="11106" y="8498"/>
                </a:lnTo>
                <a:cubicBezTo>
                  <a:pt x="12513" y="9312"/>
                  <a:pt x="13509" y="9895"/>
                  <a:pt x="14100" y="10237"/>
                </a:cubicBezTo>
                <a:lnTo>
                  <a:pt x="14808" y="10655"/>
                </a:lnTo>
                <a:lnTo>
                  <a:pt x="15323" y="10945"/>
                </a:lnTo>
                <a:cubicBezTo>
                  <a:pt x="15323" y="10945"/>
                  <a:pt x="14872" y="11202"/>
                  <a:pt x="14872" y="11202"/>
                </a:cubicBezTo>
                <a:lnTo>
                  <a:pt x="14293" y="11524"/>
                </a:lnTo>
                <a:cubicBezTo>
                  <a:pt x="11846" y="12952"/>
                  <a:pt x="9943" y="14038"/>
                  <a:pt x="8595" y="14840"/>
                </a:cubicBezTo>
                <a:lnTo>
                  <a:pt x="8595" y="7050"/>
                </a:ln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33" name="Shape 21933"/>
          <p:cNvSpPr/>
          <p:nvPr/>
        </p:nvSpPr>
        <p:spPr>
          <a:xfrm>
            <a:off x="3039058" y="152943"/>
            <a:ext cx="284028" cy="236146"/>
          </a:xfrm>
          <a:custGeom>
            <a:avLst/>
            <a:gdLst/>
            <a:ahLst/>
            <a:cxnLst>
              <a:cxn ang="0">
                <a:pos x="wd2" y="hd2"/>
              </a:cxn>
              <a:cxn ang="5400000">
                <a:pos x="wd2" y="hd2"/>
              </a:cxn>
              <a:cxn ang="10800000">
                <a:pos x="wd2" y="hd2"/>
              </a:cxn>
              <a:cxn ang="16200000">
                <a:pos x="wd2" y="hd2"/>
              </a:cxn>
            </a:cxnLst>
            <a:rect l="0" t="0" r="r" b="b"/>
            <a:pathLst>
              <a:path w="21600" h="21600" extrusionOk="0">
                <a:moveTo>
                  <a:pt x="7189" y="0"/>
                </a:moveTo>
                <a:cubicBezTo>
                  <a:pt x="6761" y="0"/>
                  <a:pt x="6382" y="372"/>
                  <a:pt x="6294" y="877"/>
                </a:cubicBezTo>
                <a:lnTo>
                  <a:pt x="5930" y="2989"/>
                </a:lnTo>
                <a:lnTo>
                  <a:pt x="2269" y="2989"/>
                </a:lnTo>
                <a:cubicBezTo>
                  <a:pt x="996" y="2989"/>
                  <a:pt x="0" y="3955"/>
                  <a:pt x="0" y="5201"/>
                </a:cubicBezTo>
                <a:lnTo>
                  <a:pt x="0" y="19388"/>
                </a:lnTo>
                <a:cubicBezTo>
                  <a:pt x="0" y="20635"/>
                  <a:pt x="994" y="21600"/>
                  <a:pt x="2269" y="21600"/>
                </a:cubicBezTo>
                <a:lnTo>
                  <a:pt x="19331" y="21600"/>
                </a:lnTo>
                <a:cubicBezTo>
                  <a:pt x="20604" y="21600"/>
                  <a:pt x="21600" y="20635"/>
                  <a:pt x="21600" y="19388"/>
                </a:cubicBezTo>
                <a:lnTo>
                  <a:pt x="21600" y="5201"/>
                </a:lnTo>
                <a:cubicBezTo>
                  <a:pt x="21600" y="3955"/>
                  <a:pt x="20606" y="2989"/>
                  <a:pt x="19331" y="2989"/>
                </a:cubicBezTo>
                <a:lnTo>
                  <a:pt x="15687" y="2989"/>
                </a:lnTo>
                <a:lnTo>
                  <a:pt x="15306" y="877"/>
                </a:lnTo>
                <a:cubicBezTo>
                  <a:pt x="15218" y="372"/>
                  <a:pt x="14855" y="0"/>
                  <a:pt x="14428" y="0"/>
                </a:cubicBezTo>
                <a:lnTo>
                  <a:pt x="7189" y="0"/>
                </a:lnTo>
                <a:close/>
                <a:moveTo>
                  <a:pt x="7918" y="2172"/>
                </a:moveTo>
                <a:lnTo>
                  <a:pt x="13699" y="2172"/>
                </a:lnTo>
                <a:lnTo>
                  <a:pt x="14063" y="4284"/>
                </a:lnTo>
                <a:cubicBezTo>
                  <a:pt x="14153" y="4788"/>
                  <a:pt x="14516" y="5161"/>
                  <a:pt x="14941" y="5161"/>
                </a:cubicBezTo>
                <a:lnTo>
                  <a:pt x="19331" y="5161"/>
                </a:lnTo>
                <a:cubicBezTo>
                  <a:pt x="19570" y="5161"/>
                  <a:pt x="19730" y="5242"/>
                  <a:pt x="19794" y="5300"/>
                </a:cubicBezTo>
                <a:lnTo>
                  <a:pt x="19794" y="19289"/>
                </a:lnTo>
                <a:cubicBezTo>
                  <a:pt x="19730" y="19347"/>
                  <a:pt x="19570" y="19428"/>
                  <a:pt x="19331" y="19428"/>
                </a:cubicBezTo>
                <a:lnTo>
                  <a:pt x="2269" y="19428"/>
                </a:lnTo>
                <a:cubicBezTo>
                  <a:pt x="2030" y="19428"/>
                  <a:pt x="1871" y="19349"/>
                  <a:pt x="1806" y="19289"/>
                </a:cubicBezTo>
                <a:cubicBezTo>
                  <a:pt x="1806" y="19289"/>
                  <a:pt x="1806" y="5300"/>
                  <a:pt x="1806" y="5300"/>
                </a:cubicBezTo>
                <a:cubicBezTo>
                  <a:pt x="1871" y="5242"/>
                  <a:pt x="2030" y="5161"/>
                  <a:pt x="2269" y="5161"/>
                </a:cubicBezTo>
                <a:lnTo>
                  <a:pt x="6659" y="5161"/>
                </a:lnTo>
                <a:cubicBezTo>
                  <a:pt x="7086" y="5161"/>
                  <a:pt x="7465" y="4788"/>
                  <a:pt x="7553" y="4284"/>
                </a:cubicBezTo>
                <a:lnTo>
                  <a:pt x="7918" y="2172"/>
                </a:lnTo>
                <a:close/>
                <a:moveTo>
                  <a:pt x="10734" y="6994"/>
                </a:moveTo>
                <a:cubicBezTo>
                  <a:pt x="8326" y="6994"/>
                  <a:pt x="6361" y="9338"/>
                  <a:pt x="6361" y="12235"/>
                </a:cubicBezTo>
                <a:cubicBezTo>
                  <a:pt x="6361" y="15129"/>
                  <a:pt x="8326" y="17495"/>
                  <a:pt x="10734" y="17495"/>
                </a:cubicBezTo>
                <a:cubicBezTo>
                  <a:pt x="13139" y="17495"/>
                  <a:pt x="15090" y="15129"/>
                  <a:pt x="15090" y="12235"/>
                </a:cubicBezTo>
                <a:cubicBezTo>
                  <a:pt x="15090" y="9338"/>
                  <a:pt x="13139" y="6994"/>
                  <a:pt x="10734" y="6994"/>
                </a:cubicBezTo>
                <a:close/>
                <a:moveTo>
                  <a:pt x="10734" y="9166"/>
                </a:moveTo>
                <a:cubicBezTo>
                  <a:pt x="12145" y="9166"/>
                  <a:pt x="13285" y="10540"/>
                  <a:pt x="13285" y="12235"/>
                </a:cubicBezTo>
                <a:cubicBezTo>
                  <a:pt x="13285" y="13932"/>
                  <a:pt x="12145" y="15323"/>
                  <a:pt x="10734" y="15323"/>
                </a:cubicBezTo>
                <a:cubicBezTo>
                  <a:pt x="9323" y="15323"/>
                  <a:pt x="8166" y="13932"/>
                  <a:pt x="8166" y="12235"/>
                </a:cubicBezTo>
                <a:cubicBezTo>
                  <a:pt x="8166" y="10540"/>
                  <a:pt x="9323" y="9166"/>
                  <a:pt x="10734" y="9166"/>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1936" name="Group 21936"/>
          <p:cNvGrpSpPr/>
          <p:nvPr/>
        </p:nvGrpSpPr>
        <p:grpSpPr>
          <a:xfrm>
            <a:off x="1280219" y="1486376"/>
            <a:ext cx="1197323" cy="1344335"/>
            <a:chOff x="0" y="0"/>
            <a:chExt cx="3192859" cy="3584891"/>
          </a:xfrm>
        </p:grpSpPr>
        <p:sp>
          <p:nvSpPr>
            <p:cNvPr id="21934" name="Shape 21934"/>
            <p:cNvSpPr/>
            <p:nvPr/>
          </p:nvSpPr>
          <p:spPr>
            <a:xfrm>
              <a:off x="0" y="610706"/>
              <a:ext cx="3192860" cy="2974186"/>
            </a:xfrm>
            <a:custGeom>
              <a:avLst/>
              <a:gdLst/>
              <a:ahLst/>
              <a:cxnLst>
                <a:cxn ang="0">
                  <a:pos x="wd2" y="hd2"/>
                </a:cxn>
                <a:cxn ang="5400000">
                  <a:pos x="wd2" y="hd2"/>
                </a:cxn>
                <a:cxn ang="10800000">
                  <a:pos x="wd2" y="hd2"/>
                </a:cxn>
                <a:cxn ang="16200000">
                  <a:pos x="wd2" y="hd2"/>
                </a:cxn>
              </a:cxnLst>
              <a:rect l="0" t="0" r="r" b="b"/>
              <a:pathLst>
                <a:path w="21600" h="21599" extrusionOk="0">
                  <a:moveTo>
                    <a:pt x="18899" y="0"/>
                  </a:moveTo>
                  <a:cubicBezTo>
                    <a:pt x="18617" y="2"/>
                    <a:pt x="18343" y="145"/>
                    <a:pt x="18171" y="400"/>
                  </a:cubicBezTo>
                  <a:cubicBezTo>
                    <a:pt x="18127" y="467"/>
                    <a:pt x="13836" y="6761"/>
                    <a:pt x="7198" y="6761"/>
                  </a:cubicBezTo>
                  <a:lnTo>
                    <a:pt x="1619" y="6761"/>
                  </a:lnTo>
                  <a:cubicBezTo>
                    <a:pt x="718" y="6761"/>
                    <a:pt x="0" y="7534"/>
                    <a:pt x="0" y="8502"/>
                  </a:cubicBezTo>
                  <a:lnTo>
                    <a:pt x="0" y="12753"/>
                  </a:lnTo>
                  <a:cubicBezTo>
                    <a:pt x="0" y="13721"/>
                    <a:pt x="718" y="14494"/>
                    <a:pt x="1619" y="14494"/>
                  </a:cubicBezTo>
                  <a:lnTo>
                    <a:pt x="7198" y="14494"/>
                  </a:lnTo>
                  <a:cubicBezTo>
                    <a:pt x="13836" y="14494"/>
                    <a:pt x="18127" y="20791"/>
                    <a:pt x="18171" y="20853"/>
                  </a:cubicBezTo>
                  <a:cubicBezTo>
                    <a:pt x="18342" y="21107"/>
                    <a:pt x="18615" y="21253"/>
                    <a:pt x="18902" y="21253"/>
                  </a:cubicBezTo>
                  <a:cubicBezTo>
                    <a:pt x="18995" y="21253"/>
                    <a:pt x="19085" y="21239"/>
                    <a:pt x="19178" y="21207"/>
                  </a:cubicBezTo>
                  <a:cubicBezTo>
                    <a:pt x="19547" y="21080"/>
                    <a:pt x="19804" y="20712"/>
                    <a:pt x="19804" y="20290"/>
                  </a:cubicBezTo>
                  <a:lnTo>
                    <a:pt x="19804" y="12557"/>
                  </a:lnTo>
                  <a:cubicBezTo>
                    <a:pt x="20792" y="12557"/>
                    <a:pt x="21600" y="11691"/>
                    <a:pt x="21600" y="10629"/>
                  </a:cubicBezTo>
                  <a:cubicBezTo>
                    <a:pt x="21600" y="9564"/>
                    <a:pt x="20792" y="8695"/>
                    <a:pt x="19804" y="8695"/>
                  </a:cubicBezTo>
                  <a:lnTo>
                    <a:pt x="19804" y="965"/>
                  </a:lnTo>
                  <a:cubicBezTo>
                    <a:pt x="19804" y="546"/>
                    <a:pt x="19547" y="173"/>
                    <a:pt x="19178" y="46"/>
                  </a:cubicBezTo>
                  <a:cubicBezTo>
                    <a:pt x="19086" y="14"/>
                    <a:pt x="18993" y="-1"/>
                    <a:pt x="18899" y="0"/>
                  </a:cubicBezTo>
                  <a:close/>
                  <a:moveTo>
                    <a:pt x="18000" y="3525"/>
                  </a:moveTo>
                  <a:cubicBezTo>
                    <a:pt x="18000" y="3525"/>
                    <a:pt x="18000" y="17734"/>
                    <a:pt x="18000" y="17734"/>
                  </a:cubicBezTo>
                  <a:cubicBezTo>
                    <a:pt x="16119" y="15739"/>
                    <a:pt x="12690" y="12929"/>
                    <a:pt x="8098" y="12598"/>
                  </a:cubicBezTo>
                  <a:lnTo>
                    <a:pt x="8098" y="8661"/>
                  </a:lnTo>
                  <a:cubicBezTo>
                    <a:pt x="12690" y="8326"/>
                    <a:pt x="16119" y="5516"/>
                    <a:pt x="18000" y="3525"/>
                  </a:cubicBezTo>
                  <a:close/>
                  <a:moveTo>
                    <a:pt x="1802" y="15460"/>
                  </a:moveTo>
                  <a:lnTo>
                    <a:pt x="1802" y="16423"/>
                  </a:lnTo>
                  <a:cubicBezTo>
                    <a:pt x="2754" y="18477"/>
                    <a:pt x="3426" y="20600"/>
                    <a:pt x="3568" y="21599"/>
                  </a:cubicBezTo>
                  <a:lnTo>
                    <a:pt x="7966" y="21599"/>
                  </a:lnTo>
                  <a:cubicBezTo>
                    <a:pt x="7871" y="21168"/>
                    <a:pt x="7604" y="20670"/>
                    <a:pt x="7110" y="20290"/>
                  </a:cubicBezTo>
                  <a:cubicBezTo>
                    <a:pt x="4948" y="18650"/>
                    <a:pt x="5040" y="15460"/>
                    <a:pt x="5040" y="15460"/>
                  </a:cubicBezTo>
                  <a:lnTo>
                    <a:pt x="1802" y="15460"/>
                  </a:ln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935" name="Shape 21935"/>
            <p:cNvSpPr/>
            <p:nvPr/>
          </p:nvSpPr>
          <p:spPr>
            <a:xfrm>
              <a:off x="330226" y="0"/>
              <a:ext cx="1791267" cy="10493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defTabSz="395288">
                <a:lnSpc>
                  <a:spcPts val="2625"/>
                </a:lnSpc>
                <a:spcBef>
                  <a:spcPts val="225"/>
                </a:spcBef>
                <a:defRPr sz="1800"/>
              </a:pPr>
              <a:r>
                <a:rPr sz="2600" cap="all" spc="-157" baseline="8571" dirty="0">
                  <a:solidFill>
                    <a:srgbClr val="53585F"/>
                  </a:solidFill>
                  <a:latin typeface="Roboto Bold"/>
                  <a:ea typeface="Roboto Bold"/>
                  <a:cs typeface="Roboto Bold"/>
                  <a:sym typeface="Roboto Bold"/>
                </a:rPr>
                <a:t>SEO</a:t>
              </a:r>
              <a:r>
                <a:rPr sz="2600" cap="all" spc="-157" baseline="8571" dirty="0">
                  <a:solidFill>
                    <a:srgbClr val="53585F"/>
                  </a:solidFill>
                  <a:latin typeface="Roboto Light"/>
                  <a:ea typeface="Roboto Light"/>
                  <a:cs typeface="Roboto Light"/>
                  <a:sym typeface="Roboto Light"/>
                </a:rPr>
                <a:t> </a:t>
              </a:r>
            </a:p>
          </p:txBody>
        </p:sp>
      </p:grpSp>
    </p:spTree>
    <p:extLst>
      <p:ext uri="{BB962C8B-B14F-4D97-AF65-F5344CB8AC3E}">
        <p14:creationId xmlns:p14="http://schemas.microsoft.com/office/powerpoint/2010/main" val="301458724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p:tmAbs val="0"/>
                                  </p:iterate>
                                  <p:childTnLst>
                                    <p:set>
                                      <p:cBhvr>
                                        <p:cTn id="6" fill="hold"/>
                                        <p:tgtEl>
                                          <p:spTgt spid="21892"/>
                                        </p:tgtEl>
                                        <p:attrNameLst>
                                          <p:attrName>style.visibility</p:attrName>
                                        </p:attrNameLst>
                                      </p:cBhvr>
                                      <p:to>
                                        <p:strVal val="visible"/>
                                      </p:to>
                                    </p:set>
                                    <p:anim calcmode="lin" valueType="num">
                                      <p:cBhvr>
                                        <p:cTn id="7" dur="80" fill="hold"/>
                                        <p:tgtEl>
                                          <p:spTgt spid="21892"/>
                                        </p:tgtEl>
                                        <p:attrNameLst>
                                          <p:attrName>ppt_x</p:attrName>
                                        </p:attrNameLst>
                                      </p:cBhvr>
                                      <p:tavLst>
                                        <p:tav tm="0">
                                          <p:val>
                                            <p:strVal val="#ppt_x"/>
                                          </p:val>
                                        </p:tav>
                                        <p:tav tm="100000">
                                          <p:val>
                                            <p:strVal val="#ppt_x"/>
                                          </p:val>
                                        </p:tav>
                                      </p:tavLst>
                                    </p:anim>
                                    <p:anim calcmode="lin" valueType="num">
                                      <p:cBhvr>
                                        <p:cTn id="8" dur="80" fill="hold"/>
                                        <p:tgtEl>
                                          <p:spTgt spid="2189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p:tmAbs val="0"/>
                                  </p:iterate>
                                  <p:childTnLst>
                                    <p:set>
                                      <p:cBhvr>
                                        <p:cTn id="12" fill="hold"/>
                                        <p:tgtEl>
                                          <p:spTgt spid="21907"/>
                                        </p:tgtEl>
                                        <p:attrNameLst>
                                          <p:attrName>style.visibility</p:attrName>
                                        </p:attrNameLst>
                                      </p:cBhvr>
                                      <p:to>
                                        <p:strVal val="visible"/>
                                      </p:to>
                                    </p:set>
                                    <p:anim calcmode="lin" valueType="num">
                                      <p:cBhvr>
                                        <p:cTn id="13" dur="80" fill="hold"/>
                                        <p:tgtEl>
                                          <p:spTgt spid="21907"/>
                                        </p:tgtEl>
                                        <p:attrNameLst>
                                          <p:attrName>ppt_x</p:attrName>
                                        </p:attrNameLst>
                                      </p:cBhvr>
                                      <p:tavLst>
                                        <p:tav tm="0">
                                          <p:val>
                                            <p:strVal val="#ppt_x"/>
                                          </p:val>
                                        </p:tav>
                                        <p:tav tm="100000">
                                          <p:val>
                                            <p:strVal val="#ppt_x"/>
                                          </p:val>
                                        </p:tav>
                                      </p:tavLst>
                                    </p:anim>
                                    <p:anim calcmode="lin" valueType="num">
                                      <p:cBhvr>
                                        <p:cTn id="14" dur="80" fill="hold"/>
                                        <p:tgtEl>
                                          <p:spTgt spid="2190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iterate type="lt">
                                    <p:tmAbs val="0"/>
                                  </p:iterate>
                                  <p:childTnLst>
                                    <p:set>
                                      <p:cBhvr>
                                        <p:cTn id="18" fill="hold"/>
                                        <p:tgtEl>
                                          <p:spTgt spid="21936"/>
                                        </p:tgtEl>
                                        <p:attrNameLst>
                                          <p:attrName>style.visibility</p:attrName>
                                        </p:attrNameLst>
                                      </p:cBhvr>
                                      <p:to>
                                        <p:strVal val="visible"/>
                                      </p:to>
                                    </p:set>
                                    <p:anim calcmode="lin" valueType="num">
                                      <p:cBhvr>
                                        <p:cTn id="19" dur="1000" fill="hold"/>
                                        <p:tgtEl>
                                          <p:spTgt spid="21936"/>
                                        </p:tgtEl>
                                        <p:attrNameLst>
                                          <p:attrName>ppt_w</p:attrName>
                                        </p:attrNameLst>
                                      </p:cBhvr>
                                      <p:tavLst>
                                        <p:tav tm="0">
                                          <p:val>
                                            <p:strVal val="4*#ppt_w"/>
                                          </p:val>
                                        </p:tav>
                                        <p:tav tm="100000">
                                          <p:val>
                                            <p:strVal val="#ppt_w"/>
                                          </p:val>
                                        </p:tav>
                                      </p:tavLst>
                                    </p:anim>
                                    <p:anim calcmode="lin" valueType="num">
                                      <p:cBhvr>
                                        <p:cTn id="20" dur="1000" fill="hold"/>
                                        <p:tgtEl>
                                          <p:spTgt spid="21936"/>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iterate>
                                    <p:tmAbs val="0"/>
                                  </p:iterate>
                                  <p:childTnLst>
                                    <p:set>
                                      <p:cBhvr>
                                        <p:cTn id="24" fill="hold"/>
                                        <p:tgtEl>
                                          <p:spTgt spid="21916"/>
                                        </p:tgtEl>
                                        <p:attrNameLst>
                                          <p:attrName>style.visibility</p:attrName>
                                        </p:attrNameLst>
                                      </p:cBhvr>
                                      <p:to>
                                        <p:strVal val="visible"/>
                                      </p:to>
                                    </p:set>
                                    <p:anim calcmode="lin" valueType="num">
                                      <p:cBhvr>
                                        <p:cTn id="25" dur="200" fill="hold"/>
                                        <p:tgtEl>
                                          <p:spTgt spid="21916"/>
                                        </p:tgtEl>
                                        <p:attrNameLst>
                                          <p:attrName>ppt_x</p:attrName>
                                        </p:attrNameLst>
                                      </p:cBhvr>
                                      <p:tavLst>
                                        <p:tav tm="0">
                                          <p:val>
                                            <p:strVal val="#ppt_x"/>
                                          </p:val>
                                        </p:tav>
                                        <p:tav tm="100000">
                                          <p:val>
                                            <p:strVal val="#ppt_x"/>
                                          </p:val>
                                        </p:tav>
                                      </p:tavLst>
                                    </p:anim>
                                    <p:anim calcmode="lin" valueType="num">
                                      <p:cBhvr>
                                        <p:cTn id="26" dur="200" fill="hold"/>
                                        <p:tgtEl>
                                          <p:spTgt spid="2191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iterate>
                                    <p:tmAbs val="0"/>
                                  </p:iterate>
                                  <p:childTnLst>
                                    <p:set>
                                      <p:cBhvr>
                                        <p:cTn id="30" fill="hold"/>
                                        <p:tgtEl>
                                          <p:spTgt spid="21915"/>
                                        </p:tgtEl>
                                        <p:attrNameLst>
                                          <p:attrName>style.visibility</p:attrName>
                                        </p:attrNameLst>
                                      </p:cBhvr>
                                      <p:to>
                                        <p:strVal val="visible"/>
                                      </p:to>
                                    </p:set>
                                    <p:anim calcmode="lin" valueType="num">
                                      <p:cBhvr>
                                        <p:cTn id="31" dur="200" fill="hold"/>
                                        <p:tgtEl>
                                          <p:spTgt spid="21915"/>
                                        </p:tgtEl>
                                        <p:attrNameLst>
                                          <p:attrName>ppt_x</p:attrName>
                                        </p:attrNameLst>
                                      </p:cBhvr>
                                      <p:tavLst>
                                        <p:tav tm="0">
                                          <p:val>
                                            <p:strVal val="#ppt_x"/>
                                          </p:val>
                                        </p:tav>
                                        <p:tav tm="100000">
                                          <p:val>
                                            <p:strVal val="#ppt_x"/>
                                          </p:val>
                                        </p:tav>
                                      </p:tavLst>
                                    </p:anim>
                                    <p:anim calcmode="lin" valueType="num">
                                      <p:cBhvr>
                                        <p:cTn id="32" dur="200" fill="hold"/>
                                        <p:tgtEl>
                                          <p:spTgt spid="21915"/>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iterate>
                                    <p:tmAbs val="0"/>
                                  </p:iterate>
                                  <p:childTnLst>
                                    <p:set>
                                      <p:cBhvr>
                                        <p:cTn id="36" fill="hold"/>
                                        <p:tgtEl>
                                          <p:spTgt spid="21910"/>
                                        </p:tgtEl>
                                        <p:attrNameLst>
                                          <p:attrName>style.visibility</p:attrName>
                                        </p:attrNameLst>
                                      </p:cBhvr>
                                      <p:to>
                                        <p:strVal val="visible"/>
                                      </p:to>
                                    </p:set>
                                    <p:anim calcmode="lin" valueType="num">
                                      <p:cBhvr>
                                        <p:cTn id="37" dur="200" fill="hold"/>
                                        <p:tgtEl>
                                          <p:spTgt spid="21910"/>
                                        </p:tgtEl>
                                        <p:attrNameLst>
                                          <p:attrName>ppt_x</p:attrName>
                                        </p:attrNameLst>
                                      </p:cBhvr>
                                      <p:tavLst>
                                        <p:tav tm="0">
                                          <p:val>
                                            <p:strVal val="#ppt_x"/>
                                          </p:val>
                                        </p:tav>
                                        <p:tav tm="100000">
                                          <p:val>
                                            <p:strVal val="#ppt_x"/>
                                          </p:val>
                                        </p:tav>
                                      </p:tavLst>
                                    </p:anim>
                                    <p:anim calcmode="lin" valueType="num">
                                      <p:cBhvr>
                                        <p:cTn id="38" dur="200" fill="hold"/>
                                        <p:tgtEl>
                                          <p:spTgt spid="21910"/>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iterate>
                                    <p:tmAbs val="0"/>
                                  </p:iterate>
                                  <p:childTnLst>
                                    <p:set>
                                      <p:cBhvr>
                                        <p:cTn id="42" fill="hold"/>
                                        <p:tgtEl>
                                          <p:spTgt spid="21909"/>
                                        </p:tgtEl>
                                        <p:attrNameLst>
                                          <p:attrName>style.visibility</p:attrName>
                                        </p:attrNameLst>
                                      </p:cBhvr>
                                      <p:to>
                                        <p:strVal val="visible"/>
                                      </p:to>
                                    </p:set>
                                    <p:anim calcmode="lin" valueType="num">
                                      <p:cBhvr>
                                        <p:cTn id="43" dur="200" fill="hold"/>
                                        <p:tgtEl>
                                          <p:spTgt spid="21909"/>
                                        </p:tgtEl>
                                        <p:attrNameLst>
                                          <p:attrName>ppt_x</p:attrName>
                                        </p:attrNameLst>
                                      </p:cBhvr>
                                      <p:tavLst>
                                        <p:tav tm="0">
                                          <p:val>
                                            <p:strVal val="#ppt_x"/>
                                          </p:val>
                                        </p:tav>
                                        <p:tav tm="100000">
                                          <p:val>
                                            <p:strVal val="#ppt_x"/>
                                          </p:val>
                                        </p:tav>
                                      </p:tavLst>
                                    </p:anim>
                                    <p:anim calcmode="lin" valueType="num">
                                      <p:cBhvr>
                                        <p:cTn id="44" dur="200" fill="hold"/>
                                        <p:tgtEl>
                                          <p:spTgt spid="21909"/>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iterate>
                                    <p:tmAbs val="0"/>
                                  </p:iterate>
                                  <p:childTnLst>
                                    <p:set>
                                      <p:cBhvr>
                                        <p:cTn id="48" fill="hold"/>
                                        <p:tgtEl>
                                          <p:spTgt spid="21922"/>
                                        </p:tgtEl>
                                        <p:attrNameLst>
                                          <p:attrName>style.visibility</p:attrName>
                                        </p:attrNameLst>
                                      </p:cBhvr>
                                      <p:to>
                                        <p:strVal val="visible"/>
                                      </p:to>
                                    </p:set>
                                    <p:anim calcmode="lin" valueType="num">
                                      <p:cBhvr>
                                        <p:cTn id="49" dur="200" fill="hold"/>
                                        <p:tgtEl>
                                          <p:spTgt spid="21922"/>
                                        </p:tgtEl>
                                        <p:attrNameLst>
                                          <p:attrName>ppt_x</p:attrName>
                                        </p:attrNameLst>
                                      </p:cBhvr>
                                      <p:tavLst>
                                        <p:tav tm="0">
                                          <p:val>
                                            <p:strVal val="#ppt_x"/>
                                          </p:val>
                                        </p:tav>
                                        <p:tav tm="100000">
                                          <p:val>
                                            <p:strVal val="#ppt_x"/>
                                          </p:val>
                                        </p:tav>
                                      </p:tavLst>
                                    </p:anim>
                                    <p:anim calcmode="lin" valueType="num">
                                      <p:cBhvr>
                                        <p:cTn id="50" dur="200" fill="hold"/>
                                        <p:tgtEl>
                                          <p:spTgt spid="21922"/>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iterate>
                                    <p:tmAbs val="0"/>
                                  </p:iterate>
                                  <p:childTnLst>
                                    <p:set>
                                      <p:cBhvr>
                                        <p:cTn id="54" fill="hold"/>
                                        <p:tgtEl>
                                          <p:spTgt spid="21911"/>
                                        </p:tgtEl>
                                        <p:attrNameLst>
                                          <p:attrName>style.visibility</p:attrName>
                                        </p:attrNameLst>
                                      </p:cBhvr>
                                      <p:to>
                                        <p:strVal val="visible"/>
                                      </p:to>
                                    </p:set>
                                    <p:anim calcmode="lin" valueType="num">
                                      <p:cBhvr>
                                        <p:cTn id="55" dur="200" fill="hold"/>
                                        <p:tgtEl>
                                          <p:spTgt spid="21911"/>
                                        </p:tgtEl>
                                        <p:attrNameLst>
                                          <p:attrName>ppt_x</p:attrName>
                                        </p:attrNameLst>
                                      </p:cBhvr>
                                      <p:tavLst>
                                        <p:tav tm="0">
                                          <p:val>
                                            <p:strVal val="#ppt_x"/>
                                          </p:val>
                                        </p:tav>
                                        <p:tav tm="100000">
                                          <p:val>
                                            <p:strVal val="#ppt_x"/>
                                          </p:val>
                                        </p:tav>
                                      </p:tavLst>
                                    </p:anim>
                                    <p:anim calcmode="lin" valueType="num">
                                      <p:cBhvr>
                                        <p:cTn id="56" dur="200" fill="hold"/>
                                        <p:tgtEl>
                                          <p:spTgt spid="21911"/>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stCondLst>
                                    <p:cond delay="0"/>
                                  </p:stCondLst>
                                  <p:iterate>
                                    <p:tmAbs val="0"/>
                                  </p:iterate>
                                  <p:childTnLst>
                                    <p:set>
                                      <p:cBhvr>
                                        <p:cTn id="60" fill="hold"/>
                                        <p:tgtEl>
                                          <p:spTgt spid="21914"/>
                                        </p:tgtEl>
                                        <p:attrNameLst>
                                          <p:attrName>style.visibility</p:attrName>
                                        </p:attrNameLst>
                                      </p:cBhvr>
                                      <p:to>
                                        <p:strVal val="visible"/>
                                      </p:to>
                                    </p:set>
                                    <p:anim calcmode="lin" valueType="num">
                                      <p:cBhvr>
                                        <p:cTn id="61" dur="200" fill="hold"/>
                                        <p:tgtEl>
                                          <p:spTgt spid="21914"/>
                                        </p:tgtEl>
                                        <p:attrNameLst>
                                          <p:attrName>ppt_x</p:attrName>
                                        </p:attrNameLst>
                                      </p:cBhvr>
                                      <p:tavLst>
                                        <p:tav tm="0">
                                          <p:val>
                                            <p:strVal val="#ppt_x"/>
                                          </p:val>
                                        </p:tav>
                                        <p:tav tm="100000">
                                          <p:val>
                                            <p:strVal val="#ppt_x"/>
                                          </p:val>
                                        </p:tav>
                                      </p:tavLst>
                                    </p:anim>
                                    <p:anim calcmode="lin" valueType="num">
                                      <p:cBhvr>
                                        <p:cTn id="62" dur="200" fill="hold"/>
                                        <p:tgtEl>
                                          <p:spTgt spid="21914"/>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iterate>
                                    <p:tmAbs val="0"/>
                                  </p:iterate>
                                  <p:childTnLst>
                                    <p:set>
                                      <p:cBhvr>
                                        <p:cTn id="66" fill="hold"/>
                                        <p:tgtEl>
                                          <p:spTgt spid="21913"/>
                                        </p:tgtEl>
                                        <p:attrNameLst>
                                          <p:attrName>style.visibility</p:attrName>
                                        </p:attrNameLst>
                                      </p:cBhvr>
                                      <p:to>
                                        <p:strVal val="visible"/>
                                      </p:to>
                                    </p:set>
                                    <p:anim calcmode="lin" valueType="num">
                                      <p:cBhvr>
                                        <p:cTn id="67" dur="200" fill="hold"/>
                                        <p:tgtEl>
                                          <p:spTgt spid="21913"/>
                                        </p:tgtEl>
                                        <p:attrNameLst>
                                          <p:attrName>ppt_x</p:attrName>
                                        </p:attrNameLst>
                                      </p:cBhvr>
                                      <p:tavLst>
                                        <p:tav tm="0">
                                          <p:val>
                                            <p:strVal val="#ppt_x"/>
                                          </p:val>
                                        </p:tav>
                                        <p:tav tm="100000">
                                          <p:val>
                                            <p:strVal val="#ppt_x"/>
                                          </p:val>
                                        </p:tav>
                                      </p:tavLst>
                                    </p:anim>
                                    <p:anim calcmode="lin" valueType="num">
                                      <p:cBhvr>
                                        <p:cTn id="68" dur="200" fill="hold"/>
                                        <p:tgtEl>
                                          <p:spTgt spid="21913"/>
                                        </p:tgtEl>
                                        <p:attrNameLst>
                                          <p:attrName>ppt_y</p:attrName>
                                        </p:attrNameLst>
                                      </p:cBhvr>
                                      <p:tavLst>
                                        <p:tav tm="0">
                                          <p:val>
                                            <p:strVal val="0-#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1" fill="hold" grpId="0" nodeType="clickEffect">
                                  <p:stCondLst>
                                    <p:cond delay="0"/>
                                  </p:stCondLst>
                                  <p:iterate>
                                    <p:tmAbs val="0"/>
                                  </p:iterate>
                                  <p:childTnLst>
                                    <p:set>
                                      <p:cBhvr>
                                        <p:cTn id="72" fill="hold"/>
                                        <p:tgtEl>
                                          <p:spTgt spid="21912"/>
                                        </p:tgtEl>
                                        <p:attrNameLst>
                                          <p:attrName>style.visibility</p:attrName>
                                        </p:attrNameLst>
                                      </p:cBhvr>
                                      <p:to>
                                        <p:strVal val="visible"/>
                                      </p:to>
                                    </p:set>
                                    <p:anim calcmode="lin" valueType="num">
                                      <p:cBhvr>
                                        <p:cTn id="73" dur="200" fill="hold"/>
                                        <p:tgtEl>
                                          <p:spTgt spid="21912"/>
                                        </p:tgtEl>
                                        <p:attrNameLst>
                                          <p:attrName>ppt_x</p:attrName>
                                        </p:attrNameLst>
                                      </p:cBhvr>
                                      <p:tavLst>
                                        <p:tav tm="0">
                                          <p:val>
                                            <p:strVal val="#ppt_x"/>
                                          </p:val>
                                        </p:tav>
                                        <p:tav tm="100000">
                                          <p:val>
                                            <p:strVal val="#ppt_x"/>
                                          </p:val>
                                        </p:tav>
                                      </p:tavLst>
                                    </p:anim>
                                    <p:anim calcmode="lin" valueType="num">
                                      <p:cBhvr>
                                        <p:cTn id="74" dur="200" fill="hold"/>
                                        <p:tgtEl>
                                          <p:spTgt spid="21912"/>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1" fill="hold" grpId="0" nodeType="clickEffect">
                                  <p:stCondLst>
                                    <p:cond delay="0"/>
                                  </p:stCondLst>
                                  <p:iterate>
                                    <p:tmAbs val="0"/>
                                  </p:iterate>
                                  <p:childTnLst>
                                    <p:set>
                                      <p:cBhvr>
                                        <p:cTn id="78" fill="hold"/>
                                        <p:tgtEl>
                                          <p:spTgt spid="21919"/>
                                        </p:tgtEl>
                                        <p:attrNameLst>
                                          <p:attrName>style.visibility</p:attrName>
                                        </p:attrNameLst>
                                      </p:cBhvr>
                                      <p:to>
                                        <p:strVal val="visible"/>
                                      </p:to>
                                    </p:set>
                                    <p:anim calcmode="lin" valueType="num">
                                      <p:cBhvr>
                                        <p:cTn id="79" dur="200" fill="hold"/>
                                        <p:tgtEl>
                                          <p:spTgt spid="21919"/>
                                        </p:tgtEl>
                                        <p:attrNameLst>
                                          <p:attrName>ppt_x</p:attrName>
                                        </p:attrNameLst>
                                      </p:cBhvr>
                                      <p:tavLst>
                                        <p:tav tm="0">
                                          <p:val>
                                            <p:strVal val="#ppt_x"/>
                                          </p:val>
                                        </p:tav>
                                        <p:tav tm="100000">
                                          <p:val>
                                            <p:strVal val="#ppt_x"/>
                                          </p:val>
                                        </p:tav>
                                      </p:tavLst>
                                    </p:anim>
                                    <p:anim calcmode="lin" valueType="num">
                                      <p:cBhvr>
                                        <p:cTn id="80" dur="200" fill="hold"/>
                                        <p:tgtEl>
                                          <p:spTgt spid="21919"/>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1" fill="hold" grpId="0" nodeType="clickEffect">
                                  <p:stCondLst>
                                    <p:cond delay="0"/>
                                  </p:stCondLst>
                                  <p:iterate>
                                    <p:tmAbs val="0"/>
                                  </p:iterate>
                                  <p:childTnLst>
                                    <p:set>
                                      <p:cBhvr>
                                        <p:cTn id="84" fill="hold"/>
                                        <p:tgtEl>
                                          <p:spTgt spid="21920"/>
                                        </p:tgtEl>
                                        <p:attrNameLst>
                                          <p:attrName>style.visibility</p:attrName>
                                        </p:attrNameLst>
                                      </p:cBhvr>
                                      <p:to>
                                        <p:strVal val="visible"/>
                                      </p:to>
                                    </p:set>
                                    <p:anim calcmode="lin" valueType="num">
                                      <p:cBhvr>
                                        <p:cTn id="85" dur="200" fill="hold"/>
                                        <p:tgtEl>
                                          <p:spTgt spid="21920"/>
                                        </p:tgtEl>
                                        <p:attrNameLst>
                                          <p:attrName>ppt_x</p:attrName>
                                        </p:attrNameLst>
                                      </p:cBhvr>
                                      <p:tavLst>
                                        <p:tav tm="0">
                                          <p:val>
                                            <p:strVal val="#ppt_x"/>
                                          </p:val>
                                        </p:tav>
                                        <p:tav tm="100000">
                                          <p:val>
                                            <p:strVal val="#ppt_x"/>
                                          </p:val>
                                        </p:tav>
                                      </p:tavLst>
                                    </p:anim>
                                    <p:anim calcmode="lin" valueType="num">
                                      <p:cBhvr>
                                        <p:cTn id="86" dur="200" fill="hold"/>
                                        <p:tgtEl>
                                          <p:spTgt spid="21920"/>
                                        </p:tgtEl>
                                        <p:attrNameLst>
                                          <p:attrName>ppt_y</p:attrName>
                                        </p:attrNameLst>
                                      </p:cBhvr>
                                      <p:tavLst>
                                        <p:tav tm="0">
                                          <p:val>
                                            <p:strVal val="0-#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1" fill="hold" grpId="0" nodeType="clickEffect">
                                  <p:stCondLst>
                                    <p:cond delay="0"/>
                                  </p:stCondLst>
                                  <p:iterate>
                                    <p:tmAbs val="0"/>
                                  </p:iterate>
                                  <p:childTnLst>
                                    <p:set>
                                      <p:cBhvr>
                                        <p:cTn id="90" fill="hold"/>
                                        <p:tgtEl>
                                          <p:spTgt spid="21921"/>
                                        </p:tgtEl>
                                        <p:attrNameLst>
                                          <p:attrName>style.visibility</p:attrName>
                                        </p:attrNameLst>
                                      </p:cBhvr>
                                      <p:to>
                                        <p:strVal val="visible"/>
                                      </p:to>
                                    </p:set>
                                    <p:anim calcmode="lin" valueType="num">
                                      <p:cBhvr>
                                        <p:cTn id="91" dur="200" fill="hold"/>
                                        <p:tgtEl>
                                          <p:spTgt spid="21921"/>
                                        </p:tgtEl>
                                        <p:attrNameLst>
                                          <p:attrName>ppt_x</p:attrName>
                                        </p:attrNameLst>
                                      </p:cBhvr>
                                      <p:tavLst>
                                        <p:tav tm="0">
                                          <p:val>
                                            <p:strVal val="#ppt_x"/>
                                          </p:val>
                                        </p:tav>
                                        <p:tav tm="100000">
                                          <p:val>
                                            <p:strVal val="#ppt_x"/>
                                          </p:val>
                                        </p:tav>
                                      </p:tavLst>
                                    </p:anim>
                                    <p:anim calcmode="lin" valueType="num">
                                      <p:cBhvr>
                                        <p:cTn id="92" dur="200" fill="hold"/>
                                        <p:tgtEl>
                                          <p:spTgt spid="21921"/>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1" fill="hold" grpId="0" nodeType="clickEffect">
                                  <p:stCondLst>
                                    <p:cond delay="0"/>
                                  </p:stCondLst>
                                  <p:iterate>
                                    <p:tmAbs val="0"/>
                                  </p:iterate>
                                  <p:childTnLst>
                                    <p:set>
                                      <p:cBhvr>
                                        <p:cTn id="96" fill="hold"/>
                                        <p:tgtEl>
                                          <p:spTgt spid="21918"/>
                                        </p:tgtEl>
                                        <p:attrNameLst>
                                          <p:attrName>style.visibility</p:attrName>
                                        </p:attrNameLst>
                                      </p:cBhvr>
                                      <p:to>
                                        <p:strVal val="visible"/>
                                      </p:to>
                                    </p:set>
                                    <p:anim calcmode="lin" valueType="num">
                                      <p:cBhvr>
                                        <p:cTn id="97" dur="200" fill="hold"/>
                                        <p:tgtEl>
                                          <p:spTgt spid="21918"/>
                                        </p:tgtEl>
                                        <p:attrNameLst>
                                          <p:attrName>ppt_x</p:attrName>
                                        </p:attrNameLst>
                                      </p:cBhvr>
                                      <p:tavLst>
                                        <p:tav tm="0">
                                          <p:val>
                                            <p:strVal val="#ppt_x"/>
                                          </p:val>
                                        </p:tav>
                                        <p:tav tm="100000">
                                          <p:val>
                                            <p:strVal val="#ppt_x"/>
                                          </p:val>
                                        </p:tav>
                                      </p:tavLst>
                                    </p:anim>
                                    <p:anim calcmode="lin" valueType="num">
                                      <p:cBhvr>
                                        <p:cTn id="98" dur="200" fill="hold"/>
                                        <p:tgtEl>
                                          <p:spTgt spid="21918"/>
                                        </p:tgtEl>
                                        <p:attrNameLst>
                                          <p:attrName>ppt_y</p:attrName>
                                        </p:attrNameLst>
                                      </p:cBhvr>
                                      <p:tavLst>
                                        <p:tav tm="0">
                                          <p:val>
                                            <p:strVal val="0-#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1" fill="hold" grpId="0" nodeType="clickEffect">
                                  <p:stCondLst>
                                    <p:cond delay="0"/>
                                  </p:stCondLst>
                                  <p:iterate>
                                    <p:tmAbs val="0"/>
                                  </p:iterate>
                                  <p:childTnLst>
                                    <p:set>
                                      <p:cBhvr>
                                        <p:cTn id="102" fill="hold"/>
                                        <p:tgtEl>
                                          <p:spTgt spid="21917"/>
                                        </p:tgtEl>
                                        <p:attrNameLst>
                                          <p:attrName>style.visibility</p:attrName>
                                        </p:attrNameLst>
                                      </p:cBhvr>
                                      <p:to>
                                        <p:strVal val="visible"/>
                                      </p:to>
                                    </p:set>
                                    <p:anim calcmode="lin" valueType="num">
                                      <p:cBhvr>
                                        <p:cTn id="103" dur="200" fill="hold"/>
                                        <p:tgtEl>
                                          <p:spTgt spid="21917"/>
                                        </p:tgtEl>
                                        <p:attrNameLst>
                                          <p:attrName>ppt_x</p:attrName>
                                        </p:attrNameLst>
                                      </p:cBhvr>
                                      <p:tavLst>
                                        <p:tav tm="0">
                                          <p:val>
                                            <p:strVal val="#ppt_x"/>
                                          </p:val>
                                        </p:tav>
                                        <p:tav tm="100000">
                                          <p:val>
                                            <p:strVal val="#ppt_x"/>
                                          </p:val>
                                        </p:tav>
                                      </p:tavLst>
                                    </p:anim>
                                    <p:anim calcmode="lin" valueType="num">
                                      <p:cBhvr>
                                        <p:cTn id="104" dur="200" fill="hold"/>
                                        <p:tgtEl>
                                          <p:spTgt spid="21917"/>
                                        </p:tgtEl>
                                        <p:attrNameLst>
                                          <p:attrName>ppt_y</p:attrName>
                                        </p:attrNameLst>
                                      </p:cBhvr>
                                      <p:tavLst>
                                        <p:tav tm="0">
                                          <p:val>
                                            <p:strVal val="0-#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grpId="0" nodeType="clickEffect">
                                  <p:stCondLst>
                                    <p:cond delay="0"/>
                                  </p:stCondLst>
                                  <p:iterate>
                                    <p:tmAbs val="0"/>
                                  </p:iterate>
                                  <p:childTnLst>
                                    <p:set>
                                      <p:cBhvr>
                                        <p:cTn id="108" fill="hold"/>
                                        <p:tgtEl>
                                          <p:spTgt spid="21908"/>
                                        </p:tgtEl>
                                        <p:attrNameLst>
                                          <p:attrName>style.visibility</p:attrName>
                                        </p:attrNameLst>
                                      </p:cBhvr>
                                      <p:to>
                                        <p:strVal val="visible"/>
                                      </p:to>
                                    </p:set>
                                    <p:anim calcmode="lin" valueType="num">
                                      <p:cBhvr>
                                        <p:cTn id="109" dur="200" fill="hold"/>
                                        <p:tgtEl>
                                          <p:spTgt spid="21908"/>
                                        </p:tgtEl>
                                        <p:attrNameLst>
                                          <p:attrName>ppt_x</p:attrName>
                                        </p:attrNameLst>
                                      </p:cBhvr>
                                      <p:tavLst>
                                        <p:tav tm="0">
                                          <p:val>
                                            <p:strVal val="#ppt_x"/>
                                          </p:val>
                                        </p:tav>
                                        <p:tav tm="100000">
                                          <p:val>
                                            <p:strVal val="#ppt_x"/>
                                          </p:val>
                                        </p:tav>
                                      </p:tavLst>
                                    </p:anim>
                                    <p:anim calcmode="lin" valueType="num">
                                      <p:cBhvr>
                                        <p:cTn id="110" dur="200" fill="hold"/>
                                        <p:tgtEl>
                                          <p:spTgt spid="21908"/>
                                        </p:tgtEl>
                                        <p:attrNameLst>
                                          <p:attrName>ppt_y</p:attrName>
                                        </p:attrNameLst>
                                      </p:cBhvr>
                                      <p:tavLst>
                                        <p:tav tm="0">
                                          <p:val>
                                            <p:strVal val="0-#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1" fill="hold" grpId="0" nodeType="clickEffect">
                                  <p:stCondLst>
                                    <p:cond delay="0"/>
                                  </p:stCondLst>
                                  <p:iterate>
                                    <p:tmAbs val="0"/>
                                  </p:iterate>
                                  <p:childTnLst>
                                    <p:set>
                                      <p:cBhvr>
                                        <p:cTn id="114" fill="hold"/>
                                        <p:tgtEl>
                                          <p:spTgt spid="21924"/>
                                        </p:tgtEl>
                                        <p:attrNameLst>
                                          <p:attrName>style.visibility</p:attrName>
                                        </p:attrNameLst>
                                      </p:cBhvr>
                                      <p:to>
                                        <p:strVal val="visible"/>
                                      </p:to>
                                    </p:set>
                                    <p:anim calcmode="lin" valueType="num">
                                      <p:cBhvr>
                                        <p:cTn id="115" dur="200" fill="hold"/>
                                        <p:tgtEl>
                                          <p:spTgt spid="21924"/>
                                        </p:tgtEl>
                                        <p:attrNameLst>
                                          <p:attrName>ppt_x</p:attrName>
                                        </p:attrNameLst>
                                      </p:cBhvr>
                                      <p:tavLst>
                                        <p:tav tm="0">
                                          <p:val>
                                            <p:strVal val="#ppt_x"/>
                                          </p:val>
                                        </p:tav>
                                        <p:tav tm="100000">
                                          <p:val>
                                            <p:strVal val="#ppt_x"/>
                                          </p:val>
                                        </p:tav>
                                      </p:tavLst>
                                    </p:anim>
                                    <p:anim calcmode="lin" valueType="num">
                                      <p:cBhvr>
                                        <p:cTn id="116" dur="200" fill="hold"/>
                                        <p:tgtEl>
                                          <p:spTgt spid="21924"/>
                                        </p:tgtEl>
                                        <p:attrNameLst>
                                          <p:attrName>ppt_y</p:attrName>
                                        </p:attrNameLst>
                                      </p:cBhvr>
                                      <p:tavLst>
                                        <p:tav tm="0">
                                          <p:val>
                                            <p:strVal val="0-#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1" fill="hold" grpId="0" nodeType="clickEffect">
                                  <p:stCondLst>
                                    <p:cond delay="0"/>
                                  </p:stCondLst>
                                  <p:iterate>
                                    <p:tmAbs val="0"/>
                                  </p:iterate>
                                  <p:childTnLst>
                                    <p:set>
                                      <p:cBhvr>
                                        <p:cTn id="120" fill="hold"/>
                                        <p:tgtEl>
                                          <p:spTgt spid="21933"/>
                                        </p:tgtEl>
                                        <p:attrNameLst>
                                          <p:attrName>style.visibility</p:attrName>
                                        </p:attrNameLst>
                                      </p:cBhvr>
                                      <p:to>
                                        <p:strVal val="visible"/>
                                      </p:to>
                                    </p:set>
                                    <p:anim calcmode="lin" valueType="num">
                                      <p:cBhvr>
                                        <p:cTn id="121" dur="200" fill="hold"/>
                                        <p:tgtEl>
                                          <p:spTgt spid="21933"/>
                                        </p:tgtEl>
                                        <p:attrNameLst>
                                          <p:attrName>ppt_x</p:attrName>
                                        </p:attrNameLst>
                                      </p:cBhvr>
                                      <p:tavLst>
                                        <p:tav tm="0">
                                          <p:val>
                                            <p:strVal val="#ppt_x"/>
                                          </p:val>
                                        </p:tav>
                                        <p:tav tm="100000">
                                          <p:val>
                                            <p:strVal val="#ppt_x"/>
                                          </p:val>
                                        </p:tav>
                                      </p:tavLst>
                                    </p:anim>
                                    <p:anim calcmode="lin" valueType="num">
                                      <p:cBhvr>
                                        <p:cTn id="122" dur="200" fill="hold"/>
                                        <p:tgtEl>
                                          <p:spTgt spid="21933"/>
                                        </p:tgtEl>
                                        <p:attrNameLst>
                                          <p:attrName>ppt_y</p:attrName>
                                        </p:attrNameLst>
                                      </p:cBhvr>
                                      <p:tavLst>
                                        <p:tav tm="0">
                                          <p:val>
                                            <p:strVal val="0-#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1" fill="hold" grpId="0" nodeType="clickEffect">
                                  <p:stCondLst>
                                    <p:cond delay="0"/>
                                  </p:stCondLst>
                                  <p:iterate>
                                    <p:tmAbs val="0"/>
                                  </p:iterate>
                                  <p:childTnLst>
                                    <p:set>
                                      <p:cBhvr>
                                        <p:cTn id="126" fill="hold"/>
                                        <p:tgtEl>
                                          <p:spTgt spid="21927"/>
                                        </p:tgtEl>
                                        <p:attrNameLst>
                                          <p:attrName>style.visibility</p:attrName>
                                        </p:attrNameLst>
                                      </p:cBhvr>
                                      <p:to>
                                        <p:strVal val="visible"/>
                                      </p:to>
                                    </p:set>
                                    <p:anim calcmode="lin" valueType="num">
                                      <p:cBhvr>
                                        <p:cTn id="127" dur="200" fill="hold"/>
                                        <p:tgtEl>
                                          <p:spTgt spid="21927"/>
                                        </p:tgtEl>
                                        <p:attrNameLst>
                                          <p:attrName>ppt_x</p:attrName>
                                        </p:attrNameLst>
                                      </p:cBhvr>
                                      <p:tavLst>
                                        <p:tav tm="0">
                                          <p:val>
                                            <p:strVal val="#ppt_x"/>
                                          </p:val>
                                        </p:tav>
                                        <p:tav tm="100000">
                                          <p:val>
                                            <p:strVal val="#ppt_x"/>
                                          </p:val>
                                        </p:tav>
                                      </p:tavLst>
                                    </p:anim>
                                    <p:anim calcmode="lin" valueType="num">
                                      <p:cBhvr>
                                        <p:cTn id="128" dur="200" fill="hold"/>
                                        <p:tgtEl>
                                          <p:spTgt spid="21927"/>
                                        </p:tgtEl>
                                        <p:attrNameLst>
                                          <p:attrName>ppt_y</p:attrName>
                                        </p:attrNameLst>
                                      </p:cBhvr>
                                      <p:tavLst>
                                        <p:tav tm="0">
                                          <p:val>
                                            <p:strVal val="0-#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 fill="hold" grpId="0" nodeType="clickEffect">
                                  <p:stCondLst>
                                    <p:cond delay="0"/>
                                  </p:stCondLst>
                                  <p:iterate>
                                    <p:tmAbs val="0"/>
                                  </p:iterate>
                                  <p:childTnLst>
                                    <p:set>
                                      <p:cBhvr>
                                        <p:cTn id="132" fill="hold"/>
                                        <p:tgtEl>
                                          <p:spTgt spid="21929"/>
                                        </p:tgtEl>
                                        <p:attrNameLst>
                                          <p:attrName>style.visibility</p:attrName>
                                        </p:attrNameLst>
                                      </p:cBhvr>
                                      <p:to>
                                        <p:strVal val="visible"/>
                                      </p:to>
                                    </p:set>
                                    <p:anim calcmode="lin" valueType="num">
                                      <p:cBhvr>
                                        <p:cTn id="133" dur="200" fill="hold"/>
                                        <p:tgtEl>
                                          <p:spTgt spid="21929"/>
                                        </p:tgtEl>
                                        <p:attrNameLst>
                                          <p:attrName>ppt_x</p:attrName>
                                        </p:attrNameLst>
                                      </p:cBhvr>
                                      <p:tavLst>
                                        <p:tav tm="0">
                                          <p:val>
                                            <p:strVal val="#ppt_x"/>
                                          </p:val>
                                        </p:tav>
                                        <p:tav tm="100000">
                                          <p:val>
                                            <p:strVal val="#ppt_x"/>
                                          </p:val>
                                        </p:tav>
                                      </p:tavLst>
                                    </p:anim>
                                    <p:anim calcmode="lin" valueType="num">
                                      <p:cBhvr>
                                        <p:cTn id="134" dur="200" fill="hold"/>
                                        <p:tgtEl>
                                          <p:spTgt spid="21929"/>
                                        </p:tgtEl>
                                        <p:attrNameLst>
                                          <p:attrName>ppt_y</p:attrName>
                                        </p:attrNameLst>
                                      </p:cBhvr>
                                      <p:tavLst>
                                        <p:tav tm="0">
                                          <p:val>
                                            <p:strVal val="0-#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1" fill="hold" grpId="0" nodeType="clickEffect">
                                  <p:stCondLst>
                                    <p:cond delay="0"/>
                                  </p:stCondLst>
                                  <p:iterate>
                                    <p:tmAbs val="0"/>
                                  </p:iterate>
                                  <p:childTnLst>
                                    <p:set>
                                      <p:cBhvr>
                                        <p:cTn id="138" fill="hold"/>
                                        <p:tgtEl>
                                          <p:spTgt spid="21928"/>
                                        </p:tgtEl>
                                        <p:attrNameLst>
                                          <p:attrName>style.visibility</p:attrName>
                                        </p:attrNameLst>
                                      </p:cBhvr>
                                      <p:to>
                                        <p:strVal val="visible"/>
                                      </p:to>
                                    </p:set>
                                    <p:anim calcmode="lin" valueType="num">
                                      <p:cBhvr>
                                        <p:cTn id="139" dur="200" fill="hold"/>
                                        <p:tgtEl>
                                          <p:spTgt spid="21928"/>
                                        </p:tgtEl>
                                        <p:attrNameLst>
                                          <p:attrName>ppt_x</p:attrName>
                                        </p:attrNameLst>
                                      </p:cBhvr>
                                      <p:tavLst>
                                        <p:tav tm="0">
                                          <p:val>
                                            <p:strVal val="#ppt_x"/>
                                          </p:val>
                                        </p:tav>
                                        <p:tav tm="100000">
                                          <p:val>
                                            <p:strVal val="#ppt_x"/>
                                          </p:val>
                                        </p:tav>
                                      </p:tavLst>
                                    </p:anim>
                                    <p:anim calcmode="lin" valueType="num">
                                      <p:cBhvr>
                                        <p:cTn id="140" dur="200" fill="hold"/>
                                        <p:tgtEl>
                                          <p:spTgt spid="21928"/>
                                        </p:tgtEl>
                                        <p:attrNameLst>
                                          <p:attrName>ppt_y</p:attrName>
                                        </p:attrNameLst>
                                      </p:cBhvr>
                                      <p:tavLst>
                                        <p:tav tm="0">
                                          <p:val>
                                            <p:strVal val="0-#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1" fill="hold" grpId="0" nodeType="clickEffect">
                                  <p:stCondLst>
                                    <p:cond delay="0"/>
                                  </p:stCondLst>
                                  <p:iterate>
                                    <p:tmAbs val="0"/>
                                  </p:iterate>
                                  <p:childTnLst>
                                    <p:set>
                                      <p:cBhvr>
                                        <p:cTn id="144" fill="hold"/>
                                        <p:tgtEl>
                                          <p:spTgt spid="21923"/>
                                        </p:tgtEl>
                                        <p:attrNameLst>
                                          <p:attrName>style.visibility</p:attrName>
                                        </p:attrNameLst>
                                      </p:cBhvr>
                                      <p:to>
                                        <p:strVal val="visible"/>
                                      </p:to>
                                    </p:set>
                                    <p:anim calcmode="lin" valueType="num">
                                      <p:cBhvr>
                                        <p:cTn id="145" dur="200" fill="hold"/>
                                        <p:tgtEl>
                                          <p:spTgt spid="21923"/>
                                        </p:tgtEl>
                                        <p:attrNameLst>
                                          <p:attrName>ppt_x</p:attrName>
                                        </p:attrNameLst>
                                      </p:cBhvr>
                                      <p:tavLst>
                                        <p:tav tm="0">
                                          <p:val>
                                            <p:strVal val="#ppt_x"/>
                                          </p:val>
                                        </p:tav>
                                        <p:tav tm="100000">
                                          <p:val>
                                            <p:strVal val="#ppt_x"/>
                                          </p:val>
                                        </p:tav>
                                      </p:tavLst>
                                    </p:anim>
                                    <p:anim calcmode="lin" valueType="num">
                                      <p:cBhvr>
                                        <p:cTn id="146" dur="200" fill="hold"/>
                                        <p:tgtEl>
                                          <p:spTgt spid="21923"/>
                                        </p:tgtEl>
                                        <p:attrNameLst>
                                          <p:attrName>ppt_y</p:attrName>
                                        </p:attrNameLst>
                                      </p:cBhvr>
                                      <p:tavLst>
                                        <p:tav tm="0">
                                          <p:val>
                                            <p:strVal val="0-#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1" fill="hold" grpId="0" nodeType="clickEffect">
                                  <p:stCondLst>
                                    <p:cond delay="0"/>
                                  </p:stCondLst>
                                  <p:iterate>
                                    <p:tmAbs val="0"/>
                                  </p:iterate>
                                  <p:childTnLst>
                                    <p:set>
                                      <p:cBhvr>
                                        <p:cTn id="150" fill="hold"/>
                                        <p:tgtEl>
                                          <p:spTgt spid="21926"/>
                                        </p:tgtEl>
                                        <p:attrNameLst>
                                          <p:attrName>style.visibility</p:attrName>
                                        </p:attrNameLst>
                                      </p:cBhvr>
                                      <p:to>
                                        <p:strVal val="visible"/>
                                      </p:to>
                                    </p:set>
                                    <p:anim calcmode="lin" valueType="num">
                                      <p:cBhvr>
                                        <p:cTn id="151" dur="200" fill="hold"/>
                                        <p:tgtEl>
                                          <p:spTgt spid="21926"/>
                                        </p:tgtEl>
                                        <p:attrNameLst>
                                          <p:attrName>ppt_x</p:attrName>
                                        </p:attrNameLst>
                                      </p:cBhvr>
                                      <p:tavLst>
                                        <p:tav tm="0">
                                          <p:val>
                                            <p:strVal val="#ppt_x"/>
                                          </p:val>
                                        </p:tav>
                                        <p:tav tm="100000">
                                          <p:val>
                                            <p:strVal val="#ppt_x"/>
                                          </p:val>
                                        </p:tav>
                                      </p:tavLst>
                                    </p:anim>
                                    <p:anim calcmode="lin" valueType="num">
                                      <p:cBhvr>
                                        <p:cTn id="152" dur="200" fill="hold"/>
                                        <p:tgtEl>
                                          <p:spTgt spid="21926"/>
                                        </p:tgtEl>
                                        <p:attrNameLst>
                                          <p:attrName>ppt_y</p:attrName>
                                        </p:attrNameLst>
                                      </p:cBhvr>
                                      <p:tavLst>
                                        <p:tav tm="0">
                                          <p:val>
                                            <p:strVal val="0-#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1" fill="hold" grpId="0" nodeType="clickEffect">
                                  <p:stCondLst>
                                    <p:cond delay="0"/>
                                  </p:stCondLst>
                                  <p:iterate>
                                    <p:tmAbs val="0"/>
                                  </p:iterate>
                                  <p:childTnLst>
                                    <p:set>
                                      <p:cBhvr>
                                        <p:cTn id="156" fill="hold"/>
                                        <p:tgtEl>
                                          <p:spTgt spid="21925"/>
                                        </p:tgtEl>
                                        <p:attrNameLst>
                                          <p:attrName>style.visibility</p:attrName>
                                        </p:attrNameLst>
                                      </p:cBhvr>
                                      <p:to>
                                        <p:strVal val="visible"/>
                                      </p:to>
                                    </p:set>
                                    <p:anim calcmode="lin" valueType="num">
                                      <p:cBhvr>
                                        <p:cTn id="157" dur="200" fill="hold"/>
                                        <p:tgtEl>
                                          <p:spTgt spid="21925"/>
                                        </p:tgtEl>
                                        <p:attrNameLst>
                                          <p:attrName>ppt_x</p:attrName>
                                        </p:attrNameLst>
                                      </p:cBhvr>
                                      <p:tavLst>
                                        <p:tav tm="0">
                                          <p:val>
                                            <p:strVal val="#ppt_x"/>
                                          </p:val>
                                        </p:tav>
                                        <p:tav tm="100000">
                                          <p:val>
                                            <p:strVal val="#ppt_x"/>
                                          </p:val>
                                        </p:tav>
                                      </p:tavLst>
                                    </p:anim>
                                    <p:anim calcmode="lin" valueType="num">
                                      <p:cBhvr>
                                        <p:cTn id="158" dur="200" fill="hold"/>
                                        <p:tgtEl>
                                          <p:spTgt spid="21925"/>
                                        </p:tgtEl>
                                        <p:attrNameLst>
                                          <p:attrName>ppt_y</p:attrName>
                                        </p:attrNameLst>
                                      </p:cBhvr>
                                      <p:tavLst>
                                        <p:tav tm="0">
                                          <p:val>
                                            <p:strVal val="0-#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1" fill="hold" grpId="0" nodeType="clickEffect">
                                  <p:stCondLst>
                                    <p:cond delay="0"/>
                                  </p:stCondLst>
                                  <p:iterate>
                                    <p:tmAbs val="0"/>
                                  </p:iterate>
                                  <p:childTnLst>
                                    <p:set>
                                      <p:cBhvr>
                                        <p:cTn id="162" fill="hold"/>
                                        <p:tgtEl>
                                          <p:spTgt spid="21932"/>
                                        </p:tgtEl>
                                        <p:attrNameLst>
                                          <p:attrName>style.visibility</p:attrName>
                                        </p:attrNameLst>
                                      </p:cBhvr>
                                      <p:to>
                                        <p:strVal val="visible"/>
                                      </p:to>
                                    </p:set>
                                    <p:anim calcmode="lin" valueType="num">
                                      <p:cBhvr>
                                        <p:cTn id="163" dur="200" fill="hold"/>
                                        <p:tgtEl>
                                          <p:spTgt spid="21932"/>
                                        </p:tgtEl>
                                        <p:attrNameLst>
                                          <p:attrName>ppt_x</p:attrName>
                                        </p:attrNameLst>
                                      </p:cBhvr>
                                      <p:tavLst>
                                        <p:tav tm="0">
                                          <p:val>
                                            <p:strVal val="#ppt_x"/>
                                          </p:val>
                                        </p:tav>
                                        <p:tav tm="100000">
                                          <p:val>
                                            <p:strVal val="#ppt_x"/>
                                          </p:val>
                                        </p:tav>
                                      </p:tavLst>
                                    </p:anim>
                                    <p:anim calcmode="lin" valueType="num">
                                      <p:cBhvr>
                                        <p:cTn id="164" dur="200" fill="hold"/>
                                        <p:tgtEl>
                                          <p:spTgt spid="21932"/>
                                        </p:tgtEl>
                                        <p:attrNameLst>
                                          <p:attrName>ppt_y</p:attrName>
                                        </p:attrNameLst>
                                      </p:cBhvr>
                                      <p:tavLst>
                                        <p:tav tm="0">
                                          <p:val>
                                            <p:strVal val="0-#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1" fill="hold" grpId="0" nodeType="clickEffect">
                                  <p:stCondLst>
                                    <p:cond delay="0"/>
                                  </p:stCondLst>
                                  <p:iterate>
                                    <p:tmAbs val="0"/>
                                  </p:iterate>
                                  <p:childTnLst>
                                    <p:set>
                                      <p:cBhvr>
                                        <p:cTn id="168" fill="hold"/>
                                        <p:tgtEl>
                                          <p:spTgt spid="21931"/>
                                        </p:tgtEl>
                                        <p:attrNameLst>
                                          <p:attrName>style.visibility</p:attrName>
                                        </p:attrNameLst>
                                      </p:cBhvr>
                                      <p:to>
                                        <p:strVal val="visible"/>
                                      </p:to>
                                    </p:set>
                                    <p:anim calcmode="lin" valueType="num">
                                      <p:cBhvr>
                                        <p:cTn id="169" dur="200" fill="hold"/>
                                        <p:tgtEl>
                                          <p:spTgt spid="21931"/>
                                        </p:tgtEl>
                                        <p:attrNameLst>
                                          <p:attrName>ppt_x</p:attrName>
                                        </p:attrNameLst>
                                      </p:cBhvr>
                                      <p:tavLst>
                                        <p:tav tm="0">
                                          <p:val>
                                            <p:strVal val="#ppt_x"/>
                                          </p:val>
                                        </p:tav>
                                        <p:tav tm="100000">
                                          <p:val>
                                            <p:strVal val="#ppt_x"/>
                                          </p:val>
                                        </p:tav>
                                      </p:tavLst>
                                    </p:anim>
                                    <p:anim calcmode="lin" valueType="num">
                                      <p:cBhvr>
                                        <p:cTn id="170" dur="200" fill="hold"/>
                                        <p:tgtEl>
                                          <p:spTgt spid="21931"/>
                                        </p:tgtEl>
                                        <p:attrNameLst>
                                          <p:attrName>ppt_y</p:attrName>
                                        </p:attrNameLst>
                                      </p:cBhvr>
                                      <p:tavLst>
                                        <p:tav tm="0">
                                          <p:val>
                                            <p:strVal val="0-#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1" fill="hold" grpId="0" nodeType="clickEffect">
                                  <p:stCondLst>
                                    <p:cond delay="0"/>
                                  </p:stCondLst>
                                  <p:iterate>
                                    <p:tmAbs val="0"/>
                                  </p:iterate>
                                  <p:childTnLst>
                                    <p:set>
                                      <p:cBhvr>
                                        <p:cTn id="174" fill="hold"/>
                                        <p:tgtEl>
                                          <p:spTgt spid="21930"/>
                                        </p:tgtEl>
                                        <p:attrNameLst>
                                          <p:attrName>style.visibility</p:attrName>
                                        </p:attrNameLst>
                                      </p:cBhvr>
                                      <p:to>
                                        <p:strVal val="visible"/>
                                      </p:to>
                                    </p:set>
                                    <p:anim calcmode="lin" valueType="num">
                                      <p:cBhvr>
                                        <p:cTn id="175" dur="200" fill="hold"/>
                                        <p:tgtEl>
                                          <p:spTgt spid="21930"/>
                                        </p:tgtEl>
                                        <p:attrNameLst>
                                          <p:attrName>ppt_x</p:attrName>
                                        </p:attrNameLst>
                                      </p:cBhvr>
                                      <p:tavLst>
                                        <p:tav tm="0">
                                          <p:val>
                                            <p:strVal val="#ppt_x"/>
                                          </p:val>
                                        </p:tav>
                                        <p:tav tm="100000">
                                          <p:val>
                                            <p:strVal val="#ppt_x"/>
                                          </p:val>
                                        </p:tav>
                                      </p:tavLst>
                                    </p:anim>
                                    <p:anim calcmode="lin" valueType="num">
                                      <p:cBhvr>
                                        <p:cTn id="176" dur="200" fill="hold"/>
                                        <p:tgtEl>
                                          <p:spTgt spid="21930"/>
                                        </p:tgtEl>
                                        <p:attrNameLst>
                                          <p:attrName>ppt_y</p:attrName>
                                        </p:attrNameLst>
                                      </p:cBhvr>
                                      <p:tavLst>
                                        <p:tav tm="0">
                                          <p:val>
                                            <p:strVal val="0-#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9" presetClass="entr" presetSubtype="0" fill="hold" grpId="0" nodeType="clickEffect">
                                  <p:stCondLst>
                                    <p:cond delay="0"/>
                                  </p:stCondLst>
                                  <p:iterate>
                                    <p:tmAbs val="0"/>
                                  </p:iterate>
                                  <p:childTnLst>
                                    <p:set>
                                      <p:cBhvr>
                                        <p:cTn id="180" fill="hold"/>
                                        <p:tgtEl>
                                          <p:spTgt spid="21904"/>
                                        </p:tgtEl>
                                        <p:attrNameLst>
                                          <p:attrName>style.visibility</p:attrName>
                                        </p:attrNameLst>
                                      </p:cBhvr>
                                      <p:to>
                                        <p:strVal val="visible"/>
                                      </p:to>
                                    </p:set>
                                    <p:animEffect transition="in" filter="dissolve">
                                      <p:cBhvr>
                                        <p:cTn id="181" dur="1000"/>
                                        <p:tgtEl>
                                          <p:spTgt spid="21904"/>
                                        </p:tgtEl>
                                      </p:cBhvr>
                                    </p:animEffect>
                                  </p:childTnLst>
                                </p:cTn>
                              </p:par>
                            </p:childTnLst>
                          </p:cTn>
                        </p:par>
                      </p:childTnLst>
                    </p:cTn>
                  </p:par>
                  <p:par>
                    <p:cTn id="182" fill="hold">
                      <p:stCondLst>
                        <p:cond delay="indefinite"/>
                      </p:stCondLst>
                      <p:childTnLst>
                        <p:par>
                          <p:cTn id="183" fill="hold">
                            <p:stCondLst>
                              <p:cond delay="0"/>
                            </p:stCondLst>
                            <p:childTnLst>
                              <p:par>
                                <p:cTn id="184" presetID="2" presetClass="entr" presetSubtype="8" fill="hold" grpId="0" nodeType="clickEffect">
                                  <p:stCondLst>
                                    <p:cond delay="0"/>
                                  </p:stCondLst>
                                  <p:iterate>
                                    <p:tmAbs val="0"/>
                                  </p:iterate>
                                  <p:childTnLst>
                                    <p:set>
                                      <p:cBhvr>
                                        <p:cTn id="185" fill="hold"/>
                                        <p:tgtEl>
                                          <p:spTgt spid="21902"/>
                                        </p:tgtEl>
                                        <p:attrNameLst>
                                          <p:attrName>style.visibility</p:attrName>
                                        </p:attrNameLst>
                                      </p:cBhvr>
                                      <p:to>
                                        <p:strVal val="visible"/>
                                      </p:to>
                                    </p:set>
                                    <p:anim calcmode="lin" valueType="num">
                                      <p:cBhvr>
                                        <p:cTn id="186" dur="1000" fill="hold"/>
                                        <p:tgtEl>
                                          <p:spTgt spid="21902"/>
                                        </p:tgtEl>
                                        <p:attrNameLst>
                                          <p:attrName>ppt_x</p:attrName>
                                        </p:attrNameLst>
                                      </p:cBhvr>
                                      <p:tavLst>
                                        <p:tav tm="0">
                                          <p:val>
                                            <p:strVal val="0-#ppt_w/2"/>
                                          </p:val>
                                        </p:tav>
                                        <p:tav tm="100000">
                                          <p:val>
                                            <p:strVal val="#ppt_x"/>
                                          </p:val>
                                        </p:tav>
                                      </p:tavLst>
                                    </p:anim>
                                    <p:anim calcmode="lin" valueType="num">
                                      <p:cBhvr>
                                        <p:cTn id="187" dur="1000" fill="hold"/>
                                        <p:tgtEl>
                                          <p:spTgt spid="21902"/>
                                        </p:tgtEl>
                                        <p:attrNameLst>
                                          <p:attrName>ppt_y</p:attrName>
                                        </p:attrNameLst>
                                      </p:cBhvr>
                                      <p:tavLst>
                                        <p:tav tm="0">
                                          <p:val>
                                            <p:strVal val="#ppt_y"/>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9" presetClass="entr" presetSubtype="0" fill="hold" grpId="0" nodeType="clickEffect">
                                  <p:stCondLst>
                                    <p:cond delay="0"/>
                                  </p:stCondLst>
                                  <p:iterate>
                                    <p:tmAbs val="0"/>
                                  </p:iterate>
                                  <p:childTnLst>
                                    <p:set>
                                      <p:cBhvr>
                                        <p:cTn id="191" fill="hold"/>
                                        <p:tgtEl>
                                          <p:spTgt spid="21903"/>
                                        </p:tgtEl>
                                        <p:attrNameLst>
                                          <p:attrName>style.visibility</p:attrName>
                                        </p:attrNameLst>
                                      </p:cBhvr>
                                      <p:to>
                                        <p:strVal val="visible"/>
                                      </p:to>
                                    </p:set>
                                    <p:animEffect transition="in" filter="dissolve">
                                      <p:cBhvr>
                                        <p:cTn id="192" dur="1000"/>
                                        <p:tgtEl>
                                          <p:spTgt spid="21903"/>
                                        </p:tgtEl>
                                      </p:cBhvr>
                                    </p:animEffect>
                                  </p:childTnLst>
                                </p:cTn>
                              </p:par>
                            </p:childTnLst>
                          </p:cTn>
                        </p:par>
                      </p:childTnLst>
                    </p:cTn>
                  </p:par>
                  <p:par>
                    <p:cTn id="193" fill="hold">
                      <p:stCondLst>
                        <p:cond delay="indefinite"/>
                      </p:stCondLst>
                      <p:childTnLst>
                        <p:par>
                          <p:cTn id="194" fill="hold">
                            <p:stCondLst>
                              <p:cond delay="0"/>
                            </p:stCondLst>
                            <p:childTnLst>
                              <p:par>
                                <p:cTn id="195" presetID="2" presetClass="entr" presetSubtype="8" fill="hold" grpId="0" nodeType="clickEffect">
                                  <p:stCondLst>
                                    <p:cond delay="0"/>
                                  </p:stCondLst>
                                  <p:iterate>
                                    <p:tmAbs val="0"/>
                                  </p:iterate>
                                  <p:childTnLst>
                                    <p:set>
                                      <p:cBhvr>
                                        <p:cTn id="196" fill="hold"/>
                                        <p:tgtEl>
                                          <p:spTgt spid="21899"/>
                                        </p:tgtEl>
                                        <p:attrNameLst>
                                          <p:attrName>style.visibility</p:attrName>
                                        </p:attrNameLst>
                                      </p:cBhvr>
                                      <p:to>
                                        <p:strVal val="visible"/>
                                      </p:to>
                                    </p:set>
                                    <p:anim calcmode="lin" valueType="num">
                                      <p:cBhvr>
                                        <p:cTn id="197" dur="1000" fill="hold"/>
                                        <p:tgtEl>
                                          <p:spTgt spid="21899"/>
                                        </p:tgtEl>
                                        <p:attrNameLst>
                                          <p:attrName>ppt_x</p:attrName>
                                        </p:attrNameLst>
                                      </p:cBhvr>
                                      <p:tavLst>
                                        <p:tav tm="0">
                                          <p:val>
                                            <p:strVal val="0-#ppt_w/2"/>
                                          </p:val>
                                        </p:tav>
                                        <p:tav tm="100000">
                                          <p:val>
                                            <p:strVal val="#ppt_x"/>
                                          </p:val>
                                        </p:tav>
                                      </p:tavLst>
                                    </p:anim>
                                    <p:anim calcmode="lin" valueType="num">
                                      <p:cBhvr>
                                        <p:cTn id="198" dur="1000" fill="hold"/>
                                        <p:tgtEl>
                                          <p:spTgt spid="21899"/>
                                        </p:tgtEl>
                                        <p:attrNameLst>
                                          <p:attrName>ppt_y</p:attrName>
                                        </p:attrNameLst>
                                      </p:cBhvr>
                                      <p:tavLst>
                                        <p:tav tm="0">
                                          <p:val>
                                            <p:strVal val="#ppt_y"/>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23" presetClass="entr" presetSubtype="16" fill="hold" grpId="0" nodeType="clickEffect">
                                  <p:stCondLst>
                                    <p:cond delay="0"/>
                                  </p:stCondLst>
                                  <p:iterate type="lt">
                                    <p:tmAbs val="0"/>
                                  </p:iterate>
                                  <p:childTnLst>
                                    <p:set>
                                      <p:cBhvr>
                                        <p:cTn id="202" fill="hold"/>
                                        <p:tgtEl>
                                          <p:spTgt spid="21896"/>
                                        </p:tgtEl>
                                        <p:attrNameLst>
                                          <p:attrName>style.visibility</p:attrName>
                                        </p:attrNameLst>
                                      </p:cBhvr>
                                      <p:to>
                                        <p:strVal val="visible"/>
                                      </p:to>
                                    </p:set>
                                    <p:anim calcmode="lin" valueType="num">
                                      <p:cBhvr>
                                        <p:cTn id="203" dur="1000" fill="hold"/>
                                        <p:tgtEl>
                                          <p:spTgt spid="21896"/>
                                        </p:tgtEl>
                                        <p:attrNameLst>
                                          <p:attrName>ppt_w</p:attrName>
                                        </p:attrNameLst>
                                      </p:cBhvr>
                                      <p:tavLst>
                                        <p:tav tm="0">
                                          <p:val>
                                            <p:strVal val="4*#ppt_w"/>
                                          </p:val>
                                        </p:tav>
                                        <p:tav tm="100000">
                                          <p:val>
                                            <p:strVal val="#ppt_w"/>
                                          </p:val>
                                        </p:tav>
                                      </p:tavLst>
                                    </p:anim>
                                    <p:anim calcmode="lin" valueType="num">
                                      <p:cBhvr>
                                        <p:cTn id="204" dur="1000" fill="hold"/>
                                        <p:tgtEl>
                                          <p:spTgt spid="21896"/>
                                        </p:tgtEl>
                                        <p:attrNameLst>
                                          <p:attrName>ppt_h</p:attrName>
                                        </p:attrNameLst>
                                      </p:cBhvr>
                                      <p:tavLst>
                                        <p:tav tm="0">
                                          <p:val>
                                            <p:strVal val="4*#ppt_h"/>
                                          </p:val>
                                        </p:tav>
                                        <p:tav tm="100000">
                                          <p:val>
                                            <p:strVal val="#ppt_h"/>
                                          </p:val>
                                        </p:tav>
                                      </p:tavLst>
                                    </p:anim>
                                  </p:childTnLst>
                                </p:cTn>
                              </p:par>
                            </p:childTnLst>
                          </p:cTn>
                        </p:par>
                      </p:childTnLst>
                    </p:cTn>
                  </p:par>
                  <p:par>
                    <p:cTn id="205" fill="hold">
                      <p:stCondLst>
                        <p:cond delay="indefinite"/>
                      </p:stCondLst>
                      <p:childTnLst>
                        <p:par>
                          <p:cTn id="206" fill="hold">
                            <p:stCondLst>
                              <p:cond delay="0"/>
                            </p:stCondLst>
                            <p:childTnLst>
                              <p:par>
                                <p:cTn id="207" presetID="2" presetClass="entr" presetSubtype="8" fill="hold" grpId="0" nodeType="clickEffect">
                                  <p:stCondLst>
                                    <p:cond delay="0"/>
                                  </p:stCondLst>
                                  <p:iterate>
                                    <p:tmAbs val="0"/>
                                  </p:iterate>
                                  <p:childTnLst>
                                    <p:set>
                                      <p:cBhvr>
                                        <p:cTn id="208" fill="hold"/>
                                        <p:tgtEl>
                                          <p:spTgt spid="21895"/>
                                        </p:tgtEl>
                                        <p:attrNameLst>
                                          <p:attrName>style.visibility</p:attrName>
                                        </p:attrNameLst>
                                      </p:cBhvr>
                                      <p:to>
                                        <p:strVal val="visible"/>
                                      </p:to>
                                    </p:set>
                                    <p:anim calcmode="lin" valueType="num">
                                      <p:cBhvr>
                                        <p:cTn id="209" dur="1000" fill="hold"/>
                                        <p:tgtEl>
                                          <p:spTgt spid="21895"/>
                                        </p:tgtEl>
                                        <p:attrNameLst>
                                          <p:attrName>ppt_x</p:attrName>
                                        </p:attrNameLst>
                                      </p:cBhvr>
                                      <p:tavLst>
                                        <p:tav tm="0">
                                          <p:val>
                                            <p:strVal val="0-#ppt_w/2"/>
                                          </p:val>
                                        </p:tav>
                                        <p:tav tm="100000">
                                          <p:val>
                                            <p:strVal val="#ppt_x"/>
                                          </p:val>
                                        </p:tav>
                                      </p:tavLst>
                                    </p:anim>
                                    <p:anim calcmode="lin" valueType="num">
                                      <p:cBhvr>
                                        <p:cTn id="210" dur="1000" fill="hold"/>
                                        <p:tgtEl>
                                          <p:spTgt spid="218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92" grpId="0" animBg="1" advAuto="0"/>
      <p:bldP spid="21895" grpId="0" advAuto="0"/>
      <p:bldP spid="21896" grpId="0" animBg="1" advAuto="0"/>
      <p:bldP spid="21899" grpId="0" advAuto="0"/>
      <p:bldP spid="21902" grpId="0" advAuto="0"/>
      <p:bldP spid="21903" grpId="0" animBg="1" advAuto="0"/>
      <p:bldP spid="21904" grpId="0" animBg="1" advAuto="0"/>
      <p:bldP spid="21907" grpId="0" animBg="1" advAuto="0"/>
      <p:bldP spid="21908" grpId="0" animBg="1" advAuto="0"/>
      <p:bldP spid="21909" grpId="0" animBg="1" advAuto="0"/>
      <p:bldP spid="21910" grpId="0" animBg="1" advAuto="0"/>
      <p:bldP spid="21911" grpId="0" animBg="1" advAuto="0"/>
      <p:bldP spid="21912" grpId="0" animBg="1" advAuto="0"/>
      <p:bldP spid="21913" grpId="0" animBg="1" advAuto="0"/>
      <p:bldP spid="21914" grpId="0" animBg="1" advAuto="0"/>
      <p:bldP spid="21915" grpId="0" animBg="1" advAuto="0"/>
      <p:bldP spid="21916" grpId="0" animBg="1" advAuto="0"/>
      <p:bldP spid="21917" grpId="0" animBg="1" advAuto="0"/>
      <p:bldP spid="21918" grpId="0" animBg="1" advAuto="0"/>
      <p:bldP spid="21919" grpId="0" animBg="1" advAuto="0"/>
      <p:bldP spid="21920" grpId="0" animBg="1" advAuto="0"/>
      <p:bldP spid="21921" grpId="0" animBg="1" advAuto="0"/>
      <p:bldP spid="21922" grpId="0" animBg="1" advAuto="0"/>
      <p:bldP spid="21923" grpId="0" animBg="1" advAuto="0"/>
      <p:bldP spid="21924" grpId="0" animBg="1" advAuto="0"/>
      <p:bldP spid="21925" grpId="0" animBg="1" advAuto="0"/>
      <p:bldP spid="21926" grpId="0" animBg="1" advAuto="0"/>
      <p:bldP spid="21927" grpId="0" animBg="1" advAuto="0"/>
      <p:bldP spid="21928" grpId="0" animBg="1" advAuto="0"/>
      <p:bldP spid="21929" grpId="0" animBg="1" advAuto="0"/>
      <p:bldP spid="21930" grpId="0" animBg="1" advAuto="0"/>
      <p:bldP spid="21931" grpId="0" animBg="1" advAuto="0"/>
      <p:bldP spid="21932" grpId="0" animBg="1" advAuto="0"/>
      <p:bldP spid="21933" grpId="0" animBg="1" advAuto="0"/>
      <p:bldP spid="21936"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0" name="Shape 3180"/>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25</a:t>
            </a:fld>
            <a:endParaRPr>
              <a:solidFill>
                <a:srgbClr val="FFFFFF"/>
              </a:solidFill>
            </a:endParaRPr>
          </a:p>
        </p:txBody>
      </p:sp>
      <p:sp>
        <p:nvSpPr>
          <p:cNvPr id="3181" name="Shape 3181"/>
          <p:cNvSpPr/>
          <p:nvPr/>
        </p:nvSpPr>
        <p:spPr>
          <a:xfrm>
            <a:off x="5450111" y="1657834"/>
            <a:ext cx="2894399" cy="2469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no pri modo agam facer, timeam adolescens ei sit, eos autem laudem ne. </a:t>
            </a:r>
          </a:p>
        </p:txBody>
      </p:sp>
      <p:grpSp>
        <p:nvGrpSpPr>
          <p:cNvPr id="3187" name="Group 3187"/>
          <p:cNvGrpSpPr/>
          <p:nvPr/>
        </p:nvGrpSpPr>
        <p:grpSpPr>
          <a:xfrm>
            <a:off x="5416795" y="904650"/>
            <a:ext cx="2210676" cy="596181"/>
            <a:chOff x="0" y="-171390"/>
            <a:chExt cx="5895134" cy="1589819"/>
          </a:xfrm>
        </p:grpSpPr>
        <p:sp>
          <p:nvSpPr>
            <p:cNvPr id="3182" name="Shape 3182"/>
            <p:cNvSpPr/>
            <p:nvPr/>
          </p:nvSpPr>
          <p:spPr>
            <a:xfrm>
              <a:off x="0" y="-171390"/>
              <a:ext cx="5895134" cy="107773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5"/>
                </a:solidFill>
                <a:latin typeface="+mj-ea"/>
                <a:ea typeface="+mj-ea"/>
                <a:cs typeface="Roboto Light"/>
                <a:sym typeface="Roboto Light"/>
              </a:endParaRPr>
            </a:p>
          </p:txBody>
        </p:sp>
        <p:sp>
          <p:nvSpPr>
            <p:cNvPr id="3183" name="Shape 3183"/>
            <p:cNvSpPr/>
            <p:nvPr/>
          </p:nvSpPr>
          <p:spPr>
            <a:xfrm>
              <a:off x="0" y="776050"/>
              <a:ext cx="4553087"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500" spc="0">
                  <a:solidFill>
                    <a:srgbClr val="A6AAA9"/>
                  </a:solidFill>
                  <a:latin typeface="Roboto Regular"/>
                  <a:ea typeface="Roboto Regular"/>
                  <a:cs typeface="Roboto Regular"/>
                  <a:sym typeface="Roboto Regular"/>
                </a:defRPr>
              </a:lvl1pPr>
            </a:lstStyle>
            <a:p>
              <a:pPr lvl="0">
                <a:lnSpc>
                  <a:spcPct val="7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3186" name="Group 3186"/>
            <p:cNvGrpSpPr/>
            <p:nvPr/>
          </p:nvGrpSpPr>
          <p:grpSpPr>
            <a:xfrm>
              <a:off x="101600" y="1354928"/>
              <a:ext cx="3810000" cy="63501"/>
              <a:chOff x="0" y="0"/>
              <a:chExt cx="3810000" cy="63500"/>
            </a:xfrm>
          </p:grpSpPr>
          <p:sp>
            <p:nvSpPr>
              <p:cNvPr id="3184" name="Shape 3184"/>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3185" name="Shape 3185"/>
              <p:cNvSpPr/>
              <p:nvPr/>
            </p:nvSpPr>
            <p:spPr>
              <a:xfrm>
                <a:off x="1270000" y="0"/>
                <a:ext cx="1270000" cy="63500"/>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graphicFrame>
        <p:nvGraphicFramePr>
          <p:cNvPr id="3188" name="Chart 3188"/>
          <p:cNvGraphicFramePr/>
          <p:nvPr>
            <p:extLst/>
          </p:nvPr>
        </p:nvGraphicFramePr>
        <p:xfrm>
          <a:off x="5183698" y="2164543"/>
          <a:ext cx="3428264" cy="804889"/>
        </p:xfrm>
        <a:graphic>
          <a:graphicData uri="http://schemas.openxmlformats.org/drawingml/2006/chart">
            <c:chart xmlns:c="http://schemas.openxmlformats.org/drawingml/2006/chart" xmlns:r="http://schemas.openxmlformats.org/officeDocument/2006/relationships" r:id="rId2"/>
          </a:graphicData>
        </a:graphic>
      </p:graphicFrame>
      <p:sp>
        <p:nvSpPr>
          <p:cNvPr id="3189" name="Shape 3189"/>
          <p:cNvSpPr/>
          <p:nvPr/>
        </p:nvSpPr>
        <p:spPr>
          <a:xfrm>
            <a:off x="5416795" y="3875440"/>
            <a:ext cx="2956269" cy="31895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defTabSz="914400">
              <a:lnSpc>
                <a:spcPts val="4600"/>
              </a:lnSpc>
              <a:defRPr sz="1800">
                <a:solidFill>
                  <a:srgbClr val="A6AAA9"/>
                </a:solidFill>
                <a:latin typeface="Roboto Regular"/>
                <a:ea typeface="Roboto Regular"/>
                <a:cs typeface="Roboto Regular"/>
                <a:sym typeface="Roboto Regular"/>
              </a:defRPr>
            </a:lvl1pPr>
          </a:lstStyle>
          <a:p>
            <a:pPr lvl="0">
              <a:lnSpc>
                <a:spcPct val="130000"/>
              </a:lnSpc>
              <a:defRPr>
                <a:solidFill>
                  <a:srgbClr val="000000"/>
                </a:solidFill>
              </a:defRPr>
            </a:pPr>
            <a:r>
              <a:rPr sz="700" dirty="0">
                <a:solidFill>
                  <a:srgbClr val="A6AAA9"/>
                </a:solidFill>
                <a:latin typeface="+mn-ea"/>
                <a:ea typeface="+mn-ea"/>
              </a:rPr>
              <a:t>no pri modo agam facer, timeam adolescens ei sit, eos autem laudem ne. Tota</a:t>
            </a:r>
          </a:p>
        </p:txBody>
      </p:sp>
      <p:sp>
        <p:nvSpPr>
          <p:cNvPr id="3190" name="Shape 3190"/>
          <p:cNvSpPr/>
          <p:nvPr/>
        </p:nvSpPr>
        <p:spPr>
          <a:xfrm>
            <a:off x="5416795" y="3132771"/>
            <a:ext cx="732619" cy="3987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defRPr sz="1800"/>
            </a:pPr>
            <a:r>
              <a:rPr sz="900" dirty="0">
                <a:solidFill>
                  <a:schemeClr val="accent1"/>
                </a:solidFill>
                <a:latin typeface="+mn-ea"/>
                <a:cs typeface="Roboto Bold"/>
                <a:sym typeface="Roboto Bold"/>
              </a:rPr>
              <a:t>2014</a:t>
            </a:r>
          </a:p>
          <a:p>
            <a:pPr algn="l" defTabSz="342900">
              <a:defRPr sz="1800"/>
            </a:pPr>
            <a:r>
              <a:rPr sz="700" dirty="0">
                <a:solidFill>
                  <a:srgbClr val="273C4F"/>
                </a:solidFill>
                <a:latin typeface="+mn-ea"/>
                <a:cs typeface="Roboto Regular"/>
                <a:sym typeface="Roboto Regular"/>
              </a:rPr>
              <a:t>&gt; Fact One : 15%</a:t>
            </a:r>
            <a:endParaRPr sz="700" dirty="0">
              <a:latin typeface="+mn-ea"/>
              <a:cs typeface="Roboto Regular"/>
              <a:sym typeface="Roboto Regular"/>
            </a:endParaRPr>
          </a:p>
          <a:p>
            <a:pPr algn="l" defTabSz="342900">
              <a:defRPr sz="1800"/>
            </a:pPr>
            <a:r>
              <a:rPr sz="700" dirty="0">
                <a:solidFill>
                  <a:srgbClr val="273C4F"/>
                </a:solidFill>
                <a:latin typeface="+mn-ea"/>
                <a:cs typeface="Roboto Regular"/>
                <a:sym typeface="Roboto Regular"/>
              </a:rPr>
              <a:t>&gt; Fact Two : 35%</a:t>
            </a:r>
          </a:p>
        </p:txBody>
      </p:sp>
      <p:sp>
        <p:nvSpPr>
          <p:cNvPr id="3191" name="Shape 3191"/>
          <p:cNvSpPr/>
          <p:nvPr/>
        </p:nvSpPr>
        <p:spPr>
          <a:xfrm>
            <a:off x="5421558" y="3764949"/>
            <a:ext cx="2951506" cy="10129"/>
          </a:xfrm>
          <a:prstGeom prst="rect">
            <a:avLst/>
          </a:prstGeom>
          <a:solidFill>
            <a:srgbClr val="A1A7AC"/>
          </a:solidFill>
          <a:ln w="25400">
            <a:solidFill>
              <a:srgbClr val="0A0F14">
                <a:alpha val="0"/>
              </a:srgbClr>
            </a:solidFill>
            <a:miter/>
          </a:ln>
        </p:spPr>
        <p:txBody>
          <a:bodyPr lIns="17145" tIns="17145" rIns="17145" bIns="17145"/>
          <a:lstStyle/>
          <a:p>
            <a:pPr defTabSz="342900">
              <a:defRPr sz="2100">
                <a:latin typeface="Gill Sans"/>
                <a:ea typeface="Gill Sans"/>
                <a:cs typeface="Gill Sans"/>
                <a:sym typeface="Gill Sans"/>
              </a:defRPr>
            </a:pPr>
            <a:endParaRPr>
              <a:latin typeface="+mn-ea"/>
            </a:endParaRPr>
          </a:p>
        </p:txBody>
      </p:sp>
      <p:sp>
        <p:nvSpPr>
          <p:cNvPr id="3192" name="Shape 3192"/>
          <p:cNvSpPr/>
          <p:nvPr/>
        </p:nvSpPr>
        <p:spPr>
          <a:xfrm>
            <a:off x="6554856" y="3132771"/>
            <a:ext cx="732619" cy="3987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defRPr sz="1800"/>
            </a:pPr>
            <a:r>
              <a:rPr sz="900" dirty="0">
                <a:solidFill>
                  <a:schemeClr val="accent3"/>
                </a:solidFill>
                <a:latin typeface="+mn-ea"/>
                <a:cs typeface="Roboto Bold"/>
                <a:sym typeface="Roboto Bold"/>
              </a:rPr>
              <a:t>2014</a:t>
            </a:r>
          </a:p>
          <a:p>
            <a:pPr algn="l" defTabSz="342900">
              <a:defRPr sz="1800"/>
            </a:pPr>
            <a:r>
              <a:rPr sz="700" dirty="0">
                <a:solidFill>
                  <a:srgbClr val="273C4F"/>
                </a:solidFill>
                <a:latin typeface="+mn-ea"/>
                <a:cs typeface="Roboto Regular"/>
                <a:sym typeface="Roboto Regular"/>
              </a:rPr>
              <a:t>&gt; Fact One : 15%</a:t>
            </a:r>
            <a:endParaRPr sz="700" dirty="0">
              <a:latin typeface="+mn-ea"/>
              <a:cs typeface="Roboto Regular"/>
              <a:sym typeface="Roboto Regular"/>
            </a:endParaRPr>
          </a:p>
          <a:p>
            <a:pPr algn="l" defTabSz="342900">
              <a:defRPr sz="1800"/>
            </a:pPr>
            <a:r>
              <a:rPr sz="700" dirty="0">
                <a:solidFill>
                  <a:srgbClr val="273C4F"/>
                </a:solidFill>
                <a:latin typeface="+mn-ea"/>
                <a:cs typeface="Roboto Regular"/>
                <a:sym typeface="Roboto Regular"/>
              </a:rPr>
              <a:t>&gt; Fact Two : 35%</a:t>
            </a:r>
          </a:p>
        </p:txBody>
      </p:sp>
      <p:sp>
        <p:nvSpPr>
          <p:cNvPr id="3193" name="Shape 3193"/>
          <p:cNvSpPr/>
          <p:nvPr/>
        </p:nvSpPr>
        <p:spPr>
          <a:xfrm>
            <a:off x="7685354" y="3132771"/>
            <a:ext cx="732619" cy="3987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p>
            <a:pPr algn="l" defTabSz="342900">
              <a:defRPr sz="1800"/>
            </a:pPr>
            <a:r>
              <a:rPr sz="1000" dirty="0">
                <a:solidFill>
                  <a:schemeClr val="accent2"/>
                </a:solidFill>
                <a:latin typeface="+mn-ea"/>
                <a:cs typeface="Roboto Bold"/>
                <a:sym typeface="Roboto Bold"/>
              </a:rPr>
              <a:t>2016</a:t>
            </a:r>
          </a:p>
          <a:p>
            <a:pPr algn="l" defTabSz="342900">
              <a:defRPr sz="1800"/>
            </a:pPr>
            <a:r>
              <a:rPr sz="700" dirty="0">
                <a:solidFill>
                  <a:srgbClr val="273C4F"/>
                </a:solidFill>
                <a:latin typeface="+mn-ea"/>
                <a:cs typeface="Roboto Regular"/>
                <a:sym typeface="Roboto Regular"/>
              </a:rPr>
              <a:t>&gt; Fact One : 15%</a:t>
            </a:r>
            <a:endParaRPr sz="700" dirty="0">
              <a:latin typeface="+mn-ea"/>
              <a:cs typeface="Roboto Regular"/>
              <a:sym typeface="Roboto Regular"/>
            </a:endParaRPr>
          </a:p>
          <a:p>
            <a:pPr algn="l" defTabSz="342900">
              <a:defRPr sz="1800"/>
            </a:pPr>
            <a:r>
              <a:rPr sz="700" dirty="0">
                <a:solidFill>
                  <a:srgbClr val="273C4F"/>
                </a:solidFill>
                <a:latin typeface="+mn-ea"/>
                <a:cs typeface="Roboto Regular"/>
                <a:sym typeface="Roboto Regular"/>
              </a:rPr>
              <a:t>&gt; Fact Two : 35%</a:t>
            </a:r>
          </a:p>
        </p:txBody>
      </p:sp>
      <p:pic>
        <p:nvPicPr>
          <p:cNvPr id="6" name="图片占位符 5"/>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t="86" b="86"/>
          <a:stretch>
            <a:fillRect/>
          </a:stretch>
        </p:blipFill>
        <p:spPr/>
      </p:pic>
    </p:spTree>
    <p:extLst>
      <p:ext uri="{BB962C8B-B14F-4D97-AF65-F5344CB8AC3E}">
        <p14:creationId xmlns:p14="http://schemas.microsoft.com/office/powerpoint/2010/main" val="7164990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3187"/>
                                        </p:tgtEl>
                                        <p:attrNameLst>
                                          <p:attrName>style.visibility</p:attrName>
                                        </p:attrNameLst>
                                      </p:cBhvr>
                                      <p:to>
                                        <p:strVal val="visible"/>
                                      </p:to>
                                    </p:set>
                                    <p:anim calcmode="lin" valueType="num">
                                      <p:cBhvr>
                                        <p:cTn id="7" dur="700" fill="hold"/>
                                        <p:tgtEl>
                                          <p:spTgt spid="3187"/>
                                        </p:tgtEl>
                                        <p:attrNameLst>
                                          <p:attrName>ppt_x</p:attrName>
                                        </p:attrNameLst>
                                      </p:cBhvr>
                                      <p:tavLst>
                                        <p:tav tm="0">
                                          <p:val>
                                            <p:strVal val="#ppt_x"/>
                                          </p:val>
                                        </p:tav>
                                        <p:tav tm="100000">
                                          <p:val>
                                            <p:strVal val="#ppt_x"/>
                                          </p:val>
                                        </p:tav>
                                      </p:tavLst>
                                    </p:anim>
                                    <p:anim calcmode="lin" valueType="num">
                                      <p:cBhvr>
                                        <p:cTn id="8" dur="700" fill="hold"/>
                                        <p:tgtEl>
                                          <p:spTgt spid="3187"/>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2" presetClass="entr" presetSubtype="8" fill="hold" grpId="0" nodeType="afterEffect">
                                  <p:stCondLst>
                                    <p:cond delay="0"/>
                                  </p:stCondLst>
                                  <p:iterate>
                                    <p:tmAbs val="0"/>
                                  </p:iterate>
                                  <p:childTnLst>
                                    <p:set>
                                      <p:cBhvr>
                                        <p:cTn id="11" fill="hold"/>
                                        <p:tgtEl>
                                          <p:spTgt spid="3181"/>
                                        </p:tgtEl>
                                        <p:attrNameLst>
                                          <p:attrName>style.visibility</p:attrName>
                                        </p:attrNameLst>
                                      </p:cBhvr>
                                      <p:to>
                                        <p:strVal val="visible"/>
                                      </p:to>
                                    </p:set>
                                    <p:animEffect transition="in" filter="wipe(left)">
                                      <p:cBhvr>
                                        <p:cTn id="12" dur="700"/>
                                        <p:tgtEl>
                                          <p:spTgt spid="3181"/>
                                        </p:tgtEl>
                                      </p:cBhvr>
                                    </p:animEffect>
                                  </p:childTnLst>
                                </p:cTn>
                              </p:par>
                            </p:childTnLst>
                          </p:cTn>
                        </p:par>
                        <p:par>
                          <p:cTn id="13" fill="hold">
                            <p:stCondLst>
                              <p:cond delay="1400"/>
                            </p:stCondLst>
                            <p:childTnLst>
                              <p:par>
                                <p:cTn id="14" presetID="22" presetClass="entr" presetSubtype="4" fill="hold" grpId="0" nodeType="afterEffect">
                                  <p:stCondLst>
                                    <p:cond delay="0"/>
                                  </p:stCondLst>
                                  <p:iterate>
                                    <p:tmAbs val="0"/>
                                  </p:iterate>
                                  <p:childTnLst>
                                    <p:set>
                                      <p:cBhvr>
                                        <p:cTn id="15" fill="hold"/>
                                        <p:tgtEl>
                                          <p:spTgt spid="3188"/>
                                        </p:tgtEl>
                                        <p:attrNameLst>
                                          <p:attrName>style.visibility</p:attrName>
                                        </p:attrNameLst>
                                      </p:cBhvr>
                                      <p:to>
                                        <p:strVal val="visible"/>
                                      </p:to>
                                    </p:set>
                                    <p:animEffect transition="in" filter="wipe(down)">
                                      <p:cBhvr>
                                        <p:cTn id="16" dur="700"/>
                                        <p:tgtEl>
                                          <p:spTgt spid="3188"/>
                                        </p:tgtEl>
                                      </p:cBhvr>
                                    </p:animEffect>
                                  </p:childTnLst>
                                </p:cTn>
                              </p:par>
                            </p:childTnLst>
                          </p:cTn>
                        </p:par>
                        <p:par>
                          <p:cTn id="17" fill="hold">
                            <p:stCondLst>
                              <p:cond delay="2100"/>
                            </p:stCondLst>
                            <p:childTnLst>
                              <p:par>
                                <p:cTn id="18" presetID="22" presetClass="entr" presetSubtype="8" fill="hold" grpId="0" nodeType="afterEffect">
                                  <p:stCondLst>
                                    <p:cond delay="0"/>
                                  </p:stCondLst>
                                  <p:iterate>
                                    <p:tmAbs val="0"/>
                                  </p:iterate>
                                  <p:childTnLst>
                                    <p:set>
                                      <p:cBhvr>
                                        <p:cTn id="19" fill="hold"/>
                                        <p:tgtEl>
                                          <p:spTgt spid="3190"/>
                                        </p:tgtEl>
                                        <p:attrNameLst>
                                          <p:attrName>style.visibility</p:attrName>
                                        </p:attrNameLst>
                                      </p:cBhvr>
                                      <p:to>
                                        <p:strVal val="visible"/>
                                      </p:to>
                                    </p:set>
                                    <p:animEffect transition="in" filter="wipe(left)">
                                      <p:cBhvr>
                                        <p:cTn id="20" dur="700"/>
                                        <p:tgtEl>
                                          <p:spTgt spid="3190"/>
                                        </p:tgtEl>
                                      </p:cBhvr>
                                    </p:animEffect>
                                  </p:childTnLst>
                                </p:cTn>
                              </p:par>
                            </p:childTnLst>
                          </p:cTn>
                        </p:par>
                        <p:par>
                          <p:cTn id="21" fill="hold">
                            <p:stCondLst>
                              <p:cond delay="2800"/>
                            </p:stCondLst>
                            <p:childTnLst>
                              <p:par>
                                <p:cTn id="22" presetID="22" presetClass="entr" presetSubtype="8" fill="hold" grpId="0" nodeType="afterEffect">
                                  <p:stCondLst>
                                    <p:cond delay="0"/>
                                  </p:stCondLst>
                                  <p:iterate>
                                    <p:tmAbs val="0"/>
                                  </p:iterate>
                                  <p:childTnLst>
                                    <p:set>
                                      <p:cBhvr>
                                        <p:cTn id="23" fill="hold"/>
                                        <p:tgtEl>
                                          <p:spTgt spid="3192"/>
                                        </p:tgtEl>
                                        <p:attrNameLst>
                                          <p:attrName>style.visibility</p:attrName>
                                        </p:attrNameLst>
                                      </p:cBhvr>
                                      <p:to>
                                        <p:strVal val="visible"/>
                                      </p:to>
                                    </p:set>
                                    <p:animEffect transition="in" filter="wipe(left)">
                                      <p:cBhvr>
                                        <p:cTn id="24" dur="700"/>
                                        <p:tgtEl>
                                          <p:spTgt spid="3192"/>
                                        </p:tgtEl>
                                      </p:cBhvr>
                                    </p:animEffect>
                                  </p:childTnLst>
                                </p:cTn>
                              </p:par>
                            </p:childTnLst>
                          </p:cTn>
                        </p:par>
                        <p:par>
                          <p:cTn id="25" fill="hold">
                            <p:stCondLst>
                              <p:cond delay="3500"/>
                            </p:stCondLst>
                            <p:childTnLst>
                              <p:par>
                                <p:cTn id="26" presetID="22" presetClass="entr" presetSubtype="8" fill="hold" grpId="0" nodeType="afterEffect">
                                  <p:stCondLst>
                                    <p:cond delay="0"/>
                                  </p:stCondLst>
                                  <p:iterate>
                                    <p:tmAbs val="0"/>
                                  </p:iterate>
                                  <p:childTnLst>
                                    <p:set>
                                      <p:cBhvr>
                                        <p:cTn id="27" fill="hold"/>
                                        <p:tgtEl>
                                          <p:spTgt spid="3193"/>
                                        </p:tgtEl>
                                        <p:attrNameLst>
                                          <p:attrName>style.visibility</p:attrName>
                                        </p:attrNameLst>
                                      </p:cBhvr>
                                      <p:to>
                                        <p:strVal val="visible"/>
                                      </p:to>
                                    </p:set>
                                    <p:animEffect transition="in" filter="wipe(left)">
                                      <p:cBhvr>
                                        <p:cTn id="28" dur="700"/>
                                        <p:tgtEl>
                                          <p:spTgt spid="3193"/>
                                        </p:tgtEl>
                                      </p:cBhvr>
                                    </p:animEffect>
                                  </p:childTnLst>
                                </p:cTn>
                              </p:par>
                            </p:childTnLst>
                          </p:cTn>
                        </p:par>
                        <p:par>
                          <p:cTn id="29" fill="hold">
                            <p:stCondLst>
                              <p:cond delay="4200"/>
                            </p:stCondLst>
                            <p:childTnLst>
                              <p:par>
                                <p:cTn id="30" presetID="9" presetClass="entr" presetSubtype="0" fill="hold" grpId="0" nodeType="afterEffect">
                                  <p:stCondLst>
                                    <p:cond delay="0"/>
                                  </p:stCondLst>
                                  <p:iterate>
                                    <p:tmAbs val="0"/>
                                  </p:iterate>
                                  <p:childTnLst>
                                    <p:set>
                                      <p:cBhvr>
                                        <p:cTn id="31" fill="hold"/>
                                        <p:tgtEl>
                                          <p:spTgt spid="3191"/>
                                        </p:tgtEl>
                                        <p:attrNameLst>
                                          <p:attrName>style.visibility</p:attrName>
                                        </p:attrNameLst>
                                      </p:cBhvr>
                                      <p:to>
                                        <p:strVal val="visible"/>
                                      </p:to>
                                    </p:set>
                                    <p:animEffect transition="in" filter="dissolve">
                                      <p:cBhvr>
                                        <p:cTn id="32" dur="700"/>
                                        <p:tgtEl>
                                          <p:spTgt spid="3191"/>
                                        </p:tgtEl>
                                      </p:cBhvr>
                                    </p:animEffect>
                                  </p:childTnLst>
                                </p:cTn>
                              </p:par>
                            </p:childTnLst>
                          </p:cTn>
                        </p:par>
                        <p:par>
                          <p:cTn id="33" fill="hold">
                            <p:stCondLst>
                              <p:cond delay="4900"/>
                            </p:stCondLst>
                            <p:childTnLst>
                              <p:par>
                                <p:cTn id="34" presetID="22" presetClass="entr" presetSubtype="8" fill="hold" grpId="0" nodeType="afterEffect">
                                  <p:stCondLst>
                                    <p:cond delay="0"/>
                                  </p:stCondLst>
                                  <p:iterate>
                                    <p:tmAbs val="0"/>
                                  </p:iterate>
                                  <p:childTnLst>
                                    <p:set>
                                      <p:cBhvr>
                                        <p:cTn id="35" fill="hold"/>
                                        <p:tgtEl>
                                          <p:spTgt spid="3189"/>
                                        </p:tgtEl>
                                        <p:attrNameLst>
                                          <p:attrName>style.visibility</p:attrName>
                                        </p:attrNameLst>
                                      </p:cBhvr>
                                      <p:to>
                                        <p:strVal val="visible"/>
                                      </p:to>
                                    </p:set>
                                    <p:animEffect transition="in" filter="wipe(left)">
                                      <p:cBhvr>
                                        <p:cTn id="36" dur="700"/>
                                        <p:tgtEl>
                                          <p:spTgt spid="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1" grpId="0" animBg="1" advAuto="0"/>
      <p:bldP spid="3187" grpId="0" animBg="1" advAuto="0"/>
      <p:bldP spid="3188" grpId="0" advAuto="0"/>
      <p:bldP spid="3189" grpId="0" animBg="1" advAuto="0"/>
      <p:bldP spid="3190" grpId="0" animBg="1" advAuto="0"/>
      <p:bldP spid="3191" grpId="0" animBg="1" advAuto="0"/>
      <p:bldP spid="3192" grpId="0" animBg="1" advAuto="0"/>
      <p:bldP spid="3193"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2" name="Shape 4402"/>
          <p:cNvSpPr/>
          <p:nvPr/>
        </p:nvSpPr>
        <p:spPr>
          <a:xfrm>
            <a:off x="1940310" y="680876"/>
            <a:ext cx="392472" cy="3924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0" tIns="0" rIns="0" bIns="0" anchor="ctr"/>
          <a:lstStyle/>
          <a:p>
            <a:pPr lvl="0">
              <a:defRPr sz="3200">
                <a:solidFill>
                  <a:srgbClr val="FFFFFF"/>
                </a:solidFill>
              </a:defRPr>
            </a:pPr>
            <a:endParaRPr/>
          </a:p>
        </p:txBody>
      </p:sp>
      <p:sp>
        <p:nvSpPr>
          <p:cNvPr id="4403" name="Shape 4403"/>
          <p:cNvSpPr/>
          <p:nvPr/>
        </p:nvSpPr>
        <p:spPr>
          <a:xfrm flipV="1">
            <a:off x="-477670" y="-11163"/>
            <a:ext cx="4943164" cy="5271567"/>
          </a:xfrm>
          <a:prstGeom prst="line">
            <a:avLst/>
          </a:prstGeom>
          <a:ln w="12700" cmpd="sng">
            <a:solidFill>
              <a:srgbClr val="A6AAA9"/>
            </a:solidFill>
            <a:miter lim="400000"/>
          </a:ln>
        </p:spPr>
        <p:txBody>
          <a:bodyPr lIns="0" tIns="0" rIns="0" bIns="0" anchor="ctr"/>
          <a:lstStyle/>
          <a:p>
            <a:pPr lvl="0">
              <a:defRPr sz="3200"/>
            </a:pPr>
            <a:endParaRPr/>
          </a:p>
        </p:txBody>
      </p:sp>
      <p:sp>
        <p:nvSpPr>
          <p:cNvPr id="4404" name="Shape 4404"/>
          <p:cNvSpPr/>
          <p:nvPr/>
        </p:nvSpPr>
        <p:spPr>
          <a:xfrm>
            <a:off x="-102" y="2112005"/>
            <a:ext cx="9144000" cy="1259681"/>
          </a:xfrm>
          <a:prstGeom prst="roundRect">
            <a:avLst>
              <a:gd name="adj" fmla="val 0"/>
            </a:avLst>
          </a:prstGeom>
          <a:gradFill>
            <a:gsLst>
              <a:gs pos="0">
                <a:schemeClr val="accent6"/>
              </a:gs>
              <a:gs pos="100000">
                <a:schemeClr val="accent5"/>
              </a:gs>
            </a:gsLst>
            <a:lin ang="8064475"/>
          </a:gradFill>
          <a:ln w="12700">
            <a:miter lim="400000"/>
          </a:ln>
        </p:spPr>
        <p:txBody>
          <a:bodyPr lIns="0" tIns="0" rIns="0" bIns="0" anchor="ctr"/>
          <a:lstStyle/>
          <a:p>
            <a:pPr lvl="0">
              <a:defRPr sz="3200">
                <a:solidFill>
                  <a:srgbClr val="FFFFFF"/>
                </a:solidFill>
              </a:defRPr>
            </a:pPr>
            <a:endParaRPr/>
          </a:p>
        </p:txBody>
      </p:sp>
      <p:pic>
        <p:nvPicPr>
          <p:cNvPr id="4405" name="01_Woman Leadership Skills.png"/>
          <p:cNvPicPr/>
          <p:nvPr/>
        </p:nvPicPr>
        <p:blipFill>
          <a:blip r:embed="rId2">
            <a:extLst>
              <a:ext uri="{28A0092B-C50C-407E-A947-70E740481C1C}">
                <a14:useLocalDpi xmlns:a14="http://schemas.microsoft.com/office/drawing/2010/main" val="0"/>
              </a:ext>
            </a:extLst>
          </a:blip>
          <a:stretch>
            <a:fillRect/>
          </a:stretch>
        </p:blipFill>
        <p:spPr>
          <a:xfrm flipH="1">
            <a:off x="566065" y="505770"/>
            <a:ext cx="3098004" cy="4637730"/>
          </a:xfrm>
          <a:prstGeom prst="rect">
            <a:avLst/>
          </a:prstGeom>
          <a:ln w="12700">
            <a:miter lim="400000"/>
          </a:ln>
        </p:spPr>
      </p:pic>
      <p:sp>
        <p:nvSpPr>
          <p:cNvPr id="4406" name="Shape 4406"/>
          <p:cNvSpPr/>
          <p:nvPr/>
        </p:nvSpPr>
        <p:spPr>
          <a:xfrm>
            <a:off x="2718801" y="1214121"/>
            <a:ext cx="618997" cy="6189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alpha val="60000"/>
            </a:srgbClr>
          </a:solidFill>
          <a:ln w="12700">
            <a:miter lim="400000"/>
          </a:ln>
        </p:spPr>
        <p:txBody>
          <a:bodyPr lIns="0" tIns="0" rIns="0" bIns="0" anchor="ctr"/>
          <a:lstStyle/>
          <a:p>
            <a:pPr lvl="0">
              <a:defRPr sz="3200">
                <a:solidFill>
                  <a:srgbClr val="FFFFFF"/>
                </a:solidFill>
              </a:defRPr>
            </a:pPr>
            <a:endParaRPr/>
          </a:p>
        </p:txBody>
      </p:sp>
      <p:sp>
        <p:nvSpPr>
          <p:cNvPr id="4407" name="Shape 4407"/>
          <p:cNvSpPr/>
          <p:nvPr/>
        </p:nvSpPr>
        <p:spPr>
          <a:xfrm>
            <a:off x="5972999" y="3682977"/>
            <a:ext cx="0" cy="785381"/>
          </a:xfrm>
          <a:prstGeom prst="line">
            <a:avLst/>
          </a:prstGeom>
          <a:ln w="50800">
            <a:solidFill>
              <a:srgbClr val="DCDEE0"/>
            </a:solidFill>
            <a:miter/>
          </a:ln>
        </p:spPr>
        <p:txBody>
          <a:bodyPr lIns="45720" tIns="45720" rIns="45720" bIns="45720"/>
          <a:lstStyle/>
          <a:p>
            <a:pPr algn="l" defTabSz="171450">
              <a:defRPr sz="3200">
                <a:latin typeface="Helvetica"/>
                <a:ea typeface="Helvetica"/>
                <a:cs typeface="Helvetica"/>
                <a:sym typeface="Helvetica"/>
              </a:defRPr>
            </a:pPr>
            <a:endParaRPr/>
          </a:p>
        </p:txBody>
      </p:sp>
      <p:grpSp>
        <p:nvGrpSpPr>
          <p:cNvPr id="4410" name="Group 4410"/>
          <p:cNvGrpSpPr/>
          <p:nvPr/>
        </p:nvGrpSpPr>
        <p:grpSpPr>
          <a:xfrm>
            <a:off x="4223246" y="2386187"/>
            <a:ext cx="694551" cy="694551"/>
            <a:chOff x="0" y="0"/>
            <a:chExt cx="1852136" cy="1852136"/>
          </a:xfrm>
        </p:grpSpPr>
        <p:sp>
          <p:nvSpPr>
            <p:cNvPr id="4408" name="Shape 4408"/>
            <p:cNvSpPr/>
            <p:nvPr/>
          </p:nvSpPr>
          <p:spPr>
            <a:xfrm>
              <a:off x="0" y="0"/>
              <a:ext cx="1852137" cy="1852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3"/>
              </a:solidFill>
              <a:prstDash val="solid"/>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sp>
          <p:nvSpPr>
            <p:cNvPr id="4409" name="Shape 4409"/>
            <p:cNvSpPr/>
            <p:nvPr/>
          </p:nvSpPr>
          <p:spPr>
            <a:xfrm>
              <a:off x="399843" y="376966"/>
              <a:ext cx="1167001" cy="913496"/>
            </a:xfrm>
            <a:custGeom>
              <a:avLst/>
              <a:gdLst/>
              <a:ahLst/>
              <a:cxnLst>
                <a:cxn ang="0">
                  <a:pos x="wd2" y="hd2"/>
                </a:cxn>
                <a:cxn ang="5400000">
                  <a:pos x="wd2" y="hd2"/>
                </a:cxn>
                <a:cxn ang="10800000">
                  <a:pos x="wd2" y="hd2"/>
                </a:cxn>
                <a:cxn ang="16200000">
                  <a:pos x="wd2" y="hd2"/>
                </a:cxn>
              </a:cxnLst>
              <a:rect l="0" t="0" r="r" b="b"/>
              <a:pathLst>
                <a:path w="21600" h="21600" extrusionOk="0">
                  <a:moveTo>
                    <a:pt x="9318" y="6753"/>
                  </a:moveTo>
                  <a:cubicBezTo>
                    <a:pt x="9274" y="6698"/>
                    <a:pt x="8266" y="5358"/>
                    <a:pt x="9332" y="3721"/>
                  </a:cubicBezTo>
                  <a:cubicBezTo>
                    <a:pt x="10617" y="1730"/>
                    <a:pt x="9332" y="19"/>
                    <a:pt x="9318" y="0"/>
                  </a:cubicBezTo>
                  <a:cubicBezTo>
                    <a:pt x="9026" y="372"/>
                    <a:pt x="9026" y="372"/>
                    <a:pt x="9026" y="372"/>
                  </a:cubicBezTo>
                  <a:cubicBezTo>
                    <a:pt x="9069" y="428"/>
                    <a:pt x="10077" y="1767"/>
                    <a:pt x="9026" y="3405"/>
                  </a:cubicBezTo>
                  <a:cubicBezTo>
                    <a:pt x="7726" y="5395"/>
                    <a:pt x="9026" y="7107"/>
                    <a:pt x="9026" y="7126"/>
                  </a:cubicBezTo>
                  <a:lnTo>
                    <a:pt x="9318" y="6753"/>
                  </a:lnTo>
                  <a:close/>
                  <a:moveTo>
                    <a:pt x="10997" y="6753"/>
                  </a:moveTo>
                  <a:cubicBezTo>
                    <a:pt x="10953" y="6698"/>
                    <a:pt x="9946" y="5358"/>
                    <a:pt x="11012" y="3721"/>
                  </a:cubicBezTo>
                  <a:cubicBezTo>
                    <a:pt x="12312" y="1730"/>
                    <a:pt x="11012" y="19"/>
                    <a:pt x="10997" y="0"/>
                  </a:cubicBezTo>
                  <a:cubicBezTo>
                    <a:pt x="10720" y="372"/>
                    <a:pt x="10720" y="372"/>
                    <a:pt x="10720" y="372"/>
                  </a:cubicBezTo>
                  <a:cubicBezTo>
                    <a:pt x="10763" y="428"/>
                    <a:pt x="11771" y="1767"/>
                    <a:pt x="10705" y="3405"/>
                  </a:cubicBezTo>
                  <a:cubicBezTo>
                    <a:pt x="9405" y="5395"/>
                    <a:pt x="10705" y="7107"/>
                    <a:pt x="10720" y="7126"/>
                  </a:cubicBezTo>
                  <a:lnTo>
                    <a:pt x="10997" y="6753"/>
                  </a:lnTo>
                  <a:close/>
                  <a:moveTo>
                    <a:pt x="15568" y="16763"/>
                  </a:moveTo>
                  <a:cubicBezTo>
                    <a:pt x="16313" y="17005"/>
                    <a:pt x="17219" y="17005"/>
                    <a:pt x="18022" y="17005"/>
                  </a:cubicBezTo>
                  <a:cubicBezTo>
                    <a:pt x="20169" y="17005"/>
                    <a:pt x="21600" y="14028"/>
                    <a:pt x="21600" y="11256"/>
                  </a:cubicBezTo>
                  <a:cubicBezTo>
                    <a:pt x="21600" y="9247"/>
                    <a:pt x="20621" y="8986"/>
                    <a:pt x="19672" y="8986"/>
                  </a:cubicBezTo>
                  <a:cubicBezTo>
                    <a:pt x="19409" y="8986"/>
                    <a:pt x="19117" y="9005"/>
                    <a:pt x="18796" y="9023"/>
                  </a:cubicBezTo>
                  <a:cubicBezTo>
                    <a:pt x="18548" y="9042"/>
                    <a:pt x="18285" y="9060"/>
                    <a:pt x="18022" y="9079"/>
                  </a:cubicBezTo>
                  <a:cubicBezTo>
                    <a:pt x="18037" y="8986"/>
                    <a:pt x="18037" y="8986"/>
                    <a:pt x="18037" y="8986"/>
                  </a:cubicBezTo>
                  <a:cubicBezTo>
                    <a:pt x="117" y="8986"/>
                    <a:pt x="117" y="8986"/>
                    <a:pt x="117" y="8986"/>
                  </a:cubicBezTo>
                  <a:cubicBezTo>
                    <a:pt x="117" y="13284"/>
                    <a:pt x="2015" y="17005"/>
                    <a:pt x="4805" y="18921"/>
                  </a:cubicBezTo>
                  <a:cubicBezTo>
                    <a:pt x="1942" y="19163"/>
                    <a:pt x="0" y="19628"/>
                    <a:pt x="0" y="20186"/>
                  </a:cubicBezTo>
                  <a:cubicBezTo>
                    <a:pt x="0" y="20967"/>
                    <a:pt x="4060" y="21600"/>
                    <a:pt x="9069" y="21600"/>
                  </a:cubicBezTo>
                  <a:cubicBezTo>
                    <a:pt x="14079" y="21600"/>
                    <a:pt x="18153" y="20967"/>
                    <a:pt x="18153" y="20186"/>
                  </a:cubicBezTo>
                  <a:cubicBezTo>
                    <a:pt x="18153" y="19628"/>
                    <a:pt x="16196" y="19163"/>
                    <a:pt x="13319" y="18921"/>
                  </a:cubicBezTo>
                  <a:cubicBezTo>
                    <a:pt x="14152" y="18344"/>
                    <a:pt x="14911" y="17619"/>
                    <a:pt x="15568" y="16763"/>
                  </a:cubicBezTo>
                  <a:close/>
                  <a:moveTo>
                    <a:pt x="17993" y="9860"/>
                  </a:moveTo>
                  <a:cubicBezTo>
                    <a:pt x="18285" y="9860"/>
                    <a:pt x="18562" y="9842"/>
                    <a:pt x="18840" y="9823"/>
                  </a:cubicBezTo>
                  <a:cubicBezTo>
                    <a:pt x="19132" y="9805"/>
                    <a:pt x="19424" y="9767"/>
                    <a:pt x="19672" y="9767"/>
                  </a:cubicBezTo>
                  <a:cubicBezTo>
                    <a:pt x="20578" y="9767"/>
                    <a:pt x="20987" y="9991"/>
                    <a:pt x="20987" y="11256"/>
                  </a:cubicBezTo>
                  <a:cubicBezTo>
                    <a:pt x="20987" y="13600"/>
                    <a:pt x="19774" y="16223"/>
                    <a:pt x="18022" y="16223"/>
                  </a:cubicBezTo>
                  <a:cubicBezTo>
                    <a:pt x="17262" y="16223"/>
                    <a:pt x="16591" y="16186"/>
                    <a:pt x="16036" y="16074"/>
                  </a:cubicBezTo>
                  <a:cubicBezTo>
                    <a:pt x="17146" y="14344"/>
                    <a:pt x="17847" y="12205"/>
                    <a:pt x="17993" y="9860"/>
                  </a:cubicBezTo>
                  <a:close/>
                  <a:moveTo>
                    <a:pt x="7770" y="6753"/>
                  </a:moveTo>
                  <a:cubicBezTo>
                    <a:pt x="7726" y="6698"/>
                    <a:pt x="6703" y="5358"/>
                    <a:pt x="7770" y="3721"/>
                  </a:cubicBezTo>
                  <a:cubicBezTo>
                    <a:pt x="9069" y="1730"/>
                    <a:pt x="7770" y="19"/>
                    <a:pt x="7770" y="0"/>
                  </a:cubicBezTo>
                  <a:cubicBezTo>
                    <a:pt x="7477" y="372"/>
                    <a:pt x="7477" y="372"/>
                    <a:pt x="7477" y="372"/>
                  </a:cubicBezTo>
                  <a:cubicBezTo>
                    <a:pt x="7521" y="428"/>
                    <a:pt x="8529" y="1767"/>
                    <a:pt x="7463" y="3405"/>
                  </a:cubicBezTo>
                  <a:cubicBezTo>
                    <a:pt x="6163" y="5395"/>
                    <a:pt x="7463" y="7107"/>
                    <a:pt x="7477" y="7126"/>
                  </a:cubicBezTo>
                  <a:lnTo>
                    <a:pt x="7770" y="6753"/>
                  </a:lnTo>
                  <a:close/>
                </a:path>
              </a:pathLst>
            </a:custGeom>
            <a:solidFill>
              <a:schemeClr val="accent3"/>
            </a:solidFill>
            <a:ln w="12700" cap="flat">
              <a:noFill/>
              <a:miter lim="400000"/>
            </a:ln>
            <a:effectLst/>
          </p:spPr>
          <p:txBody>
            <a:bodyPr wrap="square" lIns="45719" tIns="45719" rIns="45719" bIns="45719" numCol="1" anchor="t">
              <a:noAutofit/>
            </a:bodyPr>
            <a:lstStyle/>
            <a:p>
              <a:pPr defTabSz="342900">
                <a:defRPr sz="2100">
                  <a:solidFill>
                    <a:srgbClr val="FFFFFF"/>
                  </a:solidFill>
                  <a:latin typeface="Gill Sans"/>
                  <a:ea typeface="Gill Sans"/>
                  <a:cs typeface="Gill Sans"/>
                  <a:sym typeface="Gill Sans"/>
                </a:defRPr>
              </a:pPr>
              <a:endParaRPr/>
            </a:p>
          </p:txBody>
        </p:sp>
      </p:grpSp>
      <p:grpSp>
        <p:nvGrpSpPr>
          <p:cNvPr id="4413" name="Group 4413"/>
          <p:cNvGrpSpPr/>
          <p:nvPr/>
        </p:nvGrpSpPr>
        <p:grpSpPr>
          <a:xfrm>
            <a:off x="6578625" y="3602949"/>
            <a:ext cx="1577268" cy="841355"/>
            <a:chOff x="0" y="0"/>
            <a:chExt cx="4206047" cy="2243613"/>
          </a:xfrm>
        </p:grpSpPr>
        <p:sp>
          <p:nvSpPr>
            <p:cNvPr id="4411" name="Shape 4411"/>
            <p:cNvSpPr/>
            <p:nvPr/>
          </p:nvSpPr>
          <p:spPr>
            <a:xfrm>
              <a:off x="0" y="851648"/>
              <a:ext cx="4206048" cy="1391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ts val="6300"/>
                </a:lnSpc>
                <a:defRPr sz="25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sz="700" dirty="0" err="1">
                  <a:solidFill>
                    <a:schemeClr val="bg1">
                      <a:lumMod val="50000"/>
                    </a:schemeClr>
                  </a:solidFill>
                  <a:latin typeface="+mn-ea"/>
                  <a:ea typeface="+mn-ea"/>
                </a:rPr>
                <a:t>consectetur</a:t>
              </a:r>
              <a:r>
                <a:rPr sz="700" dirty="0">
                  <a:solidFill>
                    <a:schemeClr val="bg1">
                      <a:lumMod val="50000"/>
                    </a:schemeClr>
                  </a:solidFill>
                  <a:latin typeface="+mn-ea"/>
                  <a:ea typeface="+mn-ea"/>
                </a:rPr>
                <a:t> adipiscing elit. Phasellus a cursus diam.</a:t>
              </a:r>
            </a:p>
          </p:txBody>
        </p:sp>
        <p:sp>
          <p:nvSpPr>
            <p:cNvPr id="4412" name="Shape 4412"/>
            <p:cNvSpPr/>
            <p:nvPr/>
          </p:nvSpPr>
          <p:spPr>
            <a:xfrm>
              <a:off x="0" y="0"/>
              <a:ext cx="4206048" cy="780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a:solidFill>
                    <a:srgbClr val="FBAE17"/>
                  </a:solidFill>
                  <a:latin typeface="Roboto Bold"/>
                  <a:ea typeface="Roboto Bold"/>
                  <a:cs typeface="Roboto Bold"/>
                  <a:sym typeface="Roboto Bold"/>
                </a:defRPr>
              </a:lvl1pPr>
            </a:lstStyle>
            <a:p>
              <a:pPr lvl="0">
                <a:defRPr sz="1800">
                  <a:solidFill>
                    <a:srgbClr val="000000"/>
                  </a:solidFill>
                </a:defRPr>
              </a:pPr>
              <a:r>
                <a:rPr lang="zh-CN" altLang="en-US" dirty="0">
                  <a:solidFill>
                    <a:schemeClr val="accent4"/>
                  </a:solidFill>
                  <a:latin typeface="+mj-ea"/>
                  <a:ea typeface="+mj-ea"/>
                </a:rPr>
                <a:t>添加小标题</a:t>
              </a:r>
              <a:endParaRPr dirty="0">
                <a:solidFill>
                  <a:schemeClr val="accent4"/>
                </a:solidFill>
                <a:latin typeface="+mj-ea"/>
                <a:ea typeface="+mj-ea"/>
              </a:endParaRPr>
            </a:p>
          </p:txBody>
        </p:sp>
      </p:grpSp>
      <p:grpSp>
        <p:nvGrpSpPr>
          <p:cNvPr id="4416" name="Group 4416"/>
          <p:cNvGrpSpPr/>
          <p:nvPr/>
        </p:nvGrpSpPr>
        <p:grpSpPr>
          <a:xfrm>
            <a:off x="7019983" y="2386187"/>
            <a:ext cx="694552" cy="694551"/>
            <a:chOff x="0" y="0"/>
            <a:chExt cx="1852136" cy="1852136"/>
          </a:xfrm>
        </p:grpSpPr>
        <p:sp>
          <p:nvSpPr>
            <p:cNvPr id="4414" name="Shape 4414"/>
            <p:cNvSpPr/>
            <p:nvPr/>
          </p:nvSpPr>
          <p:spPr>
            <a:xfrm>
              <a:off x="326735" y="372519"/>
              <a:ext cx="1198666" cy="1107098"/>
            </a:xfrm>
            <a:custGeom>
              <a:avLst/>
              <a:gdLst/>
              <a:ahLst/>
              <a:cxnLst>
                <a:cxn ang="0">
                  <a:pos x="wd2" y="hd2"/>
                </a:cxn>
                <a:cxn ang="5400000">
                  <a:pos x="wd2" y="hd2"/>
                </a:cxn>
                <a:cxn ang="10800000">
                  <a:pos x="wd2" y="hd2"/>
                </a:cxn>
                <a:cxn ang="16200000">
                  <a:pos x="wd2" y="hd2"/>
                </a:cxn>
              </a:cxnLst>
              <a:rect l="0" t="0" r="r" b="b"/>
              <a:pathLst>
                <a:path w="21600" h="21423" extrusionOk="0">
                  <a:moveTo>
                    <a:pt x="17116" y="8518"/>
                  </a:moveTo>
                  <a:cubicBezTo>
                    <a:pt x="16956" y="9282"/>
                    <a:pt x="16654" y="9988"/>
                    <a:pt x="16280" y="10657"/>
                  </a:cubicBezTo>
                  <a:cubicBezTo>
                    <a:pt x="18130" y="11153"/>
                    <a:pt x="19447" y="12433"/>
                    <a:pt x="19447" y="13923"/>
                  </a:cubicBezTo>
                  <a:cubicBezTo>
                    <a:pt x="19447" y="15851"/>
                    <a:pt x="17276" y="17398"/>
                    <a:pt x="14590" y="17398"/>
                  </a:cubicBezTo>
                  <a:cubicBezTo>
                    <a:pt x="12384" y="17398"/>
                    <a:pt x="10533" y="16348"/>
                    <a:pt x="9928" y="14916"/>
                  </a:cubicBezTo>
                  <a:cubicBezTo>
                    <a:pt x="9341" y="15030"/>
                    <a:pt x="8736" y="15088"/>
                    <a:pt x="8113" y="15088"/>
                  </a:cubicBezTo>
                  <a:cubicBezTo>
                    <a:pt x="7971" y="15088"/>
                    <a:pt x="7846" y="15068"/>
                    <a:pt x="7722" y="15068"/>
                  </a:cubicBezTo>
                  <a:cubicBezTo>
                    <a:pt x="8096" y="16634"/>
                    <a:pt x="9234" y="17971"/>
                    <a:pt x="10800" y="18812"/>
                  </a:cubicBezTo>
                  <a:cubicBezTo>
                    <a:pt x="10800" y="20874"/>
                    <a:pt x="10800" y="20874"/>
                    <a:pt x="10800" y="20874"/>
                  </a:cubicBezTo>
                  <a:cubicBezTo>
                    <a:pt x="10800" y="21524"/>
                    <a:pt x="11067" y="21600"/>
                    <a:pt x="11405" y="21084"/>
                  </a:cubicBezTo>
                  <a:cubicBezTo>
                    <a:pt x="12419" y="19442"/>
                    <a:pt x="12419" y="19442"/>
                    <a:pt x="12419" y="19442"/>
                  </a:cubicBezTo>
                  <a:cubicBezTo>
                    <a:pt x="13113" y="19614"/>
                    <a:pt x="13825" y="19728"/>
                    <a:pt x="14590" y="19728"/>
                  </a:cubicBezTo>
                  <a:cubicBezTo>
                    <a:pt x="18469" y="19728"/>
                    <a:pt x="21600" y="17131"/>
                    <a:pt x="21600" y="13923"/>
                  </a:cubicBezTo>
                  <a:cubicBezTo>
                    <a:pt x="21600" y="11459"/>
                    <a:pt x="19750" y="9358"/>
                    <a:pt x="17116" y="8518"/>
                  </a:cubicBezTo>
                  <a:close/>
                  <a:moveTo>
                    <a:pt x="16209" y="6971"/>
                  </a:moveTo>
                  <a:cubicBezTo>
                    <a:pt x="16209" y="3113"/>
                    <a:pt x="12579" y="0"/>
                    <a:pt x="8113" y="0"/>
                  </a:cubicBezTo>
                  <a:cubicBezTo>
                    <a:pt x="3630" y="0"/>
                    <a:pt x="0" y="3113"/>
                    <a:pt x="0" y="6971"/>
                  </a:cubicBezTo>
                  <a:cubicBezTo>
                    <a:pt x="0" y="9645"/>
                    <a:pt x="1761" y="11955"/>
                    <a:pt x="4324" y="13120"/>
                  </a:cubicBezTo>
                  <a:cubicBezTo>
                    <a:pt x="4324" y="16233"/>
                    <a:pt x="4324" y="16233"/>
                    <a:pt x="4324" y="16233"/>
                  </a:cubicBezTo>
                  <a:cubicBezTo>
                    <a:pt x="4324" y="16883"/>
                    <a:pt x="4608" y="16978"/>
                    <a:pt x="4964" y="16482"/>
                  </a:cubicBezTo>
                  <a:cubicBezTo>
                    <a:pt x="6832" y="13827"/>
                    <a:pt x="6832" y="13827"/>
                    <a:pt x="6832" y="13827"/>
                  </a:cubicBezTo>
                  <a:cubicBezTo>
                    <a:pt x="7242" y="13884"/>
                    <a:pt x="7669" y="13923"/>
                    <a:pt x="8113" y="13923"/>
                  </a:cubicBezTo>
                  <a:cubicBezTo>
                    <a:pt x="12579" y="13923"/>
                    <a:pt x="16209" y="10810"/>
                    <a:pt x="16209" y="6971"/>
                  </a:cubicBezTo>
                  <a:close/>
                  <a:moveTo>
                    <a:pt x="2171" y="6971"/>
                  </a:moveTo>
                  <a:cubicBezTo>
                    <a:pt x="2171" y="4412"/>
                    <a:pt x="4822" y="2330"/>
                    <a:pt x="8113" y="2330"/>
                  </a:cubicBezTo>
                  <a:cubicBezTo>
                    <a:pt x="11387" y="2330"/>
                    <a:pt x="14038" y="4412"/>
                    <a:pt x="14038" y="6971"/>
                  </a:cubicBezTo>
                  <a:cubicBezTo>
                    <a:pt x="14038" y="9530"/>
                    <a:pt x="11387" y="11612"/>
                    <a:pt x="8113" y="11612"/>
                  </a:cubicBezTo>
                  <a:cubicBezTo>
                    <a:pt x="4822" y="11612"/>
                    <a:pt x="2171" y="9530"/>
                    <a:pt x="2171" y="6971"/>
                  </a:cubicBezTo>
                  <a:close/>
                  <a:moveTo>
                    <a:pt x="2171" y="6971"/>
                  </a:moveTo>
                  <a:cubicBezTo>
                    <a:pt x="2171" y="6971"/>
                    <a:pt x="2171" y="6971"/>
                    <a:pt x="2171" y="6971"/>
                  </a:cubicBezTo>
                </a:path>
              </a:pathLst>
            </a:custGeom>
            <a:solidFill>
              <a:schemeClr val="accent4"/>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4415" name="Shape 4415"/>
            <p:cNvSpPr/>
            <p:nvPr/>
          </p:nvSpPr>
          <p:spPr>
            <a:xfrm>
              <a:off x="0" y="0"/>
              <a:ext cx="1852137" cy="18521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chemeClr val="accent4"/>
              </a:solidFill>
              <a:prstDash val="solid"/>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grpSp>
      <p:sp>
        <p:nvSpPr>
          <p:cNvPr id="4417" name="Shape 4417"/>
          <p:cNvSpPr/>
          <p:nvPr/>
        </p:nvSpPr>
        <p:spPr>
          <a:xfrm flipV="1">
            <a:off x="-57090" y="2531796"/>
            <a:ext cx="2602221" cy="2746860"/>
          </a:xfrm>
          <a:prstGeom prst="line">
            <a:avLst/>
          </a:prstGeom>
          <a:ln w="28575" cmpd="sng">
            <a:solidFill>
              <a:schemeClr val="accent6"/>
            </a:solidFill>
            <a:miter lim="400000"/>
          </a:ln>
        </p:spPr>
        <p:txBody>
          <a:bodyPr lIns="0" tIns="0" rIns="0" bIns="0" anchor="ctr"/>
          <a:lstStyle/>
          <a:p>
            <a:pPr lvl="0">
              <a:defRPr sz="3200"/>
            </a:pPr>
            <a:endParaRPr>
              <a:ln>
                <a:solidFill>
                  <a:schemeClr val="accent6"/>
                </a:solidFill>
              </a:ln>
            </a:endParaRPr>
          </a:p>
        </p:txBody>
      </p:sp>
      <p:grpSp>
        <p:nvGrpSpPr>
          <p:cNvPr id="4420" name="Group 4420"/>
          <p:cNvGrpSpPr/>
          <p:nvPr/>
        </p:nvGrpSpPr>
        <p:grpSpPr>
          <a:xfrm>
            <a:off x="3781887" y="3602949"/>
            <a:ext cx="1577268" cy="841355"/>
            <a:chOff x="0" y="0"/>
            <a:chExt cx="4206048" cy="2243612"/>
          </a:xfrm>
        </p:grpSpPr>
        <p:sp>
          <p:nvSpPr>
            <p:cNvPr id="4418" name="Shape 4418"/>
            <p:cNvSpPr/>
            <p:nvPr/>
          </p:nvSpPr>
          <p:spPr>
            <a:xfrm>
              <a:off x="0" y="851647"/>
              <a:ext cx="4206048" cy="139196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ts val="6300"/>
                </a:lnSpc>
                <a:defRPr sz="25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sz="700" dirty="0" err="1">
                  <a:solidFill>
                    <a:schemeClr val="bg1">
                      <a:lumMod val="50000"/>
                    </a:schemeClr>
                  </a:solidFill>
                  <a:latin typeface="+mn-ea"/>
                  <a:ea typeface="+mn-ea"/>
                </a:rPr>
                <a:t>consectetur</a:t>
              </a:r>
              <a:r>
                <a:rPr sz="700" dirty="0">
                  <a:solidFill>
                    <a:schemeClr val="bg1">
                      <a:lumMod val="50000"/>
                    </a:schemeClr>
                  </a:solidFill>
                  <a:latin typeface="+mn-ea"/>
                  <a:ea typeface="+mn-ea"/>
                </a:rPr>
                <a:t> adipiscing elit. Phasellus a cursus diam.</a:t>
              </a:r>
            </a:p>
          </p:txBody>
        </p:sp>
        <p:sp>
          <p:nvSpPr>
            <p:cNvPr id="4419" name="Shape 4419"/>
            <p:cNvSpPr/>
            <p:nvPr/>
          </p:nvSpPr>
          <p:spPr>
            <a:xfrm>
              <a:off x="0" y="0"/>
              <a:ext cx="4206048" cy="780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a:solidFill>
                    <a:srgbClr val="78BE42"/>
                  </a:solidFill>
                  <a:latin typeface="Roboto Bold"/>
                  <a:ea typeface="Roboto Bold"/>
                  <a:cs typeface="Roboto Bold"/>
                  <a:sym typeface="Roboto Bold"/>
                </a:defRPr>
              </a:lvl1pPr>
            </a:lstStyle>
            <a:p>
              <a:pPr lvl="0">
                <a:defRPr sz="1800">
                  <a:solidFill>
                    <a:srgbClr val="000000"/>
                  </a:solidFill>
                </a:defRPr>
              </a:pPr>
              <a:r>
                <a:rPr lang="zh-CN" altLang="en-US" dirty="0">
                  <a:solidFill>
                    <a:schemeClr val="accent3"/>
                  </a:solidFill>
                  <a:latin typeface="+mj-ea"/>
                  <a:ea typeface="+mj-ea"/>
                </a:rPr>
                <a:t>添加小标题</a:t>
              </a:r>
              <a:endParaRPr dirty="0">
                <a:solidFill>
                  <a:schemeClr val="accent3"/>
                </a:solidFill>
                <a:latin typeface="+mj-ea"/>
                <a:ea typeface="+mj-ea"/>
              </a:endParaRPr>
            </a:p>
          </p:txBody>
        </p:sp>
      </p:grpSp>
      <p:sp>
        <p:nvSpPr>
          <p:cNvPr id="4421" name="Shape 4421"/>
          <p:cNvSpPr/>
          <p:nvPr/>
        </p:nvSpPr>
        <p:spPr>
          <a:xfrm>
            <a:off x="379919" y="3802310"/>
            <a:ext cx="476250" cy="4762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0" tIns="0" rIns="0" bIns="0" anchor="ctr"/>
          <a:lstStyle/>
          <a:p>
            <a:pPr lvl="0">
              <a:defRPr sz="3200">
                <a:solidFill>
                  <a:srgbClr val="FFFFFF"/>
                </a:solidFill>
              </a:defRPr>
            </a:pPr>
            <a:endParaRPr/>
          </a:p>
        </p:txBody>
      </p:sp>
      <p:sp>
        <p:nvSpPr>
          <p:cNvPr id="4422" name="Shape 4422"/>
          <p:cNvSpPr/>
          <p:nvPr/>
        </p:nvSpPr>
        <p:spPr>
          <a:xfrm>
            <a:off x="846104" y="3602015"/>
            <a:ext cx="165174" cy="1651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0" tIns="0" rIns="0" bIns="0" anchor="ctr"/>
          <a:lstStyle/>
          <a:p>
            <a:pPr lvl="0">
              <a:defRPr sz="3200">
                <a:solidFill>
                  <a:srgbClr val="FFFFFF"/>
                </a:solidFill>
              </a:defRPr>
            </a:pPr>
            <a:endParaRPr/>
          </a:p>
        </p:txBody>
      </p:sp>
      <p:sp>
        <p:nvSpPr>
          <p:cNvPr id="4423" name="Shape 4423"/>
          <p:cNvSpPr/>
          <p:nvPr/>
        </p:nvSpPr>
        <p:spPr>
          <a:xfrm>
            <a:off x="339288" y="4131064"/>
            <a:ext cx="226777" cy="22677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alpha val="75000"/>
            </a:schemeClr>
          </a:solidFill>
          <a:ln w="12700">
            <a:miter lim="400000"/>
          </a:ln>
        </p:spPr>
        <p:txBody>
          <a:bodyPr lIns="0" tIns="0" rIns="0" bIns="0" anchor="ctr"/>
          <a:lstStyle/>
          <a:p>
            <a:pPr lvl="0">
              <a:defRPr sz="3200">
                <a:solidFill>
                  <a:srgbClr val="FFFFFF"/>
                </a:solidFill>
              </a:defRPr>
            </a:pPr>
            <a:endParaRPr/>
          </a:p>
        </p:txBody>
      </p:sp>
      <p:grpSp>
        <p:nvGrpSpPr>
          <p:cNvPr id="4426" name="Group 4426"/>
          <p:cNvGrpSpPr/>
          <p:nvPr/>
        </p:nvGrpSpPr>
        <p:grpSpPr>
          <a:xfrm>
            <a:off x="2120041" y="2016756"/>
            <a:ext cx="911540" cy="911539"/>
            <a:chOff x="0" y="0"/>
            <a:chExt cx="2430770" cy="2430770"/>
          </a:xfrm>
        </p:grpSpPr>
        <p:sp>
          <p:nvSpPr>
            <p:cNvPr id="4424" name="Shape 4424"/>
            <p:cNvSpPr/>
            <p:nvPr/>
          </p:nvSpPr>
          <p:spPr>
            <a:xfrm>
              <a:off x="0" y="0"/>
              <a:ext cx="2430771" cy="243077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21888"/>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425" name="Shape 4425"/>
            <p:cNvSpPr/>
            <p:nvPr/>
          </p:nvSpPr>
          <p:spPr>
            <a:xfrm>
              <a:off x="730267" y="740867"/>
              <a:ext cx="970237" cy="9702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solidFill>
                <a:schemeClr val="accent6"/>
              </a:solidFill>
              <a:miter lim="400000"/>
            </a:ln>
            <a:effectLst/>
          </p:spPr>
          <p:txBody>
            <a:bodyPr wrap="square" lIns="0" tIns="0" rIns="0" bIns="0" numCol="1" anchor="ctr">
              <a:noAutofit/>
            </a:bodyPr>
            <a:lstStyle/>
            <a:p>
              <a:pPr lvl="0">
                <a:defRPr sz="3200">
                  <a:solidFill>
                    <a:srgbClr val="FFFFFF"/>
                  </a:solidFill>
                </a:defRPr>
              </a:pPr>
              <a:endParaRPr/>
            </a:p>
          </p:txBody>
        </p:sp>
      </p:grpSp>
      <p:sp>
        <p:nvSpPr>
          <p:cNvPr id="4427" name="Shape 4427"/>
          <p:cNvSpPr/>
          <p:nvPr/>
        </p:nvSpPr>
        <p:spPr>
          <a:xfrm>
            <a:off x="4053609" y="818926"/>
            <a:ext cx="1170960" cy="26674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p>
            <a:pPr algn="l" defTabSz="342900">
              <a:defRPr sz="1800"/>
            </a:pPr>
            <a:endParaRPr lang="en-US" sz="2600" baseline="-25000" dirty="0">
              <a:solidFill>
                <a:schemeClr val="accent6"/>
              </a:solidFill>
              <a:latin typeface="Roboto Light"/>
              <a:ea typeface="Roboto Light"/>
              <a:cs typeface="Roboto Light"/>
              <a:sym typeface="Roboto Light"/>
            </a:endParaRPr>
          </a:p>
        </p:txBody>
      </p:sp>
      <p:sp>
        <p:nvSpPr>
          <p:cNvPr id="4428" name="Shape 4428"/>
          <p:cNvSpPr/>
          <p:nvPr/>
        </p:nvSpPr>
        <p:spPr>
          <a:xfrm>
            <a:off x="3781887" y="1435874"/>
            <a:ext cx="4320144" cy="3086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gn="l" defTabSz="914400">
              <a:lnSpc>
                <a:spcPct val="110000"/>
              </a:lnSpc>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sz="800" dirty="0">
                <a:solidFill>
                  <a:schemeClr val="bg1">
                    <a:lumMod val="50000"/>
                  </a:schemeClr>
                </a:solidFill>
                <a:latin typeface="+mn-ea"/>
                <a:ea typeface="+mn-ea"/>
              </a:rPr>
              <a:t>But also the leap into electronic typesetting, remaining essentially. </a:t>
            </a:r>
            <a:r>
              <a:rPr lang="zh-CN" altLang="en-US" sz="800" dirty="0">
                <a:solidFill>
                  <a:schemeClr val="bg1">
                    <a:lumMod val="50000"/>
                  </a:schemeClr>
                </a:solidFill>
                <a:latin typeface="+mn-ea"/>
                <a:ea typeface="+mn-ea"/>
              </a:rPr>
              <a:t> </a:t>
            </a:r>
            <a:r>
              <a:rPr sz="800" dirty="0">
                <a:solidFill>
                  <a:schemeClr val="bg1">
                    <a:lumMod val="50000"/>
                  </a:schemeClr>
                </a:solidFill>
                <a:latin typeface="+mn-ea"/>
                <a:ea typeface="+mn-ea"/>
              </a:rPr>
              <a:t>simply standard dummy text ever since. But also the leap into electronic typesetting, remaining essentially printing and typesetting.</a:t>
            </a:r>
          </a:p>
        </p:txBody>
      </p:sp>
      <p:sp>
        <p:nvSpPr>
          <p:cNvPr id="4429" name="Shape 4429"/>
          <p:cNvSpPr/>
          <p:nvPr/>
        </p:nvSpPr>
        <p:spPr>
          <a:xfrm>
            <a:off x="2375723" y="560071"/>
            <a:ext cx="165174" cy="1651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alpha val="50000"/>
            </a:schemeClr>
          </a:solidFill>
          <a:ln w="12700">
            <a:miter lim="400000"/>
          </a:ln>
        </p:spPr>
        <p:txBody>
          <a:bodyPr lIns="0" tIns="0" rIns="0" bIns="0" anchor="ctr"/>
          <a:lstStyle/>
          <a:p>
            <a:pPr lvl="0">
              <a:defRPr sz="3200">
                <a:solidFill>
                  <a:srgbClr val="FFFFFF"/>
                </a:solidFill>
              </a:defRPr>
            </a:pPr>
            <a:endParaRPr/>
          </a:p>
        </p:txBody>
      </p:sp>
      <p:sp>
        <p:nvSpPr>
          <p:cNvPr id="30" name="Shape 4366"/>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26</a:t>
            </a:fld>
            <a:endParaRPr dirty="0">
              <a:solidFill>
                <a:srgbClr val="FFFFFF"/>
              </a:solidFill>
            </a:endParaRPr>
          </a:p>
        </p:txBody>
      </p:sp>
      <p:sp>
        <p:nvSpPr>
          <p:cNvPr id="2" name="Rectangle 1"/>
          <p:cNvSpPr/>
          <p:nvPr/>
        </p:nvSpPr>
        <p:spPr>
          <a:xfrm>
            <a:off x="3744153" y="680876"/>
            <a:ext cx="1442682" cy="297517"/>
          </a:xfrm>
          <a:prstGeom prst="rect">
            <a:avLst/>
          </a:prstGeom>
        </p:spPr>
        <p:txBody>
          <a:bodyPr wrap="square">
            <a:spAutoFit/>
          </a:bodyPr>
          <a:lstStyle/>
          <a:p>
            <a:pPr defTabSz="342900">
              <a:defRPr sz="1800"/>
            </a:pPr>
            <a:r>
              <a:rPr lang="zh-CN" altLang="en-US" sz="2000" baseline="-25000" dirty="0">
                <a:solidFill>
                  <a:srgbClr val="A6AAA9"/>
                </a:solidFill>
                <a:latin typeface="+mj-ea"/>
                <a:ea typeface="+mj-ea"/>
                <a:cs typeface="Roboto Light"/>
                <a:sym typeface="Roboto Light"/>
              </a:rPr>
              <a:t>标题项目</a:t>
            </a:r>
            <a:endParaRPr lang="en-US" sz="2000" baseline="-25000" dirty="0">
              <a:solidFill>
                <a:schemeClr val="accent6"/>
              </a:solidFill>
              <a:latin typeface="+mj-ea"/>
              <a:ea typeface="+mj-ea"/>
              <a:cs typeface="Roboto Light"/>
              <a:sym typeface="Roboto Light"/>
            </a:endParaRPr>
          </a:p>
        </p:txBody>
      </p:sp>
    </p:spTree>
    <p:extLst>
      <p:ext uri="{BB962C8B-B14F-4D97-AF65-F5344CB8AC3E}">
        <p14:creationId xmlns:p14="http://schemas.microsoft.com/office/powerpoint/2010/main" val="20931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4427"/>
                                        </p:tgtEl>
                                        <p:attrNameLst>
                                          <p:attrName>style.visibility</p:attrName>
                                        </p:attrNameLst>
                                      </p:cBhvr>
                                      <p:to>
                                        <p:strVal val="visible"/>
                                      </p:to>
                                    </p:set>
                                    <p:anim calcmode="lin" valueType="num">
                                      <p:cBhvr>
                                        <p:cTn id="7" dur="499" fill="hold"/>
                                        <p:tgtEl>
                                          <p:spTgt spid="4427"/>
                                        </p:tgtEl>
                                        <p:attrNameLst>
                                          <p:attrName>ppt_x</p:attrName>
                                        </p:attrNameLst>
                                      </p:cBhvr>
                                      <p:tavLst>
                                        <p:tav tm="0">
                                          <p:val>
                                            <p:strVal val="#ppt_x"/>
                                          </p:val>
                                        </p:tav>
                                        <p:tav tm="100000">
                                          <p:val>
                                            <p:strVal val="#ppt_x"/>
                                          </p:val>
                                        </p:tav>
                                      </p:tavLst>
                                    </p:anim>
                                    <p:anim calcmode="lin" valueType="num">
                                      <p:cBhvr>
                                        <p:cTn id="8" dur="499" fill="hold"/>
                                        <p:tgtEl>
                                          <p:spTgt spid="4427"/>
                                        </p:tgtEl>
                                        <p:attrNameLst>
                                          <p:attrName>ppt_y</p:attrName>
                                        </p:attrNameLst>
                                      </p:cBhvr>
                                      <p:tavLst>
                                        <p:tav tm="0">
                                          <p:val>
                                            <p:strVal val="0-#ppt_h/2"/>
                                          </p:val>
                                        </p:tav>
                                        <p:tav tm="100000">
                                          <p:val>
                                            <p:strVal val="#ppt_y"/>
                                          </p:val>
                                        </p:tav>
                                      </p:tavLst>
                                    </p:anim>
                                  </p:childTnLst>
                                </p:cTn>
                              </p:par>
                            </p:childTnLst>
                          </p:cTn>
                        </p:par>
                        <p:par>
                          <p:cTn id="9" fill="hold">
                            <p:stCondLst>
                              <p:cond delay="499"/>
                            </p:stCondLst>
                            <p:childTnLst>
                              <p:par>
                                <p:cTn id="10" presetID="22" presetClass="entr" presetSubtype="8" fill="hold" grpId="0" nodeType="afterEffect">
                                  <p:stCondLst>
                                    <p:cond delay="0"/>
                                  </p:stCondLst>
                                  <p:iterate>
                                    <p:tmAbs val="0"/>
                                  </p:iterate>
                                  <p:childTnLst>
                                    <p:set>
                                      <p:cBhvr>
                                        <p:cTn id="11" fill="hold"/>
                                        <p:tgtEl>
                                          <p:spTgt spid="4428"/>
                                        </p:tgtEl>
                                        <p:attrNameLst>
                                          <p:attrName>style.visibility</p:attrName>
                                        </p:attrNameLst>
                                      </p:cBhvr>
                                      <p:to>
                                        <p:strVal val="visible"/>
                                      </p:to>
                                    </p:set>
                                    <p:animEffect transition="in" filter="wipe(left)">
                                      <p:cBhvr>
                                        <p:cTn id="12" dur="499"/>
                                        <p:tgtEl>
                                          <p:spTgt spid="4428"/>
                                        </p:tgtEl>
                                      </p:cBhvr>
                                    </p:animEffect>
                                  </p:childTnLst>
                                </p:cTn>
                              </p:par>
                            </p:childTnLst>
                          </p:cTn>
                        </p:par>
                        <p:par>
                          <p:cTn id="13" fill="hold">
                            <p:stCondLst>
                              <p:cond delay="998"/>
                            </p:stCondLst>
                            <p:childTnLst>
                              <p:par>
                                <p:cTn id="14" presetID="9" presetClass="entr" presetSubtype="16" fill="hold" grpId="0" nodeType="afterEffect">
                                  <p:stCondLst>
                                    <p:cond delay="0"/>
                                  </p:stCondLst>
                                  <p:iterate>
                                    <p:tmAbs val="0"/>
                                  </p:iterate>
                                  <p:childTnLst>
                                    <p:set>
                                      <p:cBhvr>
                                        <p:cTn id="15" fill="hold"/>
                                        <p:tgtEl>
                                          <p:spTgt spid="4429"/>
                                        </p:tgtEl>
                                        <p:attrNameLst>
                                          <p:attrName>style.visibility</p:attrName>
                                        </p:attrNameLst>
                                      </p:cBhvr>
                                      <p:to>
                                        <p:strVal val="visible"/>
                                      </p:to>
                                    </p:set>
                                    <p:animEffect transition="in" filter="dissolve(in)">
                                      <p:cBhvr>
                                        <p:cTn id="16" dur="499"/>
                                        <p:tgtEl>
                                          <p:spTgt spid="4429"/>
                                        </p:tgtEl>
                                      </p:cBhvr>
                                    </p:animEffect>
                                  </p:childTnLst>
                                </p:cTn>
                              </p:par>
                            </p:childTnLst>
                          </p:cTn>
                        </p:par>
                        <p:par>
                          <p:cTn id="17" fill="hold">
                            <p:stCondLst>
                              <p:cond delay="1497"/>
                            </p:stCondLst>
                            <p:childTnLst>
                              <p:par>
                                <p:cTn id="18" presetID="9" presetClass="entr" presetSubtype="16" fill="hold" grpId="0" nodeType="afterEffect">
                                  <p:stCondLst>
                                    <p:cond delay="0"/>
                                  </p:stCondLst>
                                  <p:iterate>
                                    <p:tmAbs val="0"/>
                                  </p:iterate>
                                  <p:childTnLst>
                                    <p:set>
                                      <p:cBhvr>
                                        <p:cTn id="19" fill="hold"/>
                                        <p:tgtEl>
                                          <p:spTgt spid="4422"/>
                                        </p:tgtEl>
                                        <p:attrNameLst>
                                          <p:attrName>style.visibility</p:attrName>
                                        </p:attrNameLst>
                                      </p:cBhvr>
                                      <p:to>
                                        <p:strVal val="visible"/>
                                      </p:to>
                                    </p:set>
                                    <p:animEffect transition="in" filter="dissolve(in)">
                                      <p:cBhvr>
                                        <p:cTn id="20" dur="499"/>
                                        <p:tgtEl>
                                          <p:spTgt spid="4422"/>
                                        </p:tgtEl>
                                      </p:cBhvr>
                                    </p:animEffect>
                                  </p:childTnLst>
                                </p:cTn>
                              </p:par>
                            </p:childTnLst>
                          </p:cTn>
                        </p:par>
                        <p:par>
                          <p:cTn id="21" fill="hold">
                            <p:stCondLst>
                              <p:cond delay="1996"/>
                            </p:stCondLst>
                            <p:childTnLst>
                              <p:par>
                                <p:cTn id="22" presetID="9" presetClass="entr" presetSubtype="16" fill="hold" grpId="0" nodeType="afterEffect">
                                  <p:stCondLst>
                                    <p:cond delay="0"/>
                                  </p:stCondLst>
                                  <p:iterate>
                                    <p:tmAbs val="0"/>
                                  </p:iterate>
                                  <p:childTnLst>
                                    <p:set>
                                      <p:cBhvr>
                                        <p:cTn id="23" fill="hold"/>
                                        <p:tgtEl>
                                          <p:spTgt spid="4423"/>
                                        </p:tgtEl>
                                        <p:attrNameLst>
                                          <p:attrName>style.visibility</p:attrName>
                                        </p:attrNameLst>
                                      </p:cBhvr>
                                      <p:to>
                                        <p:strVal val="visible"/>
                                      </p:to>
                                    </p:set>
                                    <p:animEffect transition="in" filter="dissolve(in)">
                                      <p:cBhvr>
                                        <p:cTn id="24" dur="499"/>
                                        <p:tgtEl>
                                          <p:spTgt spid="4423"/>
                                        </p:tgtEl>
                                      </p:cBhvr>
                                    </p:animEffect>
                                  </p:childTnLst>
                                </p:cTn>
                              </p:par>
                            </p:childTnLst>
                          </p:cTn>
                        </p:par>
                        <p:par>
                          <p:cTn id="25" fill="hold">
                            <p:stCondLst>
                              <p:cond delay="2495"/>
                            </p:stCondLst>
                            <p:childTnLst>
                              <p:par>
                                <p:cTn id="26" presetID="9" presetClass="entr" presetSubtype="0" fill="hold" grpId="0" nodeType="afterEffect">
                                  <p:stCondLst>
                                    <p:cond delay="0"/>
                                  </p:stCondLst>
                                  <p:iterate>
                                    <p:tmAbs val="0"/>
                                  </p:iterate>
                                  <p:childTnLst>
                                    <p:set>
                                      <p:cBhvr>
                                        <p:cTn id="27" fill="hold"/>
                                        <p:tgtEl>
                                          <p:spTgt spid="4402"/>
                                        </p:tgtEl>
                                        <p:attrNameLst>
                                          <p:attrName>style.visibility</p:attrName>
                                        </p:attrNameLst>
                                      </p:cBhvr>
                                      <p:to>
                                        <p:strVal val="visible"/>
                                      </p:to>
                                    </p:set>
                                    <p:animEffect transition="in" filter="dissolve">
                                      <p:cBhvr>
                                        <p:cTn id="28" dur="499"/>
                                        <p:tgtEl>
                                          <p:spTgt spid="4402"/>
                                        </p:tgtEl>
                                      </p:cBhvr>
                                    </p:animEffect>
                                  </p:childTnLst>
                                </p:cTn>
                              </p:par>
                            </p:childTnLst>
                          </p:cTn>
                        </p:par>
                        <p:par>
                          <p:cTn id="29" fill="hold">
                            <p:stCondLst>
                              <p:cond delay="2994"/>
                            </p:stCondLst>
                            <p:childTnLst>
                              <p:par>
                                <p:cTn id="30" presetID="9" presetClass="entr" presetSubtype="0" fill="hold" grpId="0" nodeType="afterEffect">
                                  <p:stCondLst>
                                    <p:cond delay="0"/>
                                  </p:stCondLst>
                                  <p:iterate>
                                    <p:tmAbs val="0"/>
                                  </p:iterate>
                                  <p:childTnLst>
                                    <p:set>
                                      <p:cBhvr>
                                        <p:cTn id="31" fill="hold"/>
                                        <p:tgtEl>
                                          <p:spTgt spid="4406"/>
                                        </p:tgtEl>
                                        <p:attrNameLst>
                                          <p:attrName>style.visibility</p:attrName>
                                        </p:attrNameLst>
                                      </p:cBhvr>
                                      <p:to>
                                        <p:strVal val="visible"/>
                                      </p:to>
                                    </p:set>
                                    <p:animEffect transition="in" filter="dissolve">
                                      <p:cBhvr>
                                        <p:cTn id="32" dur="499"/>
                                        <p:tgtEl>
                                          <p:spTgt spid="4406"/>
                                        </p:tgtEl>
                                      </p:cBhvr>
                                    </p:animEffect>
                                  </p:childTnLst>
                                </p:cTn>
                              </p:par>
                            </p:childTnLst>
                          </p:cTn>
                        </p:par>
                        <p:par>
                          <p:cTn id="33" fill="hold">
                            <p:stCondLst>
                              <p:cond delay="3493"/>
                            </p:stCondLst>
                            <p:childTnLst>
                              <p:par>
                                <p:cTn id="34" presetID="9" presetClass="entr" presetSubtype="0" fill="hold" grpId="0" nodeType="afterEffect">
                                  <p:stCondLst>
                                    <p:cond delay="0"/>
                                  </p:stCondLst>
                                  <p:iterate>
                                    <p:tmAbs val="0"/>
                                  </p:iterate>
                                  <p:childTnLst>
                                    <p:set>
                                      <p:cBhvr>
                                        <p:cTn id="35" fill="hold"/>
                                        <p:tgtEl>
                                          <p:spTgt spid="4421"/>
                                        </p:tgtEl>
                                        <p:attrNameLst>
                                          <p:attrName>style.visibility</p:attrName>
                                        </p:attrNameLst>
                                      </p:cBhvr>
                                      <p:to>
                                        <p:strVal val="visible"/>
                                      </p:to>
                                    </p:set>
                                    <p:animEffect transition="in" filter="dissolve">
                                      <p:cBhvr>
                                        <p:cTn id="36" dur="499"/>
                                        <p:tgtEl>
                                          <p:spTgt spid="4421"/>
                                        </p:tgtEl>
                                      </p:cBhvr>
                                    </p:animEffect>
                                  </p:childTnLst>
                                </p:cTn>
                              </p:par>
                            </p:childTnLst>
                          </p:cTn>
                        </p:par>
                        <p:par>
                          <p:cTn id="37" fill="hold">
                            <p:stCondLst>
                              <p:cond delay="3992"/>
                            </p:stCondLst>
                            <p:childTnLst>
                              <p:par>
                                <p:cTn id="38" presetID="22" presetClass="entr" presetSubtype="8" fill="hold" grpId="0" nodeType="afterEffect">
                                  <p:stCondLst>
                                    <p:cond delay="0"/>
                                  </p:stCondLst>
                                  <p:iterate>
                                    <p:tmAbs val="0"/>
                                  </p:iterate>
                                  <p:childTnLst>
                                    <p:set>
                                      <p:cBhvr>
                                        <p:cTn id="39" fill="hold"/>
                                        <p:tgtEl>
                                          <p:spTgt spid="4403"/>
                                        </p:tgtEl>
                                        <p:attrNameLst>
                                          <p:attrName>style.visibility</p:attrName>
                                        </p:attrNameLst>
                                      </p:cBhvr>
                                      <p:to>
                                        <p:strVal val="visible"/>
                                      </p:to>
                                    </p:set>
                                    <p:animEffect transition="in" filter="wipe(left)">
                                      <p:cBhvr>
                                        <p:cTn id="40" dur="499"/>
                                        <p:tgtEl>
                                          <p:spTgt spid="4403"/>
                                        </p:tgtEl>
                                      </p:cBhvr>
                                    </p:animEffect>
                                  </p:childTnLst>
                                </p:cTn>
                              </p:par>
                            </p:childTnLst>
                          </p:cTn>
                        </p:par>
                        <p:par>
                          <p:cTn id="41" fill="hold">
                            <p:stCondLst>
                              <p:cond delay="4491"/>
                            </p:stCondLst>
                            <p:childTnLst>
                              <p:par>
                                <p:cTn id="42" presetID="2" presetClass="entr" presetSubtype="8" fill="hold" grpId="0" nodeType="afterEffect">
                                  <p:stCondLst>
                                    <p:cond delay="0"/>
                                  </p:stCondLst>
                                  <p:iterate>
                                    <p:tmAbs val="0"/>
                                  </p:iterate>
                                  <p:childTnLst>
                                    <p:set>
                                      <p:cBhvr>
                                        <p:cTn id="43" fill="hold"/>
                                        <p:tgtEl>
                                          <p:spTgt spid="4405"/>
                                        </p:tgtEl>
                                        <p:attrNameLst>
                                          <p:attrName>style.visibility</p:attrName>
                                        </p:attrNameLst>
                                      </p:cBhvr>
                                      <p:to>
                                        <p:strVal val="visible"/>
                                      </p:to>
                                    </p:set>
                                    <p:anim calcmode="lin" valueType="num">
                                      <p:cBhvr>
                                        <p:cTn id="44" dur="499" fill="hold"/>
                                        <p:tgtEl>
                                          <p:spTgt spid="4405"/>
                                        </p:tgtEl>
                                        <p:attrNameLst>
                                          <p:attrName>ppt_x</p:attrName>
                                        </p:attrNameLst>
                                      </p:cBhvr>
                                      <p:tavLst>
                                        <p:tav tm="0">
                                          <p:val>
                                            <p:strVal val="0-#ppt_w/2"/>
                                          </p:val>
                                        </p:tav>
                                        <p:tav tm="100000">
                                          <p:val>
                                            <p:strVal val="#ppt_x"/>
                                          </p:val>
                                        </p:tav>
                                      </p:tavLst>
                                    </p:anim>
                                    <p:anim calcmode="lin" valueType="num">
                                      <p:cBhvr>
                                        <p:cTn id="45" dur="499" fill="hold"/>
                                        <p:tgtEl>
                                          <p:spTgt spid="4405"/>
                                        </p:tgtEl>
                                        <p:attrNameLst>
                                          <p:attrName>ppt_y</p:attrName>
                                        </p:attrNameLst>
                                      </p:cBhvr>
                                      <p:tavLst>
                                        <p:tav tm="0">
                                          <p:val>
                                            <p:strVal val="#ppt_y"/>
                                          </p:val>
                                        </p:tav>
                                        <p:tav tm="100000">
                                          <p:val>
                                            <p:strVal val="#ppt_y"/>
                                          </p:val>
                                        </p:tav>
                                      </p:tavLst>
                                    </p:anim>
                                  </p:childTnLst>
                                </p:cTn>
                              </p:par>
                            </p:childTnLst>
                          </p:cTn>
                        </p:par>
                        <p:par>
                          <p:cTn id="46" fill="hold">
                            <p:stCondLst>
                              <p:cond delay="4990"/>
                            </p:stCondLst>
                            <p:childTnLst>
                              <p:par>
                                <p:cTn id="47" presetID="18" presetClass="entr" presetSubtype="3" fill="hold" grpId="0" nodeType="afterEffect">
                                  <p:stCondLst>
                                    <p:cond delay="0"/>
                                  </p:stCondLst>
                                  <p:iterate>
                                    <p:tmAbs val="0"/>
                                  </p:iterate>
                                  <p:childTnLst>
                                    <p:set>
                                      <p:cBhvr>
                                        <p:cTn id="48" fill="hold"/>
                                        <p:tgtEl>
                                          <p:spTgt spid="4417"/>
                                        </p:tgtEl>
                                        <p:attrNameLst>
                                          <p:attrName>style.visibility</p:attrName>
                                        </p:attrNameLst>
                                      </p:cBhvr>
                                      <p:to>
                                        <p:strVal val="visible"/>
                                      </p:to>
                                    </p:set>
                                    <p:animEffect transition="in" filter="strips(upRight)">
                                      <p:cBhvr>
                                        <p:cTn id="49" dur="499"/>
                                        <p:tgtEl>
                                          <p:spTgt spid="4417"/>
                                        </p:tgtEl>
                                      </p:cBhvr>
                                    </p:animEffect>
                                  </p:childTnLst>
                                </p:cTn>
                              </p:par>
                            </p:childTnLst>
                          </p:cTn>
                        </p:par>
                        <p:par>
                          <p:cTn id="50" fill="hold">
                            <p:stCondLst>
                              <p:cond delay="5489"/>
                            </p:stCondLst>
                            <p:childTnLst>
                              <p:par>
                                <p:cTn id="51" presetID="23" presetClass="entr" presetSubtype="16" fill="hold" grpId="0" nodeType="afterEffect">
                                  <p:stCondLst>
                                    <p:cond delay="0"/>
                                  </p:stCondLst>
                                  <p:iterate type="lt">
                                    <p:tmAbs val="0"/>
                                  </p:iterate>
                                  <p:childTnLst>
                                    <p:set>
                                      <p:cBhvr>
                                        <p:cTn id="52" fill="hold"/>
                                        <p:tgtEl>
                                          <p:spTgt spid="4426"/>
                                        </p:tgtEl>
                                        <p:attrNameLst>
                                          <p:attrName>style.visibility</p:attrName>
                                        </p:attrNameLst>
                                      </p:cBhvr>
                                      <p:to>
                                        <p:strVal val="visible"/>
                                      </p:to>
                                    </p:set>
                                    <p:anim calcmode="lin" valueType="num">
                                      <p:cBhvr>
                                        <p:cTn id="53" dur="499" fill="hold"/>
                                        <p:tgtEl>
                                          <p:spTgt spid="4426"/>
                                        </p:tgtEl>
                                        <p:attrNameLst>
                                          <p:attrName>ppt_w</p:attrName>
                                        </p:attrNameLst>
                                      </p:cBhvr>
                                      <p:tavLst>
                                        <p:tav tm="0">
                                          <p:val>
                                            <p:strVal val="4*#ppt_w"/>
                                          </p:val>
                                        </p:tav>
                                        <p:tav tm="100000">
                                          <p:val>
                                            <p:strVal val="#ppt_w"/>
                                          </p:val>
                                        </p:tav>
                                      </p:tavLst>
                                    </p:anim>
                                    <p:anim calcmode="lin" valueType="num">
                                      <p:cBhvr>
                                        <p:cTn id="54" dur="499" fill="hold"/>
                                        <p:tgtEl>
                                          <p:spTgt spid="4426"/>
                                        </p:tgtEl>
                                        <p:attrNameLst>
                                          <p:attrName>ppt_h</p:attrName>
                                        </p:attrNameLst>
                                      </p:cBhvr>
                                      <p:tavLst>
                                        <p:tav tm="0">
                                          <p:val>
                                            <p:strVal val="4*#ppt_h"/>
                                          </p:val>
                                        </p:tav>
                                        <p:tav tm="100000">
                                          <p:val>
                                            <p:strVal val="#ppt_h"/>
                                          </p:val>
                                        </p:tav>
                                      </p:tavLst>
                                    </p:anim>
                                  </p:childTnLst>
                                </p:cTn>
                              </p:par>
                            </p:childTnLst>
                          </p:cTn>
                        </p:par>
                        <p:par>
                          <p:cTn id="55" fill="hold">
                            <p:stCondLst>
                              <p:cond delay="5988"/>
                            </p:stCondLst>
                            <p:childTnLst>
                              <p:par>
                                <p:cTn id="56" presetID="15" presetClass="entr" presetSubtype="8" fill="hold" grpId="0" nodeType="afterEffect">
                                  <p:stCondLst>
                                    <p:cond delay="0"/>
                                  </p:stCondLst>
                                  <p:iterate>
                                    <p:tmAbs val="0"/>
                                  </p:iterate>
                                  <p:childTnLst>
                                    <p:set>
                                      <p:cBhvr>
                                        <p:cTn id="57" fill="hold"/>
                                        <p:tgtEl>
                                          <p:spTgt spid="4404"/>
                                        </p:tgtEl>
                                        <p:attrNameLst>
                                          <p:attrName>style.visibility</p:attrName>
                                        </p:attrNameLst>
                                      </p:cBhvr>
                                      <p:to>
                                        <p:strVal val="visible"/>
                                      </p:to>
                                    </p:set>
                                    <p:anim calcmode="lin" valueType="num">
                                      <p:cBhvr>
                                        <p:cTn id="58" dur="499" fill="hold"/>
                                        <p:tgtEl>
                                          <p:spTgt spid="4404"/>
                                        </p:tgtEl>
                                        <p:attrNameLst>
                                          <p:attrName>ppt_w</p:attrName>
                                        </p:attrNameLst>
                                      </p:cBhvr>
                                      <p:tavLst>
                                        <p:tav tm="0">
                                          <p:val>
                                            <p:fltVal val="0"/>
                                          </p:val>
                                        </p:tav>
                                        <p:tav tm="100000">
                                          <p:val>
                                            <p:strVal val="#ppt_w"/>
                                          </p:val>
                                        </p:tav>
                                      </p:tavLst>
                                    </p:anim>
                                    <p:anim calcmode="lin" valueType="num">
                                      <p:cBhvr>
                                        <p:cTn id="59" dur="499" fill="hold"/>
                                        <p:tgtEl>
                                          <p:spTgt spid="4404"/>
                                        </p:tgtEl>
                                        <p:attrNameLst>
                                          <p:attrName>ppt_h</p:attrName>
                                        </p:attrNameLst>
                                      </p:cBhvr>
                                      <p:tavLst>
                                        <p:tav tm="0">
                                          <p:val>
                                            <p:fltVal val="0"/>
                                          </p:val>
                                        </p:tav>
                                        <p:tav tm="100000">
                                          <p:val>
                                            <p:strVal val="#ppt_h"/>
                                          </p:val>
                                        </p:tav>
                                      </p:tavLst>
                                    </p:anim>
                                    <p:anim calcmode="lin" valueType="num">
                                      <p:cBhvr>
                                        <p:cTn id="60" dur="499" fill="hold"/>
                                        <p:tgtEl>
                                          <p:spTgt spid="4404"/>
                                        </p:tgtEl>
                                        <p:attrNameLst>
                                          <p:attrName>ppt_x</p:attrName>
                                        </p:attrNameLst>
                                      </p:cBhvr>
                                      <p:tavLst>
                                        <p:tav tm="0" fmla="#ppt_x+(cos(-2*pi*(1-$))*-#ppt_x-sin(-2*pi*(1-$))*(1-#ppt_y))*(1-$)">
                                          <p:val>
                                            <p:fltVal val="0"/>
                                          </p:val>
                                        </p:tav>
                                        <p:tav tm="100000">
                                          <p:val>
                                            <p:fltVal val="1"/>
                                          </p:val>
                                        </p:tav>
                                      </p:tavLst>
                                    </p:anim>
                                    <p:anim calcmode="lin" valueType="num">
                                      <p:cBhvr>
                                        <p:cTn id="61" dur="499" fill="hold"/>
                                        <p:tgtEl>
                                          <p:spTgt spid="4404"/>
                                        </p:tgtEl>
                                        <p:attrNameLst>
                                          <p:attrName>ppt_y</p:attrName>
                                        </p:attrNameLst>
                                      </p:cBhvr>
                                      <p:tavLst>
                                        <p:tav tm="0" fmla="#ppt_y+(sin(-2*pi*(1-$))*-#ppt_x+cos(-2*pi*(1-$))*(1-#ppt_y))*(1-$)">
                                          <p:val>
                                            <p:fltVal val="0"/>
                                          </p:val>
                                        </p:tav>
                                        <p:tav tm="100000">
                                          <p:val>
                                            <p:fltVal val="1"/>
                                          </p:val>
                                        </p:tav>
                                      </p:tavLst>
                                    </p:anim>
                                  </p:childTnLst>
                                </p:cTn>
                              </p:par>
                            </p:childTnLst>
                          </p:cTn>
                        </p:par>
                        <p:par>
                          <p:cTn id="62" fill="hold">
                            <p:stCondLst>
                              <p:cond delay="6487"/>
                            </p:stCondLst>
                            <p:childTnLst>
                              <p:par>
                                <p:cTn id="63" presetID="2" presetClass="entr" presetSubtype="1" fill="hold" grpId="0" nodeType="afterEffect">
                                  <p:stCondLst>
                                    <p:cond delay="0"/>
                                  </p:stCondLst>
                                  <p:iterate>
                                    <p:tmAbs val="0"/>
                                  </p:iterate>
                                  <p:childTnLst>
                                    <p:set>
                                      <p:cBhvr>
                                        <p:cTn id="64" fill="hold"/>
                                        <p:tgtEl>
                                          <p:spTgt spid="4410"/>
                                        </p:tgtEl>
                                        <p:attrNameLst>
                                          <p:attrName>style.visibility</p:attrName>
                                        </p:attrNameLst>
                                      </p:cBhvr>
                                      <p:to>
                                        <p:strVal val="visible"/>
                                      </p:to>
                                    </p:set>
                                    <p:anim calcmode="lin" valueType="num">
                                      <p:cBhvr>
                                        <p:cTn id="65" dur="80" fill="hold"/>
                                        <p:tgtEl>
                                          <p:spTgt spid="4410"/>
                                        </p:tgtEl>
                                        <p:attrNameLst>
                                          <p:attrName>ppt_x</p:attrName>
                                        </p:attrNameLst>
                                      </p:cBhvr>
                                      <p:tavLst>
                                        <p:tav tm="0">
                                          <p:val>
                                            <p:strVal val="#ppt_x"/>
                                          </p:val>
                                        </p:tav>
                                        <p:tav tm="100000">
                                          <p:val>
                                            <p:strVal val="#ppt_x"/>
                                          </p:val>
                                        </p:tav>
                                      </p:tavLst>
                                    </p:anim>
                                    <p:anim calcmode="lin" valueType="num">
                                      <p:cBhvr>
                                        <p:cTn id="66" dur="80" fill="hold"/>
                                        <p:tgtEl>
                                          <p:spTgt spid="4410"/>
                                        </p:tgtEl>
                                        <p:attrNameLst>
                                          <p:attrName>ppt_y</p:attrName>
                                        </p:attrNameLst>
                                      </p:cBhvr>
                                      <p:tavLst>
                                        <p:tav tm="0">
                                          <p:val>
                                            <p:strVal val="0-#ppt_h/2"/>
                                          </p:val>
                                        </p:tav>
                                        <p:tav tm="100000">
                                          <p:val>
                                            <p:strVal val="#ppt_y"/>
                                          </p:val>
                                        </p:tav>
                                      </p:tavLst>
                                    </p:anim>
                                  </p:childTnLst>
                                </p:cTn>
                              </p:par>
                            </p:childTnLst>
                          </p:cTn>
                        </p:par>
                        <p:par>
                          <p:cTn id="67" fill="hold">
                            <p:stCondLst>
                              <p:cond delay="6567"/>
                            </p:stCondLst>
                            <p:childTnLst>
                              <p:par>
                                <p:cTn id="68" presetID="22" presetClass="entr" presetSubtype="1" fill="hold" grpId="0" nodeType="afterEffect">
                                  <p:stCondLst>
                                    <p:cond delay="0"/>
                                  </p:stCondLst>
                                  <p:iterate>
                                    <p:tmAbs val="0"/>
                                  </p:iterate>
                                  <p:childTnLst>
                                    <p:set>
                                      <p:cBhvr>
                                        <p:cTn id="69" fill="hold"/>
                                        <p:tgtEl>
                                          <p:spTgt spid="4420"/>
                                        </p:tgtEl>
                                        <p:attrNameLst>
                                          <p:attrName>style.visibility</p:attrName>
                                        </p:attrNameLst>
                                      </p:cBhvr>
                                      <p:to>
                                        <p:strVal val="visible"/>
                                      </p:to>
                                    </p:set>
                                    <p:animEffect transition="in" filter="wipe(up)">
                                      <p:cBhvr>
                                        <p:cTn id="70" dur="499"/>
                                        <p:tgtEl>
                                          <p:spTgt spid="4420"/>
                                        </p:tgtEl>
                                      </p:cBhvr>
                                    </p:animEffect>
                                  </p:childTnLst>
                                </p:cTn>
                              </p:par>
                            </p:childTnLst>
                          </p:cTn>
                        </p:par>
                        <p:par>
                          <p:cTn id="71" fill="hold">
                            <p:stCondLst>
                              <p:cond delay="7066"/>
                            </p:stCondLst>
                            <p:childTnLst>
                              <p:par>
                                <p:cTn id="72" presetID="4" presetClass="entr" presetSubtype="32" fill="hold" grpId="0" nodeType="afterEffect">
                                  <p:stCondLst>
                                    <p:cond delay="0"/>
                                  </p:stCondLst>
                                  <p:iterate>
                                    <p:tmAbs val="0"/>
                                  </p:iterate>
                                  <p:childTnLst>
                                    <p:set>
                                      <p:cBhvr>
                                        <p:cTn id="73" fill="hold"/>
                                        <p:tgtEl>
                                          <p:spTgt spid="4407"/>
                                        </p:tgtEl>
                                        <p:attrNameLst>
                                          <p:attrName>style.visibility</p:attrName>
                                        </p:attrNameLst>
                                      </p:cBhvr>
                                      <p:to>
                                        <p:strVal val="visible"/>
                                      </p:to>
                                    </p:set>
                                    <p:animEffect transition="in" filter="box(out)">
                                      <p:cBhvr>
                                        <p:cTn id="74" dur="499"/>
                                        <p:tgtEl>
                                          <p:spTgt spid="4407"/>
                                        </p:tgtEl>
                                      </p:cBhvr>
                                    </p:animEffect>
                                  </p:childTnLst>
                                </p:cTn>
                              </p:par>
                            </p:childTnLst>
                          </p:cTn>
                        </p:par>
                        <p:par>
                          <p:cTn id="75" fill="hold">
                            <p:stCondLst>
                              <p:cond delay="7565"/>
                            </p:stCondLst>
                            <p:childTnLst>
                              <p:par>
                                <p:cTn id="76" presetID="2" presetClass="entr" presetSubtype="1" fill="hold" grpId="0" nodeType="afterEffect">
                                  <p:stCondLst>
                                    <p:cond delay="0"/>
                                  </p:stCondLst>
                                  <p:iterate>
                                    <p:tmAbs val="0"/>
                                  </p:iterate>
                                  <p:childTnLst>
                                    <p:set>
                                      <p:cBhvr>
                                        <p:cTn id="77" fill="hold"/>
                                        <p:tgtEl>
                                          <p:spTgt spid="4416"/>
                                        </p:tgtEl>
                                        <p:attrNameLst>
                                          <p:attrName>style.visibility</p:attrName>
                                        </p:attrNameLst>
                                      </p:cBhvr>
                                      <p:to>
                                        <p:strVal val="visible"/>
                                      </p:to>
                                    </p:set>
                                    <p:anim calcmode="lin" valueType="num">
                                      <p:cBhvr>
                                        <p:cTn id="78" dur="80" fill="hold"/>
                                        <p:tgtEl>
                                          <p:spTgt spid="4416"/>
                                        </p:tgtEl>
                                        <p:attrNameLst>
                                          <p:attrName>ppt_x</p:attrName>
                                        </p:attrNameLst>
                                      </p:cBhvr>
                                      <p:tavLst>
                                        <p:tav tm="0">
                                          <p:val>
                                            <p:strVal val="#ppt_x"/>
                                          </p:val>
                                        </p:tav>
                                        <p:tav tm="100000">
                                          <p:val>
                                            <p:strVal val="#ppt_x"/>
                                          </p:val>
                                        </p:tav>
                                      </p:tavLst>
                                    </p:anim>
                                    <p:anim calcmode="lin" valueType="num">
                                      <p:cBhvr>
                                        <p:cTn id="79" dur="80" fill="hold"/>
                                        <p:tgtEl>
                                          <p:spTgt spid="4416"/>
                                        </p:tgtEl>
                                        <p:attrNameLst>
                                          <p:attrName>ppt_y</p:attrName>
                                        </p:attrNameLst>
                                      </p:cBhvr>
                                      <p:tavLst>
                                        <p:tav tm="0">
                                          <p:val>
                                            <p:strVal val="0-#ppt_h/2"/>
                                          </p:val>
                                        </p:tav>
                                        <p:tav tm="100000">
                                          <p:val>
                                            <p:strVal val="#ppt_y"/>
                                          </p:val>
                                        </p:tav>
                                      </p:tavLst>
                                    </p:anim>
                                  </p:childTnLst>
                                </p:cTn>
                              </p:par>
                            </p:childTnLst>
                          </p:cTn>
                        </p:par>
                        <p:par>
                          <p:cTn id="80" fill="hold">
                            <p:stCondLst>
                              <p:cond delay="7645"/>
                            </p:stCondLst>
                            <p:childTnLst>
                              <p:par>
                                <p:cTn id="81" presetID="22" presetClass="entr" presetSubtype="1" fill="hold" grpId="0" nodeType="afterEffect">
                                  <p:stCondLst>
                                    <p:cond delay="0"/>
                                  </p:stCondLst>
                                  <p:iterate>
                                    <p:tmAbs val="0"/>
                                  </p:iterate>
                                  <p:childTnLst>
                                    <p:set>
                                      <p:cBhvr>
                                        <p:cTn id="82" fill="hold"/>
                                        <p:tgtEl>
                                          <p:spTgt spid="4413"/>
                                        </p:tgtEl>
                                        <p:attrNameLst>
                                          <p:attrName>style.visibility</p:attrName>
                                        </p:attrNameLst>
                                      </p:cBhvr>
                                      <p:to>
                                        <p:strVal val="visible"/>
                                      </p:to>
                                    </p:set>
                                    <p:animEffect transition="in" filter="wipe(up)">
                                      <p:cBhvr>
                                        <p:cTn id="83" dur="499"/>
                                        <p:tgtEl>
                                          <p:spTgt spid="4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2" grpId="0" animBg="1" advAuto="0"/>
      <p:bldP spid="4403" grpId="0" animBg="1" advAuto="0"/>
      <p:bldP spid="4404" grpId="0" animBg="1" advAuto="0"/>
      <p:bldP spid="4405" grpId="0" animBg="1" advAuto="0"/>
      <p:bldP spid="4406" grpId="0" animBg="1" advAuto="0"/>
      <p:bldP spid="4407" grpId="0" animBg="1" advAuto="0"/>
      <p:bldP spid="4410" grpId="0" animBg="1" advAuto="0"/>
      <p:bldP spid="4413" grpId="0" animBg="1" advAuto="0"/>
      <p:bldP spid="4416" grpId="0" animBg="1" advAuto="0"/>
      <p:bldP spid="4417" grpId="0" animBg="1" advAuto="0"/>
      <p:bldP spid="4420" grpId="0" animBg="1" advAuto="0"/>
      <p:bldP spid="4421" grpId="0" animBg="1" advAuto="0"/>
      <p:bldP spid="4422" grpId="0" animBg="1" advAuto="0"/>
      <p:bldP spid="4423" grpId="0" animBg="1" advAuto="0"/>
      <p:bldP spid="4426" grpId="0" animBg="1" advAuto="0"/>
      <p:bldP spid="4427" grpId="0" animBg="1" advAuto="0"/>
      <p:bldP spid="4428" grpId="0" animBg="1" advAuto="0"/>
      <p:bldP spid="4429"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1" name="Shape 4431"/>
          <p:cNvSpPr>
            <a:spLocks noGrp="1"/>
          </p:cNvSpPr>
          <p:nvPr>
            <p:ph type="sldNum" sz="quarter" idx="4294967295"/>
          </p:nvPr>
        </p:nvSpPr>
        <p:spPr>
          <a:xfrm>
            <a:off x="8816356" y="108260"/>
            <a:ext cx="254561" cy="107722"/>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27</a:t>
            </a:fld>
            <a:endParaRPr>
              <a:solidFill>
                <a:srgbClr val="FFFFFF"/>
              </a:solidFill>
            </a:endParaRPr>
          </a:p>
        </p:txBody>
      </p:sp>
      <p:grpSp>
        <p:nvGrpSpPr>
          <p:cNvPr id="4434" name="Group 4434"/>
          <p:cNvGrpSpPr/>
          <p:nvPr/>
        </p:nvGrpSpPr>
        <p:grpSpPr>
          <a:xfrm>
            <a:off x="913920" y="2596753"/>
            <a:ext cx="1189569" cy="922910"/>
            <a:chOff x="0" y="0"/>
            <a:chExt cx="3172182" cy="2461092"/>
          </a:xfrm>
        </p:grpSpPr>
        <p:sp>
          <p:nvSpPr>
            <p:cNvPr id="4432" name="Shape 4432"/>
            <p:cNvSpPr/>
            <p:nvPr/>
          </p:nvSpPr>
          <p:spPr>
            <a:xfrm>
              <a:off x="0" y="1029834"/>
              <a:ext cx="3172182" cy="14312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ct val="90000"/>
                </a:lnSpc>
                <a:defRPr sz="2500">
                  <a:solidFill>
                    <a:srgbClr val="5F5F5F"/>
                  </a:solidFill>
                  <a:latin typeface="Roboto Regular"/>
                  <a:ea typeface="Roboto Regular"/>
                  <a:cs typeface="Roboto Regular"/>
                  <a:sym typeface="Roboto Regular"/>
                </a:defRPr>
              </a:lvl1pPr>
            </a:lstStyle>
            <a:p>
              <a:pPr lvl="0">
                <a:lnSpc>
                  <a:spcPct val="120000"/>
                </a:lnSpc>
                <a:defRPr sz="1800">
                  <a:solidFill>
                    <a:srgbClr val="000000"/>
                  </a:solidFill>
                </a:defRPr>
              </a:pPr>
              <a:r>
                <a:rPr sz="700" dirty="0">
                  <a:solidFill>
                    <a:schemeClr val="bg1">
                      <a:lumMod val="50000"/>
                    </a:schemeClr>
                  </a:solidFill>
                  <a:latin typeface="+mn-ea"/>
                  <a:ea typeface="+mn-ea"/>
                </a:rPr>
                <a:t>no pri modo agam facer, timeam adolescens ei sit, eos autem laudem ne.</a:t>
              </a:r>
            </a:p>
          </p:txBody>
        </p:sp>
        <p:sp>
          <p:nvSpPr>
            <p:cNvPr id="4433" name="Shape 4433"/>
            <p:cNvSpPr/>
            <p:nvPr/>
          </p:nvSpPr>
          <p:spPr>
            <a:xfrm>
              <a:off x="0" y="0"/>
              <a:ext cx="3172182" cy="9788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ts val="3500"/>
                </a:lnSpc>
                <a:defRPr sz="3500">
                  <a:solidFill>
                    <a:srgbClr val="3AA6DE"/>
                  </a:solidFill>
                  <a:latin typeface="Roboto Bold"/>
                  <a:ea typeface="Roboto Bold"/>
                  <a:cs typeface="Roboto Bold"/>
                  <a:sym typeface="Roboto Bold"/>
                </a:defRPr>
              </a:lvl1pPr>
            </a:lstStyle>
            <a:p>
              <a:pPr lvl="0">
                <a:lnSpc>
                  <a:spcPct val="100000"/>
                </a:lnSpc>
                <a:defRPr sz="1800">
                  <a:solidFill>
                    <a:srgbClr val="000000"/>
                  </a:solidFill>
                </a:defRPr>
              </a:pPr>
              <a:r>
                <a:rPr lang="zh-CN" altLang="en-US" sz="1200" dirty="0">
                  <a:solidFill>
                    <a:schemeClr val="accent1"/>
                  </a:solidFill>
                  <a:latin typeface="+mj-ea"/>
                  <a:ea typeface="+mj-ea"/>
                </a:rPr>
                <a:t>添加小标题</a:t>
              </a:r>
              <a:endParaRPr sz="1200" dirty="0">
                <a:solidFill>
                  <a:schemeClr val="accent1"/>
                </a:solidFill>
                <a:latin typeface="+mj-ea"/>
                <a:ea typeface="+mj-ea"/>
              </a:endParaRPr>
            </a:p>
          </p:txBody>
        </p:sp>
      </p:grpSp>
      <p:grpSp>
        <p:nvGrpSpPr>
          <p:cNvPr id="4438" name="Group 4438"/>
          <p:cNvGrpSpPr/>
          <p:nvPr/>
        </p:nvGrpSpPr>
        <p:grpSpPr>
          <a:xfrm>
            <a:off x="1047104" y="1456914"/>
            <a:ext cx="923202" cy="923202"/>
            <a:chOff x="0" y="0"/>
            <a:chExt cx="2461872" cy="2461872"/>
          </a:xfrm>
        </p:grpSpPr>
        <p:graphicFrame>
          <p:nvGraphicFramePr>
            <p:cNvPr id="4435" name="Chart 4435"/>
            <p:cNvGraphicFramePr/>
            <p:nvPr>
              <p:extLst/>
            </p:nvPr>
          </p:nvGraphicFramePr>
          <p:xfrm>
            <a:off x="0" y="0"/>
            <a:ext cx="2461872" cy="2461872"/>
          </p:xfrm>
          <a:graphic>
            <a:graphicData uri="http://schemas.openxmlformats.org/drawingml/2006/chart">
              <c:chart xmlns:c="http://schemas.openxmlformats.org/drawingml/2006/chart" xmlns:r="http://schemas.openxmlformats.org/officeDocument/2006/relationships" r:id="rId2"/>
            </a:graphicData>
          </a:graphic>
        </p:graphicFrame>
        <p:sp>
          <p:nvSpPr>
            <p:cNvPr id="4436" name="Shape 4436"/>
            <p:cNvSpPr/>
            <p:nvPr/>
          </p:nvSpPr>
          <p:spPr>
            <a:xfrm>
              <a:off x="278435" y="278435"/>
              <a:ext cx="1905001" cy="1905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latin typeface="+mn-ea"/>
              </a:endParaRPr>
            </a:p>
          </p:txBody>
        </p:sp>
        <p:sp>
          <p:nvSpPr>
            <p:cNvPr id="4437" name="Shape 4437"/>
            <p:cNvSpPr/>
            <p:nvPr/>
          </p:nvSpPr>
          <p:spPr>
            <a:xfrm>
              <a:off x="525781" y="1088221"/>
              <a:ext cx="141031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lvl1pPr defTabSz="914400">
                <a:lnSpc>
                  <a:spcPct val="70000"/>
                </a:lnSpc>
                <a:defRPr sz="5200">
                  <a:solidFill>
                    <a:srgbClr val="3AA6DE"/>
                  </a:solidFill>
                  <a:latin typeface="Roboto Bold"/>
                  <a:ea typeface="Roboto Bold"/>
                  <a:cs typeface="Roboto Bold"/>
                  <a:sym typeface="Roboto Bold"/>
                </a:defRPr>
              </a:lvl1pPr>
            </a:lstStyle>
            <a:p>
              <a:pPr lvl="0">
                <a:defRPr sz="1800">
                  <a:solidFill>
                    <a:srgbClr val="000000"/>
                  </a:solidFill>
                </a:defRPr>
              </a:pPr>
              <a:r>
                <a:rPr sz="2000" dirty="0">
                  <a:solidFill>
                    <a:schemeClr val="accent1"/>
                  </a:solidFill>
                  <a:latin typeface="+mn-ea"/>
                  <a:ea typeface="+mn-ea"/>
                </a:rPr>
                <a:t>55%</a:t>
              </a:r>
            </a:p>
          </p:txBody>
        </p:sp>
      </p:grpSp>
      <p:sp>
        <p:nvSpPr>
          <p:cNvPr id="4439" name="Shape 4439"/>
          <p:cNvSpPr/>
          <p:nvPr/>
        </p:nvSpPr>
        <p:spPr>
          <a:xfrm>
            <a:off x="1294887" y="3865345"/>
            <a:ext cx="427636" cy="366042"/>
          </a:xfrm>
          <a:custGeom>
            <a:avLst/>
            <a:gdLst/>
            <a:ahLst/>
            <a:cxnLst>
              <a:cxn ang="0">
                <a:pos x="wd2" y="hd2"/>
              </a:cxn>
              <a:cxn ang="5400000">
                <a:pos x="wd2" y="hd2"/>
              </a:cxn>
              <a:cxn ang="10800000">
                <a:pos x="wd2" y="hd2"/>
              </a:cxn>
              <a:cxn ang="16200000">
                <a:pos x="wd2" y="hd2"/>
              </a:cxn>
            </a:cxnLst>
            <a:rect l="0" t="0" r="r" b="b"/>
            <a:pathLst>
              <a:path w="21600" h="21600" extrusionOk="0">
                <a:moveTo>
                  <a:pt x="21600" y="12134"/>
                </a:moveTo>
                <a:cubicBezTo>
                  <a:pt x="21600" y="10843"/>
                  <a:pt x="21600" y="10843"/>
                  <a:pt x="21600" y="10843"/>
                </a:cubicBezTo>
                <a:cubicBezTo>
                  <a:pt x="20715" y="10843"/>
                  <a:pt x="20715" y="10843"/>
                  <a:pt x="20715" y="10843"/>
                </a:cubicBezTo>
                <a:cubicBezTo>
                  <a:pt x="20715" y="9724"/>
                  <a:pt x="20715" y="9724"/>
                  <a:pt x="20715" y="9724"/>
                </a:cubicBezTo>
                <a:cubicBezTo>
                  <a:pt x="19388" y="6798"/>
                  <a:pt x="19388" y="6798"/>
                  <a:pt x="19388" y="6798"/>
                </a:cubicBezTo>
                <a:cubicBezTo>
                  <a:pt x="20789" y="6798"/>
                  <a:pt x="20789" y="6798"/>
                  <a:pt x="20789" y="6798"/>
                </a:cubicBezTo>
                <a:cubicBezTo>
                  <a:pt x="20789" y="5077"/>
                  <a:pt x="20789" y="5077"/>
                  <a:pt x="20789" y="5077"/>
                </a:cubicBezTo>
                <a:cubicBezTo>
                  <a:pt x="17251" y="0"/>
                  <a:pt x="17251" y="0"/>
                  <a:pt x="17251" y="0"/>
                </a:cubicBezTo>
                <a:cubicBezTo>
                  <a:pt x="4644" y="0"/>
                  <a:pt x="4644" y="0"/>
                  <a:pt x="4644" y="0"/>
                </a:cubicBezTo>
                <a:cubicBezTo>
                  <a:pt x="1401" y="5938"/>
                  <a:pt x="1401" y="5938"/>
                  <a:pt x="1401" y="5938"/>
                </a:cubicBezTo>
                <a:cubicBezTo>
                  <a:pt x="811" y="6454"/>
                  <a:pt x="442" y="7315"/>
                  <a:pt x="442" y="8175"/>
                </a:cubicBezTo>
                <a:cubicBezTo>
                  <a:pt x="442" y="9724"/>
                  <a:pt x="1548" y="11015"/>
                  <a:pt x="2875" y="11015"/>
                </a:cubicBezTo>
                <a:cubicBezTo>
                  <a:pt x="1990" y="11445"/>
                  <a:pt x="1327" y="12478"/>
                  <a:pt x="1327" y="13683"/>
                </a:cubicBezTo>
                <a:cubicBezTo>
                  <a:pt x="1327" y="14629"/>
                  <a:pt x="1696" y="15404"/>
                  <a:pt x="2212" y="15920"/>
                </a:cubicBezTo>
                <a:cubicBezTo>
                  <a:pt x="958" y="16006"/>
                  <a:pt x="0" y="17211"/>
                  <a:pt x="0" y="18760"/>
                </a:cubicBezTo>
                <a:cubicBezTo>
                  <a:pt x="0" y="20309"/>
                  <a:pt x="1106" y="21600"/>
                  <a:pt x="2433" y="21600"/>
                </a:cubicBezTo>
                <a:cubicBezTo>
                  <a:pt x="20273" y="21600"/>
                  <a:pt x="20273" y="21600"/>
                  <a:pt x="20273" y="21600"/>
                </a:cubicBezTo>
                <a:cubicBezTo>
                  <a:pt x="20273" y="20309"/>
                  <a:pt x="20273" y="20309"/>
                  <a:pt x="20273" y="20309"/>
                </a:cubicBezTo>
                <a:cubicBezTo>
                  <a:pt x="19094" y="20309"/>
                  <a:pt x="19094" y="20309"/>
                  <a:pt x="19094" y="20309"/>
                </a:cubicBezTo>
                <a:cubicBezTo>
                  <a:pt x="19094" y="17125"/>
                  <a:pt x="19094" y="17125"/>
                  <a:pt x="19094" y="17125"/>
                </a:cubicBezTo>
                <a:cubicBezTo>
                  <a:pt x="20273" y="17125"/>
                  <a:pt x="20273" y="17125"/>
                  <a:pt x="20273" y="17125"/>
                </a:cubicBezTo>
                <a:cubicBezTo>
                  <a:pt x="20273" y="16609"/>
                  <a:pt x="20273" y="16609"/>
                  <a:pt x="20273" y="16609"/>
                </a:cubicBezTo>
                <a:cubicBezTo>
                  <a:pt x="21600" y="16609"/>
                  <a:pt x="21600" y="16609"/>
                  <a:pt x="21600" y="16609"/>
                </a:cubicBezTo>
                <a:cubicBezTo>
                  <a:pt x="21600" y="15318"/>
                  <a:pt x="21600" y="15318"/>
                  <a:pt x="21600" y="15318"/>
                </a:cubicBezTo>
                <a:cubicBezTo>
                  <a:pt x="20789" y="15318"/>
                  <a:pt x="20789" y="15318"/>
                  <a:pt x="20789" y="15318"/>
                </a:cubicBezTo>
                <a:cubicBezTo>
                  <a:pt x="20789" y="12134"/>
                  <a:pt x="20789" y="12134"/>
                  <a:pt x="20789" y="12134"/>
                </a:cubicBezTo>
                <a:lnTo>
                  <a:pt x="21600" y="12134"/>
                </a:lnTo>
                <a:close/>
                <a:moveTo>
                  <a:pt x="1548" y="8175"/>
                </a:moveTo>
                <a:cubicBezTo>
                  <a:pt x="1548" y="7573"/>
                  <a:pt x="1843" y="7057"/>
                  <a:pt x="2285" y="6798"/>
                </a:cubicBezTo>
                <a:cubicBezTo>
                  <a:pt x="18577" y="6798"/>
                  <a:pt x="18577" y="6798"/>
                  <a:pt x="18577" y="6798"/>
                </a:cubicBezTo>
                <a:cubicBezTo>
                  <a:pt x="18577" y="9810"/>
                  <a:pt x="18577" y="9810"/>
                  <a:pt x="18577" y="9810"/>
                </a:cubicBezTo>
                <a:cubicBezTo>
                  <a:pt x="2949" y="9810"/>
                  <a:pt x="2949" y="9810"/>
                  <a:pt x="2949" y="9810"/>
                </a:cubicBezTo>
                <a:cubicBezTo>
                  <a:pt x="2138" y="9810"/>
                  <a:pt x="1548" y="9036"/>
                  <a:pt x="1548" y="8175"/>
                </a:cubicBezTo>
                <a:close/>
                <a:moveTo>
                  <a:pt x="17988" y="20309"/>
                </a:moveTo>
                <a:cubicBezTo>
                  <a:pt x="2433" y="20309"/>
                  <a:pt x="2433" y="20309"/>
                  <a:pt x="2433" y="20309"/>
                </a:cubicBezTo>
                <a:cubicBezTo>
                  <a:pt x="1696" y="20309"/>
                  <a:pt x="1106" y="19621"/>
                  <a:pt x="1106" y="18760"/>
                </a:cubicBezTo>
                <a:cubicBezTo>
                  <a:pt x="1106" y="17900"/>
                  <a:pt x="1696" y="17125"/>
                  <a:pt x="2433" y="17125"/>
                </a:cubicBezTo>
                <a:cubicBezTo>
                  <a:pt x="17988" y="17125"/>
                  <a:pt x="17988" y="17125"/>
                  <a:pt x="17988" y="17125"/>
                </a:cubicBezTo>
                <a:lnTo>
                  <a:pt x="17988" y="20309"/>
                </a:lnTo>
                <a:close/>
                <a:moveTo>
                  <a:pt x="19683" y="15318"/>
                </a:moveTo>
                <a:cubicBezTo>
                  <a:pt x="3833" y="15318"/>
                  <a:pt x="3833" y="15318"/>
                  <a:pt x="3833" y="15318"/>
                </a:cubicBezTo>
                <a:cubicBezTo>
                  <a:pt x="3023" y="15318"/>
                  <a:pt x="2433" y="14629"/>
                  <a:pt x="2433" y="13683"/>
                </a:cubicBezTo>
                <a:cubicBezTo>
                  <a:pt x="2433" y="12822"/>
                  <a:pt x="3023" y="12134"/>
                  <a:pt x="3833" y="12134"/>
                </a:cubicBezTo>
                <a:cubicBezTo>
                  <a:pt x="19683" y="12134"/>
                  <a:pt x="19683" y="12134"/>
                  <a:pt x="19683" y="12134"/>
                </a:cubicBezTo>
                <a:lnTo>
                  <a:pt x="19683" y="15318"/>
                </a:lnTo>
                <a:close/>
              </a:path>
            </a:pathLst>
          </a:custGeom>
          <a:solidFill>
            <a:schemeClr val="accent1"/>
          </a:solidFill>
          <a:ln w="12700">
            <a:miter lim="400000"/>
          </a:ln>
        </p:spPr>
        <p:txBody>
          <a:bodyPr lIns="17145" tIns="17145" rIns="17145" bIns="17145"/>
          <a:lstStyle/>
          <a:p>
            <a:pPr defTabSz="342900">
              <a:defRPr sz="2100">
                <a:latin typeface="Gill Sans"/>
                <a:ea typeface="Gill Sans"/>
                <a:cs typeface="Gill Sans"/>
                <a:sym typeface="Gill Sans"/>
              </a:defRPr>
            </a:pPr>
            <a:endParaRPr/>
          </a:p>
        </p:txBody>
      </p:sp>
      <p:grpSp>
        <p:nvGrpSpPr>
          <p:cNvPr id="4443" name="Group 4443"/>
          <p:cNvGrpSpPr/>
          <p:nvPr/>
        </p:nvGrpSpPr>
        <p:grpSpPr>
          <a:xfrm>
            <a:off x="3094827" y="1457440"/>
            <a:ext cx="923202" cy="923202"/>
            <a:chOff x="0" y="0"/>
            <a:chExt cx="2461872" cy="2461872"/>
          </a:xfrm>
        </p:grpSpPr>
        <p:graphicFrame>
          <p:nvGraphicFramePr>
            <p:cNvPr id="4440" name="Chart 4440"/>
            <p:cNvGraphicFramePr/>
            <p:nvPr>
              <p:extLst/>
            </p:nvPr>
          </p:nvGraphicFramePr>
          <p:xfrm>
            <a:off x="0" y="0"/>
            <a:ext cx="2461872" cy="2461872"/>
          </p:xfrm>
          <a:graphic>
            <a:graphicData uri="http://schemas.openxmlformats.org/drawingml/2006/chart">
              <c:chart xmlns:c="http://schemas.openxmlformats.org/drawingml/2006/chart" xmlns:r="http://schemas.openxmlformats.org/officeDocument/2006/relationships" r:id="rId3"/>
            </a:graphicData>
          </a:graphic>
        </p:graphicFrame>
        <p:sp>
          <p:nvSpPr>
            <p:cNvPr id="4441" name="Shape 4441"/>
            <p:cNvSpPr/>
            <p:nvPr/>
          </p:nvSpPr>
          <p:spPr>
            <a:xfrm>
              <a:off x="278435" y="278435"/>
              <a:ext cx="1905000" cy="1905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latin typeface="+mn-ea"/>
              </a:endParaRPr>
            </a:p>
          </p:txBody>
        </p:sp>
        <p:sp>
          <p:nvSpPr>
            <p:cNvPr id="4442" name="Shape 4442"/>
            <p:cNvSpPr/>
            <p:nvPr/>
          </p:nvSpPr>
          <p:spPr>
            <a:xfrm>
              <a:off x="559069" y="1088221"/>
              <a:ext cx="1343733"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lvl1pPr defTabSz="914400">
                <a:lnSpc>
                  <a:spcPct val="70000"/>
                </a:lnSpc>
                <a:defRPr sz="5200">
                  <a:solidFill>
                    <a:srgbClr val="02AF96"/>
                  </a:solidFill>
                  <a:latin typeface="Roboto Bold"/>
                  <a:ea typeface="Roboto Bold"/>
                  <a:cs typeface="Roboto Bold"/>
                  <a:sym typeface="Roboto Bold"/>
                </a:defRPr>
              </a:lvl1pPr>
            </a:lstStyle>
            <a:p>
              <a:pPr lvl="0">
                <a:defRPr sz="1800">
                  <a:solidFill>
                    <a:srgbClr val="000000"/>
                  </a:solidFill>
                </a:defRPr>
              </a:pPr>
              <a:r>
                <a:rPr sz="2000" dirty="0">
                  <a:solidFill>
                    <a:schemeClr val="accent2"/>
                  </a:solidFill>
                  <a:latin typeface="+mn-ea"/>
                  <a:ea typeface="+mn-ea"/>
                </a:rPr>
                <a:t>75%</a:t>
              </a:r>
            </a:p>
          </p:txBody>
        </p:sp>
      </p:grpSp>
      <p:grpSp>
        <p:nvGrpSpPr>
          <p:cNvPr id="4446" name="Group 4446"/>
          <p:cNvGrpSpPr/>
          <p:nvPr/>
        </p:nvGrpSpPr>
        <p:grpSpPr>
          <a:xfrm>
            <a:off x="2961644" y="2597279"/>
            <a:ext cx="1189569" cy="1100038"/>
            <a:chOff x="0" y="0"/>
            <a:chExt cx="3172181" cy="2933434"/>
          </a:xfrm>
        </p:grpSpPr>
        <p:sp>
          <p:nvSpPr>
            <p:cNvPr id="4444" name="Shape 4444"/>
            <p:cNvSpPr/>
            <p:nvPr/>
          </p:nvSpPr>
          <p:spPr>
            <a:xfrm>
              <a:off x="0" y="1028433"/>
              <a:ext cx="3172182" cy="19050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ct val="90000"/>
                </a:lnSpc>
                <a:defRPr sz="2500">
                  <a:solidFill>
                    <a:srgbClr val="5F5F5F"/>
                  </a:solidFill>
                  <a:latin typeface="Roboto Regular"/>
                  <a:ea typeface="Roboto Regular"/>
                  <a:cs typeface="Roboto Regular"/>
                  <a:sym typeface="Roboto Regular"/>
                </a:defRPr>
              </a:lvl1pPr>
            </a:lstStyle>
            <a:p>
              <a:pPr lvl="0">
                <a:lnSpc>
                  <a:spcPct val="120000"/>
                </a:lnSpc>
                <a:defRPr sz="1800">
                  <a:solidFill>
                    <a:srgbClr val="000000"/>
                  </a:solidFill>
                </a:defRPr>
              </a:pPr>
              <a:r>
                <a:rPr sz="700" dirty="0">
                  <a:solidFill>
                    <a:schemeClr val="bg1">
                      <a:lumMod val="50000"/>
                    </a:schemeClr>
                  </a:solidFill>
                  <a:latin typeface="+mn-ea"/>
                  <a:ea typeface="+mn-ea"/>
                </a:rPr>
                <a:t>no pri modo agam facer, timeam adolescens ei sit, eos autem laudem ne.</a:t>
              </a:r>
            </a:p>
          </p:txBody>
        </p:sp>
        <p:sp>
          <p:nvSpPr>
            <p:cNvPr id="4445" name="Shape 4445"/>
            <p:cNvSpPr/>
            <p:nvPr/>
          </p:nvSpPr>
          <p:spPr>
            <a:xfrm>
              <a:off x="0" y="0"/>
              <a:ext cx="3172182" cy="9788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ts val="3500"/>
                </a:lnSpc>
                <a:defRPr sz="3500">
                  <a:solidFill>
                    <a:srgbClr val="02AF96"/>
                  </a:solidFill>
                  <a:latin typeface="Roboto Bold"/>
                  <a:ea typeface="Roboto Bold"/>
                  <a:cs typeface="Roboto Bold"/>
                  <a:sym typeface="Roboto Bold"/>
                </a:defRPr>
              </a:lvl1pPr>
            </a:lstStyle>
            <a:p>
              <a:pPr lvl="0">
                <a:lnSpc>
                  <a:spcPct val="100000"/>
                </a:lnSpc>
                <a:defRPr sz="1800">
                  <a:solidFill>
                    <a:srgbClr val="000000"/>
                  </a:solidFill>
                </a:defRPr>
              </a:pPr>
              <a:r>
                <a:rPr lang="zh-CN" altLang="en-US" sz="1200" dirty="0">
                  <a:solidFill>
                    <a:schemeClr val="accent2"/>
                  </a:solidFill>
                  <a:latin typeface="+mj-ea"/>
                  <a:ea typeface="+mj-ea"/>
                </a:rPr>
                <a:t>添加小标题</a:t>
              </a:r>
              <a:endParaRPr sz="1200" dirty="0">
                <a:solidFill>
                  <a:schemeClr val="accent2"/>
                </a:solidFill>
                <a:latin typeface="+mj-ea"/>
                <a:ea typeface="+mj-ea"/>
              </a:endParaRPr>
            </a:p>
          </p:txBody>
        </p:sp>
      </p:grpSp>
      <p:sp>
        <p:nvSpPr>
          <p:cNvPr id="4447" name="Shape 4447"/>
          <p:cNvSpPr/>
          <p:nvPr/>
        </p:nvSpPr>
        <p:spPr>
          <a:xfrm>
            <a:off x="3355777" y="3865345"/>
            <a:ext cx="401303" cy="366042"/>
          </a:xfrm>
          <a:custGeom>
            <a:avLst/>
            <a:gdLst/>
            <a:ahLst/>
            <a:cxnLst>
              <a:cxn ang="0">
                <a:pos x="wd2" y="hd2"/>
              </a:cxn>
              <a:cxn ang="5400000">
                <a:pos x="wd2" y="hd2"/>
              </a:cxn>
              <a:cxn ang="10800000">
                <a:pos x="wd2" y="hd2"/>
              </a:cxn>
              <a:cxn ang="16200000">
                <a:pos x="wd2" y="hd2"/>
              </a:cxn>
            </a:cxnLst>
            <a:rect l="0" t="0" r="r" b="b"/>
            <a:pathLst>
              <a:path w="21401" h="21600" extrusionOk="0">
                <a:moveTo>
                  <a:pt x="14602" y="10269"/>
                </a:moveTo>
                <a:cubicBezTo>
                  <a:pt x="14602" y="10348"/>
                  <a:pt x="14637" y="10387"/>
                  <a:pt x="14708" y="10426"/>
                </a:cubicBezTo>
                <a:cubicBezTo>
                  <a:pt x="14779" y="10426"/>
                  <a:pt x="14851" y="10426"/>
                  <a:pt x="14886" y="10387"/>
                </a:cubicBezTo>
                <a:cubicBezTo>
                  <a:pt x="15349" y="9836"/>
                  <a:pt x="15349" y="9836"/>
                  <a:pt x="15349" y="9836"/>
                </a:cubicBezTo>
                <a:cubicBezTo>
                  <a:pt x="16488" y="11095"/>
                  <a:pt x="16488" y="11095"/>
                  <a:pt x="16488" y="11095"/>
                </a:cubicBezTo>
                <a:cubicBezTo>
                  <a:pt x="16523" y="11134"/>
                  <a:pt x="16665" y="11134"/>
                  <a:pt x="16737" y="11095"/>
                </a:cubicBezTo>
                <a:cubicBezTo>
                  <a:pt x="17164" y="10584"/>
                  <a:pt x="17164" y="10584"/>
                  <a:pt x="17164" y="10584"/>
                </a:cubicBezTo>
                <a:cubicBezTo>
                  <a:pt x="17199" y="10544"/>
                  <a:pt x="17199" y="10505"/>
                  <a:pt x="17199" y="10466"/>
                </a:cubicBezTo>
                <a:cubicBezTo>
                  <a:pt x="17199" y="10387"/>
                  <a:pt x="17199" y="10348"/>
                  <a:pt x="17164" y="10308"/>
                </a:cubicBezTo>
                <a:cubicBezTo>
                  <a:pt x="16061" y="9089"/>
                  <a:pt x="16061" y="9089"/>
                  <a:pt x="16061" y="9089"/>
                </a:cubicBezTo>
                <a:cubicBezTo>
                  <a:pt x="16523" y="8577"/>
                  <a:pt x="16523" y="8577"/>
                  <a:pt x="16523" y="8577"/>
                </a:cubicBezTo>
                <a:cubicBezTo>
                  <a:pt x="16559" y="8498"/>
                  <a:pt x="16594" y="8459"/>
                  <a:pt x="16559" y="8380"/>
                </a:cubicBezTo>
                <a:cubicBezTo>
                  <a:pt x="16559" y="8302"/>
                  <a:pt x="16488" y="8262"/>
                  <a:pt x="16452" y="8223"/>
                </a:cubicBezTo>
                <a:cubicBezTo>
                  <a:pt x="14388" y="7790"/>
                  <a:pt x="14388" y="7790"/>
                  <a:pt x="14388" y="7790"/>
                </a:cubicBezTo>
                <a:cubicBezTo>
                  <a:pt x="14317" y="7790"/>
                  <a:pt x="14281" y="7790"/>
                  <a:pt x="14210" y="7830"/>
                </a:cubicBezTo>
                <a:cubicBezTo>
                  <a:pt x="14175" y="7869"/>
                  <a:pt x="14175" y="7948"/>
                  <a:pt x="14175" y="8026"/>
                </a:cubicBezTo>
                <a:lnTo>
                  <a:pt x="14602" y="10269"/>
                </a:lnTo>
                <a:close/>
                <a:moveTo>
                  <a:pt x="21291" y="18767"/>
                </a:moveTo>
                <a:cubicBezTo>
                  <a:pt x="20188" y="15226"/>
                  <a:pt x="20188" y="15226"/>
                  <a:pt x="20188" y="15226"/>
                </a:cubicBezTo>
                <a:cubicBezTo>
                  <a:pt x="20082" y="14872"/>
                  <a:pt x="19761" y="14636"/>
                  <a:pt x="19441" y="14636"/>
                </a:cubicBezTo>
                <a:cubicBezTo>
                  <a:pt x="19263" y="14636"/>
                  <a:pt x="19263" y="14636"/>
                  <a:pt x="19263" y="14636"/>
                </a:cubicBezTo>
                <a:cubicBezTo>
                  <a:pt x="19868" y="14439"/>
                  <a:pt x="20331" y="13810"/>
                  <a:pt x="20331" y="13062"/>
                </a:cubicBezTo>
                <a:cubicBezTo>
                  <a:pt x="20331" y="1652"/>
                  <a:pt x="20331" y="1652"/>
                  <a:pt x="20331" y="1652"/>
                </a:cubicBezTo>
                <a:cubicBezTo>
                  <a:pt x="20331" y="748"/>
                  <a:pt x="19655" y="0"/>
                  <a:pt x="18836" y="0"/>
                </a:cubicBezTo>
                <a:cubicBezTo>
                  <a:pt x="2574" y="0"/>
                  <a:pt x="2574" y="0"/>
                  <a:pt x="2574" y="0"/>
                </a:cubicBezTo>
                <a:cubicBezTo>
                  <a:pt x="1755" y="0"/>
                  <a:pt x="1044" y="748"/>
                  <a:pt x="1044" y="1652"/>
                </a:cubicBezTo>
                <a:cubicBezTo>
                  <a:pt x="1044" y="13062"/>
                  <a:pt x="1044" y="13062"/>
                  <a:pt x="1044" y="13062"/>
                </a:cubicBezTo>
                <a:cubicBezTo>
                  <a:pt x="1044" y="13810"/>
                  <a:pt x="1506" y="14439"/>
                  <a:pt x="2111" y="14636"/>
                </a:cubicBezTo>
                <a:cubicBezTo>
                  <a:pt x="1969" y="14636"/>
                  <a:pt x="1969" y="14636"/>
                  <a:pt x="1969" y="14636"/>
                </a:cubicBezTo>
                <a:cubicBezTo>
                  <a:pt x="1613" y="14636"/>
                  <a:pt x="1328" y="14872"/>
                  <a:pt x="1222" y="15226"/>
                </a:cubicBezTo>
                <a:cubicBezTo>
                  <a:pt x="119" y="18767"/>
                  <a:pt x="119" y="18767"/>
                  <a:pt x="119" y="18767"/>
                </a:cubicBezTo>
                <a:cubicBezTo>
                  <a:pt x="-95" y="19436"/>
                  <a:pt x="-24" y="20144"/>
                  <a:pt x="368" y="20695"/>
                </a:cubicBezTo>
                <a:cubicBezTo>
                  <a:pt x="723" y="21285"/>
                  <a:pt x="1293" y="21600"/>
                  <a:pt x="1933" y="21600"/>
                </a:cubicBezTo>
                <a:cubicBezTo>
                  <a:pt x="19477" y="21600"/>
                  <a:pt x="19477" y="21600"/>
                  <a:pt x="19477" y="21600"/>
                </a:cubicBezTo>
                <a:cubicBezTo>
                  <a:pt x="20082" y="21600"/>
                  <a:pt x="20687" y="21285"/>
                  <a:pt x="21042" y="20695"/>
                </a:cubicBezTo>
                <a:cubicBezTo>
                  <a:pt x="21398" y="20144"/>
                  <a:pt x="21505" y="19436"/>
                  <a:pt x="21291" y="18767"/>
                </a:cubicBezTo>
                <a:close/>
                <a:moveTo>
                  <a:pt x="10687" y="354"/>
                </a:moveTo>
                <a:cubicBezTo>
                  <a:pt x="10901" y="354"/>
                  <a:pt x="11079" y="551"/>
                  <a:pt x="11079" y="787"/>
                </a:cubicBezTo>
                <a:cubicBezTo>
                  <a:pt x="11079" y="1023"/>
                  <a:pt x="10901" y="1220"/>
                  <a:pt x="10687" y="1220"/>
                </a:cubicBezTo>
                <a:cubicBezTo>
                  <a:pt x="10474" y="1220"/>
                  <a:pt x="10331" y="1023"/>
                  <a:pt x="10331" y="787"/>
                </a:cubicBezTo>
                <a:cubicBezTo>
                  <a:pt x="10331" y="551"/>
                  <a:pt x="10474" y="354"/>
                  <a:pt x="10687" y="354"/>
                </a:cubicBezTo>
                <a:close/>
                <a:moveTo>
                  <a:pt x="13641" y="19948"/>
                </a:moveTo>
                <a:cubicBezTo>
                  <a:pt x="13605" y="20026"/>
                  <a:pt x="13534" y="20066"/>
                  <a:pt x="13463" y="20066"/>
                </a:cubicBezTo>
                <a:cubicBezTo>
                  <a:pt x="7912" y="20066"/>
                  <a:pt x="7912" y="20066"/>
                  <a:pt x="7912" y="20066"/>
                </a:cubicBezTo>
                <a:cubicBezTo>
                  <a:pt x="7840" y="20066"/>
                  <a:pt x="7805" y="20026"/>
                  <a:pt x="7734" y="19948"/>
                </a:cubicBezTo>
                <a:cubicBezTo>
                  <a:pt x="7698" y="19908"/>
                  <a:pt x="7698" y="19830"/>
                  <a:pt x="7734" y="19751"/>
                </a:cubicBezTo>
                <a:cubicBezTo>
                  <a:pt x="8267" y="18295"/>
                  <a:pt x="8267" y="18295"/>
                  <a:pt x="8267" y="18295"/>
                </a:cubicBezTo>
                <a:cubicBezTo>
                  <a:pt x="8374" y="17980"/>
                  <a:pt x="8623" y="17784"/>
                  <a:pt x="8908" y="17784"/>
                </a:cubicBezTo>
                <a:cubicBezTo>
                  <a:pt x="12466" y="17784"/>
                  <a:pt x="12466" y="17784"/>
                  <a:pt x="12466" y="17784"/>
                </a:cubicBezTo>
                <a:cubicBezTo>
                  <a:pt x="12751" y="17784"/>
                  <a:pt x="13036" y="17980"/>
                  <a:pt x="13143" y="18295"/>
                </a:cubicBezTo>
                <a:cubicBezTo>
                  <a:pt x="13676" y="19751"/>
                  <a:pt x="13676" y="19751"/>
                  <a:pt x="13676" y="19751"/>
                </a:cubicBezTo>
                <a:cubicBezTo>
                  <a:pt x="13676" y="19830"/>
                  <a:pt x="13676" y="19908"/>
                  <a:pt x="13641" y="19948"/>
                </a:cubicBezTo>
                <a:close/>
                <a:moveTo>
                  <a:pt x="18872" y="13102"/>
                </a:moveTo>
                <a:cubicBezTo>
                  <a:pt x="2538" y="13062"/>
                  <a:pt x="2538" y="13062"/>
                  <a:pt x="2538" y="13062"/>
                </a:cubicBezTo>
                <a:cubicBezTo>
                  <a:pt x="2574" y="1613"/>
                  <a:pt x="2574" y="1613"/>
                  <a:pt x="2574" y="1613"/>
                </a:cubicBezTo>
                <a:cubicBezTo>
                  <a:pt x="18872" y="1652"/>
                  <a:pt x="18872" y="1652"/>
                  <a:pt x="18872" y="1652"/>
                </a:cubicBezTo>
                <a:lnTo>
                  <a:pt x="18872" y="13102"/>
                </a:lnTo>
                <a:close/>
              </a:path>
            </a:pathLst>
          </a:custGeom>
          <a:solidFill>
            <a:schemeClr val="accent2"/>
          </a:solidFill>
          <a:ln w="12700">
            <a:miter lim="400000"/>
          </a:ln>
        </p:spPr>
        <p:txBody>
          <a:bodyPr lIns="17145" tIns="17145" rIns="17145" bIns="17145"/>
          <a:lstStyle/>
          <a:p>
            <a:pPr defTabSz="342900">
              <a:defRPr sz="2100">
                <a:latin typeface="Gill Sans"/>
                <a:ea typeface="Gill Sans"/>
                <a:cs typeface="Gill Sans"/>
                <a:sym typeface="Gill Sans"/>
              </a:defRPr>
            </a:pPr>
            <a:endParaRPr/>
          </a:p>
        </p:txBody>
      </p:sp>
      <p:grpSp>
        <p:nvGrpSpPr>
          <p:cNvPr id="4451" name="Group 4451"/>
          <p:cNvGrpSpPr/>
          <p:nvPr/>
        </p:nvGrpSpPr>
        <p:grpSpPr>
          <a:xfrm>
            <a:off x="5142189" y="1456914"/>
            <a:ext cx="923925" cy="923925"/>
            <a:chOff x="0" y="0"/>
            <a:chExt cx="2463800" cy="2463800"/>
          </a:xfrm>
        </p:grpSpPr>
        <p:graphicFrame>
          <p:nvGraphicFramePr>
            <p:cNvPr id="4448" name="Chart 4448"/>
            <p:cNvGraphicFramePr/>
            <p:nvPr>
              <p:extLst/>
            </p:nvPr>
          </p:nvGraphicFramePr>
          <p:xfrm>
            <a:off x="0" y="0"/>
            <a:ext cx="2463800" cy="2463800"/>
          </p:xfrm>
          <a:graphic>
            <a:graphicData uri="http://schemas.openxmlformats.org/drawingml/2006/chart">
              <c:chart xmlns:c="http://schemas.openxmlformats.org/drawingml/2006/chart" xmlns:r="http://schemas.openxmlformats.org/officeDocument/2006/relationships" r:id="rId4"/>
            </a:graphicData>
          </a:graphic>
        </p:graphicFrame>
        <p:sp>
          <p:nvSpPr>
            <p:cNvPr id="4449" name="Shape 4449"/>
            <p:cNvSpPr/>
            <p:nvPr/>
          </p:nvSpPr>
          <p:spPr>
            <a:xfrm>
              <a:off x="279399" y="279399"/>
              <a:ext cx="1905002" cy="190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latin typeface="+mn-ea"/>
              </a:endParaRPr>
            </a:p>
          </p:txBody>
        </p:sp>
        <p:sp>
          <p:nvSpPr>
            <p:cNvPr id="4450" name="Shape 4450"/>
            <p:cNvSpPr/>
            <p:nvPr/>
          </p:nvSpPr>
          <p:spPr>
            <a:xfrm>
              <a:off x="526744" y="1089181"/>
              <a:ext cx="141031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lvl1pPr defTabSz="914400">
                <a:lnSpc>
                  <a:spcPct val="70000"/>
                </a:lnSpc>
                <a:defRPr sz="5200">
                  <a:solidFill>
                    <a:srgbClr val="79BF43"/>
                  </a:solidFill>
                  <a:latin typeface="Roboto Bold"/>
                  <a:ea typeface="Roboto Bold"/>
                  <a:cs typeface="Roboto Bold"/>
                  <a:sym typeface="Roboto Bold"/>
                </a:defRPr>
              </a:lvl1pPr>
            </a:lstStyle>
            <a:p>
              <a:pPr lvl="0">
                <a:defRPr sz="1800">
                  <a:solidFill>
                    <a:srgbClr val="000000"/>
                  </a:solidFill>
                </a:defRPr>
              </a:pPr>
              <a:r>
                <a:rPr sz="2000" dirty="0">
                  <a:solidFill>
                    <a:schemeClr val="accent3"/>
                  </a:solidFill>
                  <a:latin typeface="+mn-ea"/>
                  <a:ea typeface="+mn-ea"/>
                </a:rPr>
                <a:t>45%</a:t>
              </a:r>
            </a:p>
          </p:txBody>
        </p:sp>
      </p:grpSp>
      <p:grpSp>
        <p:nvGrpSpPr>
          <p:cNvPr id="4454" name="Group 4454"/>
          <p:cNvGrpSpPr/>
          <p:nvPr/>
        </p:nvGrpSpPr>
        <p:grpSpPr>
          <a:xfrm>
            <a:off x="5009367" y="2596753"/>
            <a:ext cx="1189569" cy="969571"/>
            <a:chOff x="0" y="0"/>
            <a:chExt cx="3172182" cy="2585522"/>
          </a:xfrm>
        </p:grpSpPr>
        <p:sp>
          <p:nvSpPr>
            <p:cNvPr id="4452" name="Shape 4452"/>
            <p:cNvSpPr/>
            <p:nvPr/>
          </p:nvSpPr>
          <p:spPr>
            <a:xfrm>
              <a:off x="0" y="1154264"/>
              <a:ext cx="3172182" cy="14312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ct val="90000"/>
                </a:lnSpc>
                <a:defRPr sz="2500">
                  <a:solidFill>
                    <a:srgbClr val="5F5F5F"/>
                  </a:solidFill>
                  <a:latin typeface="Roboto Regular"/>
                  <a:ea typeface="Roboto Regular"/>
                  <a:cs typeface="Roboto Regular"/>
                  <a:sym typeface="Roboto Regular"/>
                </a:defRPr>
              </a:lvl1pPr>
            </a:lstStyle>
            <a:p>
              <a:pPr lvl="0">
                <a:lnSpc>
                  <a:spcPct val="130000"/>
                </a:lnSpc>
                <a:defRPr sz="1800">
                  <a:solidFill>
                    <a:srgbClr val="000000"/>
                  </a:solidFill>
                </a:defRPr>
              </a:pPr>
              <a:r>
                <a:rPr sz="700" dirty="0">
                  <a:solidFill>
                    <a:schemeClr val="bg1">
                      <a:lumMod val="50000"/>
                    </a:schemeClr>
                  </a:solidFill>
                  <a:latin typeface="+mn-ea"/>
                  <a:ea typeface="+mn-ea"/>
                </a:rPr>
                <a:t>no pri modo agam facer, timeam adolescens ei sit, eos autem laudem ne.</a:t>
              </a:r>
            </a:p>
          </p:txBody>
        </p:sp>
        <p:sp>
          <p:nvSpPr>
            <p:cNvPr id="4453" name="Shape 4453"/>
            <p:cNvSpPr/>
            <p:nvPr/>
          </p:nvSpPr>
          <p:spPr>
            <a:xfrm>
              <a:off x="0" y="0"/>
              <a:ext cx="3172182" cy="9788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ts val="3500"/>
                </a:lnSpc>
                <a:defRPr sz="3500">
                  <a:solidFill>
                    <a:srgbClr val="79BF43"/>
                  </a:solidFill>
                  <a:latin typeface="Roboto Bold"/>
                  <a:ea typeface="Roboto Bold"/>
                  <a:cs typeface="Roboto Bold"/>
                  <a:sym typeface="Roboto Bold"/>
                </a:defRPr>
              </a:lvl1pPr>
            </a:lstStyle>
            <a:p>
              <a:pPr lvl="0">
                <a:lnSpc>
                  <a:spcPct val="100000"/>
                </a:lnSpc>
                <a:defRPr sz="1800">
                  <a:solidFill>
                    <a:srgbClr val="000000"/>
                  </a:solidFill>
                </a:defRPr>
              </a:pPr>
              <a:r>
                <a:rPr lang="zh-CN" altLang="en-US" sz="1200" dirty="0">
                  <a:solidFill>
                    <a:schemeClr val="accent3"/>
                  </a:solidFill>
                  <a:latin typeface="+mj-ea"/>
                  <a:ea typeface="+mj-ea"/>
                </a:rPr>
                <a:t>添加小标题</a:t>
              </a:r>
              <a:endParaRPr sz="1200" dirty="0">
                <a:solidFill>
                  <a:schemeClr val="accent3"/>
                </a:solidFill>
                <a:latin typeface="+mj-ea"/>
                <a:ea typeface="+mj-ea"/>
              </a:endParaRPr>
            </a:p>
          </p:txBody>
        </p:sp>
      </p:grpSp>
      <p:sp>
        <p:nvSpPr>
          <p:cNvPr id="4455" name="Shape 4455"/>
          <p:cNvSpPr/>
          <p:nvPr/>
        </p:nvSpPr>
        <p:spPr>
          <a:xfrm>
            <a:off x="5446366" y="3859751"/>
            <a:ext cx="315571" cy="371636"/>
          </a:xfrm>
          <a:custGeom>
            <a:avLst/>
            <a:gdLst/>
            <a:ahLst/>
            <a:cxnLst>
              <a:cxn ang="0">
                <a:pos x="wd2" y="hd2"/>
              </a:cxn>
              <a:cxn ang="5400000">
                <a:pos x="wd2" y="hd2"/>
              </a:cxn>
              <a:cxn ang="10800000">
                <a:pos x="wd2" y="hd2"/>
              </a:cxn>
              <a:cxn ang="16200000">
                <a:pos x="wd2" y="hd2"/>
              </a:cxn>
            </a:cxnLst>
            <a:rect l="0" t="0" r="r" b="b"/>
            <a:pathLst>
              <a:path w="21348" h="21501" extrusionOk="0">
                <a:moveTo>
                  <a:pt x="13776" y="3858"/>
                </a:moveTo>
                <a:cubicBezTo>
                  <a:pt x="13732" y="3858"/>
                  <a:pt x="13732" y="3858"/>
                  <a:pt x="13732" y="3821"/>
                </a:cubicBezTo>
                <a:cubicBezTo>
                  <a:pt x="11885" y="2913"/>
                  <a:pt x="9509" y="2837"/>
                  <a:pt x="7530" y="3821"/>
                </a:cubicBezTo>
                <a:cubicBezTo>
                  <a:pt x="4582" y="5296"/>
                  <a:pt x="3570" y="8549"/>
                  <a:pt x="5286" y="11084"/>
                </a:cubicBezTo>
                <a:cubicBezTo>
                  <a:pt x="5814" y="11878"/>
                  <a:pt x="6518" y="12483"/>
                  <a:pt x="7354" y="12937"/>
                </a:cubicBezTo>
                <a:cubicBezTo>
                  <a:pt x="7442" y="12937"/>
                  <a:pt x="7486" y="12975"/>
                  <a:pt x="7574" y="13013"/>
                </a:cubicBezTo>
                <a:cubicBezTo>
                  <a:pt x="10521" y="14488"/>
                  <a:pt x="14304" y="13618"/>
                  <a:pt x="16020" y="11084"/>
                </a:cubicBezTo>
                <a:cubicBezTo>
                  <a:pt x="17692" y="8587"/>
                  <a:pt x="16724" y="5334"/>
                  <a:pt x="13776" y="3858"/>
                </a:cubicBezTo>
                <a:close/>
                <a:moveTo>
                  <a:pt x="14480" y="7982"/>
                </a:moveTo>
                <a:cubicBezTo>
                  <a:pt x="13468" y="8852"/>
                  <a:pt x="13468" y="8852"/>
                  <a:pt x="13468" y="8852"/>
                </a:cubicBezTo>
                <a:cubicBezTo>
                  <a:pt x="13161" y="9117"/>
                  <a:pt x="12941" y="9646"/>
                  <a:pt x="13029" y="10025"/>
                </a:cubicBezTo>
                <a:cubicBezTo>
                  <a:pt x="13249" y="11235"/>
                  <a:pt x="13249" y="11235"/>
                  <a:pt x="13249" y="11235"/>
                </a:cubicBezTo>
                <a:cubicBezTo>
                  <a:pt x="13337" y="11613"/>
                  <a:pt x="13073" y="11802"/>
                  <a:pt x="12677" y="11613"/>
                </a:cubicBezTo>
                <a:cubicBezTo>
                  <a:pt x="11401" y="11046"/>
                  <a:pt x="11401" y="11046"/>
                  <a:pt x="11401" y="11046"/>
                </a:cubicBezTo>
                <a:cubicBezTo>
                  <a:pt x="11005" y="10857"/>
                  <a:pt x="10389" y="10857"/>
                  <a:pt x="9993" y="11046"/>
                </a:cubicBezTo>
                <a:cubicBezTo>
                  <a:pt x="8717" y="11613"/>
                  <a:pt x="8717" y="11613"/>
                  <a:pt x="8717" y="11613"/>
                </a:cubicBezTo>
                <a:cubicBezTo>
                  <a:pt x="8321" y="11802"/>
                  <a:pt x="8057" y="11613"/>
                  <a:pt x="8101" y="11235"/>
                </a:cubicBezTo>
                <a:cubicBezTo>
                  <a:pt x="8365" y="10025"/>
                  <a:pt x="8365" y="10025"/>
                  <a:pt x="8365" y="10025"/>
                </a:cubicBezTo>
                <a:cubicBezTo>
                  <a:pt x="8453" y="9646"/>
                  <a:pt x="8233" y="9117"/>
                  <a:pt x="7926" y="8852"/>
                </a:cubicBezTo>
                <a:cubicBezTo>
                  <a:pt x="6870" y="7982"/>
                  <a:pt x="6870" y="7982"/>
                  <a:pt x="6870" y="7982"/>
                </a:cubicBezTo>
                <a:cubicBezTo>
                  <a:pt x="6562" y="7717"/>
                  <a:pt x="6694" y="7452"/>
                  <a:pt x="7134" y="7414"/>
                </a:cubicBezTo>
                <a:cubicBezTo>
                  <a:pt x="8541" y="7225"/>
                  <a:pt x="8541" y="7225"/>
                  <a:pt x="8541" y="7225"/>
                </a:cubicBezTo>
                <a:cubicBezTo>
                  <a:pt x="8981" y="7187"/>
                  <a:pt x="9509" y="6847"/>
                  <a:pt x="9685" y="6506"/>
                </a:cubicBezTo>
                <a:cubicBezTo>
                  <a:pt x="10345" y="5372"/>
                  <a:pt x="10345" y="5372"/>
                  <a:pt x="10345" y="5372"/>
                </a:cubicBezTo>
                <a:cubicBezTo>
                  <a:pt x="10521" y="5031"/>
                  <a:pt x="10873" y="5031"/>
                  <a:pt x="11049" y="5372"/>
                </a:cubicBezTo>
                <a:cubicBezTo>
                  <a:pt x="11709" y="6506"/>
                  <a:pt x="11709" y="6506"/>
                  <a:pt x="11709" y="6506"/>
                </a:cubicBezTo>
                <a:cubicBezTo>
                  <a:pt x="11885" y="6847"/>
                  <a:pt x="12413" y="7187"/>
                  <a:pt x="12853" y="7225"/>
                </a:cubicBezTo>
                <a:cubicBezTo>
                  <a:pt x="14260" y="7414"/>
                  <a:pt x="14260" y="7414"/>
                  <a:pt x="14260" y="7414"/>
                </a:cubicBezTo>
                <a:cubicBezTo>
                  <a:pt x="14700" y="7452"/>
                  <a:pt x="14832" y="7717"/>
                  <a:pt x="14480" y="7982"/>
                </a:cubicBezTo>
                <a:close/>
                <a:moveTo>
                  <a:pt x="21255" y="18271"/>
                </a:moveTo>
                <a:cubicBezTo>
                  <a:pt x="21255" y="18271"/>
                  <a:pt x="18484" y="14186"/>
                  <a:pt x="17956" y="13429"/>
                </a:cubicBezTo>
                <a:cubicBezTo>
                  <a:pt x="18528" y="13278"/>
                  <a:pt x="19143" y="13164"/>
                  <a:pt x="19363" y="12786"/>
                </a:cubicBezTo>
                <a:cubicBezTo>
                  <a:pt x="19803" y="12181"/>
                  <a:pt x="19055" y="11159"/>
                  <a:pt x="19275" y="10478"/>
                </a:cubicBezTo>
                <a:cubicBezTo>
                  <a:pt x="19451" y="9798"/>
                  <a:pt x="20639" y="9192"/>
                  <a:pt x="20639" y="8511"/>
                </a:cubicBezTo>
                <a:cubicBezTo>
                  <a:pt x="20639" y="7830"/>
                  <a:pt x="19407" y="7036"/>
                  <a:pt x="19231" y="6355"/>
                </a:cubicBezTo>
                <a:cubicBezTo>
                  <a:pt x="19011" y="5712"/>
                  <a:pt x="19759" y="4691"/>
                  <a:pt x="19319" y="4085"/>
                </a:cubicBezTo>
                <a:cubicBezTo>
                  <a:pt x="18923" y="3442"/>
                  <a:pt x="17516" y="3480"/>
                  <a:pt x="16944" y="3026"/>
                </a:cubicBezTo>
                <a:cubicBezTo>
                  <a:pt x="16372" y="2535"/>
                  <a:pt x="16372" y="1324"/>
                  <a:pt x="15668" y="1021"/>
                </a:cubicBezTo>
                <a:cubicBezTo>
                  <a:pt x="14920" y="681"/>
                  <a:pt x="13776" y="1362"/>
                  <a:pt x="12985" y="1173"/>
                </a:cubicBezTo>
                <a:cubicBezTo>
                  <a:pt x="12193" y="1021"/>
                  <a:pt x="11489" y="0"/>
                  <a:pt x="10653" y="0"/>
                </a:cubicBezTo>
                <a:cubicBezTo>
                  <a:pt x="9817" y="0"/>
                  <a:pt x="8497" y="1173"/>
                  <a:pt x="8321" y="1211"/>
                </a:cubicBezTo>
                <a:cubicBezTo>
                  <a:pt x="7530" y="1362"/>
                  <a:pt x="6342" y="719"/>
                  <a:pt x="5638" y="1021"/>
                </a:cubicBezTo>
                <a:cubicBezTo>
                  <a:pt x="4934" y="1362"/>
                  <a:pt x="4934" y="2572"/>
                  <a:pt x="4318" y="3064"/>
                </a:cubicBezTo>
                <a:cubicBezTo>
                  <a:pt x="3746" y="3518"/>
                  <a:pt x="2383" y="3480"/>
                  <a:pt x="1943" y="4085"/>
                </a:cubicBezTo>
                <a:cubicBezTo>
                  <a:pt x="1547" y="4729"/>
                  <a:pt x="2295" y="5750"/>
                  <a:pt x="2075" y="6393"/>
                </a:cubicBezTo>
                <a:cubicBezTo>
                  <a:pt x="1899" y="7074"/>
                  <a:pt x="667" y="7755"/>
                  <a:pt x="667" y="8511"/>
                </a:cubicBezTo>
                <a:cubicBezTo>
                  <a:pt x="667" y="9192"/>
                  <a:pt x="1855" y="9798"/>
                  <a:pt x="2031" y="10478"/>
                </a:cubicBezTo>
                <a:cubicBezTo>
                  <a:pt x="2251" y="11159"/>
                  <a:pt x="1503" y="12143"/>
                  <a:pt x="1943" y="12786"/>
                </a:cubicBezTo>
                <a:cubicBezTo>
                  <a:pt x="2163" y="13126"/>
                  <a:pt x="2646" y="13240"/>
                  <a:pt x="3174" y="13391"/>
                </a:cubicBezTo>
                <a:cubicBezTo>
                  <a:pt x="3262" y="13391"/>
                  <a:pt x="3350" y="13467"/>
                  <a:pt x="3262" y="13543"/>
                </a:cubicBezTo>
                <a:cubicBezTo>
                  <a:pt x="2910" y="14072"/>
                  <a:pt x="95" y="18309"/>
                  <a:pt x="95" y="18309"/>
                </a:cubicBezTo>
                <a:cubicBezTo>
                  <a:pt x="-125" y="18649"/>
                  <a:pt x="51" y="18914"/>
                  <a:pt x="491" y="18952"/>
                </a:cubicBezTo>
                <a:cubicBezTo>
                  <a:pt x="2690" y="19028"/>
                  <a:pt x="2690" y="19028"/>
                  <a:pt x="2690" y="19028"/>
                </a:cubicBezTo>
                <a:cubicBezTo>
                  <a:pt x="3130" y="19028"/>
                  <a:pt x="3702" y="19330"/>
                  <a:pt x="3966" y="19633"/>
                </a:cubicBezTo>
                <a:cubicBezTo>
                  <a:pt x="5154" y="21260"/>
                  <a:pt x="5154" y="21260"/>
                  <a:pt x="5154" y="21260"/>
                </a:cubicBezTo>
                <a:cubicBezTo>
                  <a:pt x="5374" y="21600"/>
                  <a:pt x="5770" y="21562"/>
                  <a:pt x="5990" y="21260"/>
                </a:cubicBezTo>
                <a:cubicBezTo>
                  <a:pt x="5990" y="21260"/>
                  <a:pt x="9289" y="16342"/>
                  <a:pt x="9289" y="16342"/>
                </a:cubicBezTo>
                <a:cubicBezTo>
                  <a:pt x="9333" y="16266"/>
                  <a:pt x="9421" y="16304"/>
                  <a:pt x="9421" y="16304"/>
                </a:cubicBezTo>
                <a:cubicBezTo>
                  <a:pt x="9817" y="16569"/>
                  <a:pt x="10301" y="16834"/>
                  <a:pt x="10741" y="16834"/>
                </a:cubicBezTo>
                <a:cubicBezTo>
                  <a:pt x="11137" y="16834"/>
                  <a:pt x="11533" y="16607"/>
                  <a:pt x="11885" y="16342"/>
                </a:cubicBezTo>
                <a:cubicBezTo>
                  <a:pt x="11929" y="16304"/>
                  <a:pt x="12017" y="16266"/>
                  <a:pt x="12061" y="16342"/>
                </a:cubicBezTo>
                <a:cubicBezTo>
                  <a:pt x="12061" y="16342"/>
                  <a:pt x="15360" y="21222"/>
                  <a:pt x="15360" y="21222"/>
                </a:cubicBezTo>
                <a:cubicBezTo>
                  <a:pt x="15580" y="21562"/>
                  <a:pt x="15932" y="21562"/>
                  <a:pt x="16196" y="21222"/>
                </a:cubicBezTo>
                <a:cubicBezTo>
                  <a:pt x="17384" y="19633"/>
                  <a:pt x="17384" y="19633"/>
                  <a:pt x="17384" y="19633"/>
                </a:cubicBezTo>
                <a:cubicBezTo>
                  <a:pt x="17604" y="19292"/>
                  <a:pt x="18176" y="19028"/>
                  <a:pt x="18616" y="18990"/>
                </a:cubicBezTo>
                <a:cubicBezTo>
                  <a:pt x="20815" y="18914"/>
                  <a:pt x="20815" y="18914"/>
                  <a:pt x="20815" y="18914"/>
                </a:cubicBezTo>
                <a:cubicBezTo>
                  <a:pt x="21299" y="18876"/>
                  <a:pt x="21475" y="18612"/>
                  <a:pt x="21255" y="18271"/>
                </a:cubicBezTo>
                <a:close/>
                <a:moveTo>
                  <a:pt x="14304" y="13883"/>
                </a:moveTo>
                <a:cubicBezTo>
                  <a:pt x="11885" y="15094"/>
                  <a:pt x="8937" y="14942"/>
                  <a:pt x="6694" y="13732"/>
                </a:cubicBezTo>
                <a:cubicBezTo>
                  <a:pt x="3438" y="11954"/>
                  <a:pt x="2339" y="8209"/>
                  <a:pt x="4318" y="5296"/>
                </a:cubicBezTo>
                <a:cubicBezTo>
                  <a:pt x="6298" y="2308"/>
                  <a:pt x="10697" y="1286"/>
                  <a:pt x="14172" y="2913"/>
                </a:cubicBezTo>
                <a:cubicBezTo>
                  <a:pt x="14172" y="2913"/>
                  <a:pt x="14216" y="2913"/>
                  <a:pt x="14216" y="2951"/>
                </a:cubicBezTo>
                <a:cubicBezTo>
                  <a:pt x="14260" y="2951"/>
                  <a:pt x="14260" y="2951"/>
                  <a:pt x="14304" y="2951"/>
                </a:cubicBezTo>
                <a:cubicBezTo>
                  <a:pt x="15360" y="3518"/>
                  <a:pt x="16284" y="4275"/>
                  <a:pt x="16988" y="5258"/>
                </a:cubicBezTo>
                <a:cubicBezTo>
                  <a:pt x="19011" y="8247"/>
                  <a:pt x="17824" y="12105"/>
                  <a:pt x="14304" y="13883"/>
                </a:cubicBezTo>
                <a:close/>
              </a:path>
            </a:pathLst>
          </a:custGeom>
          <a:solidFill>
            <a:schemeClr val="accent3"/>
          </a:solidFill>
          <a:ln w="12700">
            <a:miter lim="400000"/>
          </a:ln>
        </p:spPr>
        <p:txBody>
          <a:bodyPr lIns="17145" tIns="17145" rIns="17145" bIns="17145"/>
          <a:lstStyle/>
          <a:p>
            <a:pPr defTabSz="342900">
              <a:defRPr sz="2100">
                <a:latin typeface="Gill Sans"/>
                <a:ea typeface="Gill Sans"/>
                <a:cs typeface="Gill Sans"/>
                <a:sym typeface="Gill Sans"/>
              </a:defRPr>
            </a:pPr>
            <a:endParaRPr/>
          </a:p>
        </p:txBody>
      </p:sp>
      <p:grpSp>
        <p:nvGrpSpPr>
          <p:cNvPr id="4459" name="Group 4459"/>
          <p:cNvGrpSpPr/>
          <p:nvPr/>
        </p:nvGrpSpPr>
        <p:grpSpPr>
          <a:xfrm>
            <a:off x="7189913" y="1456914"/>
            <a:ext cx="923925" cy="923925"/>
            <a:chOff x="0" y="0"/>
            <a:chExt cx="2463800" cy="2463800"/>
          </a:xfrm>
        </p:grpSpPr>
        <p:graphicFrame>
          <p:nvGraphicFramePr>
            <p:cNvPr id="4456" name="Chart 4456"/>
            <p:cNvGraphicFramePr/>
            <p:nvPr>
              <p:extLst/>
            </p:nvPr>
          </p:nvGraphicFramePr>
          <p:xfrm>
            <a:off x="0" y="0"/>
            <a:ext cx="2463800" cy="2463800"/>
          </p:xfrm>
          <a:graphic>
            <a:graphicData uri="http://schemas.openxmlformats.org/drawingml/2006/chart">
              <c:chart xmlns:c="http://schemas.openxmlformats.org/drawingml/2006/chart" xmlns:r="http://schemas.openxmlformats.org/officeDocument/2006/relationships" r:id="rId5"/>
            </a:graphicData>
          </a:graphic>
        </p:graphicFrame>
        <p:sp>
          <p:nvSpPr>
            <p:cNvPr id="4457" name="Shape 4457"/>
            <p:cNvSpPr/>
            <p:nvPr/>
          </p:nvSpPr>
          <p:spPr>
            <a:xfrm>
              <a:off x="279399" y="279399"/>
              <a:ext cx="1905002" cy="190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latin typeface="+mn-ea"/>
              </a:endParaRPr>
            </a:p>
          </p:txBody>
        </p:sp>
        <p:sp>
          <p:nvSpPr>
            <p:cNvPr id="4458" name="Shape 4458"/>
            <p:cNvSpPr/>
            <p:nvPr/>
          </p:nvSpPr>
          <p:spPr>
            <a:xfrm>
              <a:off x="526744" y="1089181"/>
              <a:ext cx="1410312" cy="5745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lvl1pPr defTabSz="914400">
                <a:lnSpc>
                  <a:spcPct val="70000"/>
                </a:lnSpc>
                <a:defRPr sz="5200">
                  <a:solidFill>
                    <a:srgbClr val="FCAF17"/>
                  </a:solidFill>
                  <a:latin typeface="Roboto Bold"/>
                  <a:ea typeface="Roboto Bold"/>
                  <a:cs typeface="Roboto Bold"/>
                  <a:sym typeface="Roboto Bold"/>
                </a:defRPr>
              </a:lvl1pPr>
            </a:lstStyle>
            <a:p>
              <a:pPr lvl="0">
                <a:defRPr sz="1800">
                  <a:solidFill>
                    <a:srgbClr val="000000"/>
                  </a:solidFill>
                </a:defRPr>
              </a:pPr>
              <a:r>
                <a:rPr sz="2000" dirty="0">
                  <a:solidFill>
                    <a:schemeClr val="accent4"/>
                  </a:solidFill>
                  <a:latin typeface="+mn-ea"/>
                  <a:ea typeface="+mn-ea"/>
                </a:rPr>
                <a:t>65%</a:t>
              </a:r>
            </a:p>
          </p:txBody>
        </p:sp>
      </p:grpSp>
      <p:grpSp>
        <p:nvGrpSpPr>
          <p:cNvPr id="4462" name="Group 4462"/>
          <p:cNvGrpSpPr/>
          <p:nvPr/>
        </p:nvGrpSpPr>
        <p:grpSpPr>
          <a:xfrm>
            <a:off x="7057091" y="2596753"/>
            <a:ext cx="1189569" cy="1038047"/>
            <a:chOff x="0" y="0"/>
            <a:chExt cx="3172182" cy="2768125"/>
          </a:xfrm>
        </p:grpSpPr>
        <p:sp>
          <p:nvSpPr>
            <p:cNvPr id="4460" name="Shape 4460"/>
            <p:cNvSpPr/>
            <p:nvPr/>
          </p:nvSpPr>
          <p:spPr>
            <a:xfrm>
              <a:off x="0" y="1193741"/>
              <a:ext cx="3172182" cy="15743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ct val="90000"/>
                </a:lnSpc>
                <a:defRPr sz="2500">
                  <a:solidFill>
                    <a:srgbClr val="5F5F5F"/>
                  </a:solidFill>
                  <a:latin typeface="Roboto Regular"/>
                  <a:ea typeface="Roboto Regular"/>
                  <a:cs typeface="Roboto Regular"/>
                  <a:sym typeface="Roboto Regular"/>
                </a:defRPr>
              </a:lvl1pPr>
            </a:lstStyle>
            <a:p>
              <a:pPr lvl="0">
                <a:lnSpc>
                  <a:spcPct val="120000"/>
                </a:lnSpc>
                <a:defRPr sz="1800">
                  <a:solidFill>
                    <a:srgbClr val="000000"/>
                  </a:solidFill>
                </a:defRPr>
              </a:pPr>
              <a:r>
                <a:rPr sz="700" dirty="0">
                  <a:solidFill>
                    <a:schemeClr val="bg1">
                      <a:lumMod val="50000"/>
                    </a:schemeClr>
                  </a:solidFill>
                  <a:latin typeface="+mn-ea"/>
                  <a:ea typeface="+mn-ea"/>
                </a:rPr>
                <a:t>no pri modo agam facer, timeam adolescens ei sit, eos autem laudem ne.</a:t>
              </a:r>
            </a:p>
          </p:txBody>
        </p:sp>
        <p:sp>
          <p:nvSpPr>
            <p:cNvPr id="4461" name="Shape 4461"/>
            <p:cNvSpPr/>
            <p:nvPr/>
          </p:nvSpPr>
          <p:spPr>
            <a:xfrm>
              <a:off x="0" y="0"/>
              <a:ext cx="3172182" cy="9788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defTabSz="914400">
                <a:lnSpc>
                  <a:spcPts val="3500"/>
                </a:lnSpc>
                <a:defRPr sz="3500">
                  <a:solidFill>
                    <a:srgbClr val="FCAF17"/>
                  </a:solidFill>
                  <a:latin typeface="Roboto Bold"/>
                  <a:ea typeface="Roboto Bold"/>
                  <a:cs typeface="Roboto Bold"/>
                  <a:sym typeface="Roboto Bold"/>
                </a:defRPr>
              </a:lvl1pPr>
            </a:lstStyle>
            <a:p>
              <a:pPr lvl="0">
                <a:lnSpc>
                  <a:spcPct val="100000"/>
                </a:lnSpc>
                <a:defRPr sz="1800">
                  <a:solidFill>
                    <a:srgbClr val="000000"/>
                  </a:solidFill>
                </a:defRPr>
              </a:pPr>
              <a:r>
                <a:rPr lang="zh-CN" altLang="en-US" sz="1200" dirty="0">
                  <a:solidFill>
                    <a:schemeClr val="accent4"/>
                  </a:solidFill>
                  <a:latin typeface="+mj-ea"/>
                  <a:ea typeface="+mj-ea"/>
                </a:rPr>
                <a:t>添加小标题</a:t>
              </a:r>
              <a:endParaRPr sz="1200" dirty="0">
                <a:solidFill>
                  <a:schemeClr val="accent4"/>
                </a:solidFill>
                <a:latin typeface="+mj-ea"/>
                <a:ea typeface="+mj-ea"/>
              </a:endParaRPr>
            </a:p>
          </p:txBody>
        </p:sp>
      </p:grpSp>
      <p:sp>
        <p:nvSpPr>
          <p:cNvPr id="4463" name="Shape 4463"/>
          <p:cNvSpPr/>
          <p:nvPr/>
        </p:nvSpPr>
        <p:spPr>
          <a:xfrm>
            <a:off x="7451224" y="3863585"/>
            <a:ext cx="469871" cy="367802"/>
          </a:xfrm>
          <a:custGeom>
            <a:avLst/>
            <a:gdLst/>
            <a:ahLst/>
            <a:cxnLst>
              <a:cxn ang="0">
                <a:pos x="wd2" y="hd2"/>
              </a:cxn>
              <a:cxn ang="5400000">
                <a:pos x="wd2" y="hd2"/>
              </a:cxn>
              <a:cxn ang="10800000">
                <a:pos x="wd2" y="hd2"/>
              </a:cxn>
              <a:cxn ang="16200000">
                <a:pos x="wd2" y="hd2"/>
              </a:cxn>
            </a:cxnLst>
            <a:rect l="0" t="0" r="r" b="b"/>
            <a:pathLst>
              <a:path w="21600" h="21600" extrusionOk="0">
                <a:moveTo>
                  <a:pt x="9318" y="6753"/>
                </a:moveTo>
                <a:cubicBezTo>
                  <a:pt x="9274" y="6698"/>
                  <a:pt x="8266" y="5358"/>
                  <a:pt x="9332" y="3721"/>
                </a:cubicBezTo>
                <a:cubicBezTo>
                  <a:pt x="10617" y="1730"/>
                  <a:pt x="9332" y="19"/>
                  <a:pt x="9318" y="0"/>
                </a:cubicBezTo>
                <a:cubicBezTo>
                  <a:pt x="9026" y="372"/>
                  <a:pt x="9026" y="372"/>
                  <a:pt x="9026" y="372"/>
                </a:cubicBezTo>
                <a:cubicBezTo>
                  <a:pt x="9069" y="428"/>
                  <a:pt x="10077" y="1767"/>
                  <a:pt x="9026" y="3405"/>
                </a:cubicBezTo>
                <a:cubicBezTo>
                  <a:pt x="7726" y="5395"/>
                  <a:pt x="9026" y="7107"/>
                  <a:pt x="9026" y="7126"/>
                </a:cubicBezTo>
                <a:lnTo>
                  <a:pt x="9318" y="6753"/>
                </a:lnTo>
                <a:close/>
                <a:moveTo>
                  <a:pt x="10997" y="6753"/>
                </a:moveTo>
                <a:cubicBezTo>
                  <a:pt x="10953" y="6698"/>
                  <a:pt x="9946" y="5358"/>
                  <a:pt x="11012" y="3721"/>
                </a:cubicBezTo>
                <a:cubicBezTo>
                  <a:pt x="12312" y="1730"/>
                  <a:pt x="11012" y="19"/>
                  <a:pt x="10997" y="0"/>
                </a:cubicBezTo>
                <a:cubicBezTo>
                  <a:pt x="10720" y="372"/>
                  <a:pt x="10720" y="372"/>
                  <a:pt x="10720" y="372"/>
                </a:cubicBezTo>
                <a:cubicBezTo>
                  <a:pt x="10763" y="428"/>
                  <a:pt x="11771" y="1767"/>
                  <a:pt x="10705" y="3405"/>
                </a:cubicBezTo>
                <a:cubicBezTo>
                  <a:pt x="9405" y="5395"/>
                  <a:pt x="10705" y="7107"/>
                  <a:pt x="10720" y="7126"/>
                </a:cubicBezTo>
                <a:lnTo>
                  <a:pt x="10997" y="6753"/>
                </a:lnTo>
                <a:close/>
                <a:moveTo>
                  <a:pt x="15568" y="16763"/>
                </a:moveTo>
                <a:cubicBezTo>
                  <a:pt x="16313" y="17005"/>
                  <a:pt x="17219" y="17005"/>
                  <a:pt x="18022" y="17005"/>
                </a:cubicBezTo>
                <a:cubicBezTo>
                  <a:pt x="20169" y="17005"/>
                  <a:pt x="21600" y="14028"/>
                  <a:pt x="21600" y="11256"/>
                </a:cubicBezTo>
                <a:cubicBezTo>
                  <a:pt x="21600" y="9247"/>
                  <a:pt x="20621" y="8986"/>
                  <a:pt x="19672" y="8986"/>
                </a:cubicBezTo>
                <a:cubicBezTo>
                  <a:pt x="19409" y="8986"/>
                  <a:pt x="19117" y="9005"/>
                  <a:pt x="18796" y="9023"/>
                </a:cubicBezTo>
                <a:cubicBezTo>
                  <a:pt x="18548" y="9042"/>
                  <a:pt x="18285" y="9060"/>
                  <a:pt x="18022" y="9079"/>
                </a:cubicBezTo>
                <a:cubicBezTo>
                  <a:pt x="18037" y="8986"/>
                  <a:pt x="18037" y="8986"/>
                  <a:pt x="18037" y="8986"/>
                </a:cubicBezTo>
                <a:cubicBezTo>
                  <a:pt x="117" y="8986"/>
                  <a:pt x="117" y="8986"/>
                  <a:pt x="117" y="8986"/>
                </a:cubicBezTo>
                <a:cubicBezTo>
                  <a:pt x="117" y="13284"/>
                  <a:pt x="2015" y="17005"/>
                  <a:pt x="4805" y="18921"/>
                </a:cubicBezTo>
                <a:cubicBezTo>
                  <a:pt x="1942" y="19163"/>
                  <a:pt x="0" y="19628"/>
                  <a:pt x="0" y="20186"/>
                </a:cubicBezTo>
                <a:cubicBezTo>
                  <a:pt x="0" y="20967"/>
                  <a:pt x="4060" y="21600"/>
                  <a:pt x="9069" y="21600"/>
                </a:cubicBezTo>
                <a:cubicBezTo>
                  <a:pt x="14079" y="21600"/>
                  <a:pt x="18153" y="20967"/>
                  <a:pt x="18153" y="20186"/>
                </a:cubicBezTo>
                <a:cubicBezTo>
                  <a:pt x="18153" y="19628"/>
                  <a:pt x="16196" y="19163"/>
                  <a:pt x="13319" y="18921"/>
                </a:cubicBezTo>
                <a:cubicBezTo>
                  <a:pt x="14152" y="18344"/>
                  <a:pt x="14911" y="17619"/>
                  <a:pt x="15568" y="16763"/>
                </a:cubicBezTo>
                <a:close/>
                <a:moveTo>
                  <a:pt x="17993" y="9860"/>
                </a:moveTo>
                <a:cubicBezTo>
                  <a:pt x="18285" y="9860"/>
                  <a:pt x="18562" y="9842"/>
                  <a:pt x="18840" y="9823"/>
                </a:cubicBezTo>
                <a:cubicBezTo>
                  <a:pt x="19132" y="9805"/>
                  <a:pt x="19424" y="9767"/>
                  <a:pt x="19672" y="9767"/>
                </a:cubicBezTo>
                <a:cubicBezTo>
                  <a:pt x="20578" y="9767"/>
                  <a:pt x="20987" y="9991"/>
                  <a:pt x="20987" y="11256"/>
                </a:cubicBezTo>
                <a:cubicBezTo>
                  <a:pt x="20987" y="13600"/>
                  <a:pt x="19774" y="16223"/>
                  <a:pt x="18022" y="16223"/>
                </a:cubicBezTo>
                <a:cubicBezTo>
                  <a:pt x="17262" y="16223"/>
                  <a:pt x="16591" y="16186"/>
                  <a:pt x="16036" y="16074"/>
                </a:cubicBezTo>
                <a:cubicBezTo>
                  <a:pt x="17146" y="14344"/>
                  <a:pt x="17847" y="12205"/>
                  <a:pt x="17993" y="9860"/>
                </a:cubicBezTo>
                <a:close/>
                <a:moveTo>
                  <a:pt x="7770" y="6753"/>
                </a:moveTo>
                <a:cubicBezTo>
                  <a:pt x="7726" y="6698"/>
                  <a:pt x="6703" y="5358"/>
                  <a:pt x="7770" y="3721"/>
                </a:cubicBezTo>
                <a:cubicBezTo>
                  <a:pt x="9069" y="1730"/>
                  <a:pt x="7770" y="19"/>
                  <a:pt x="7770" y="0"/>
                </a:cubicBezTo>
                <a:cubicBezTo>
                  <a:pt x="7477" y="372"/>
                  <a:pt x="7477" y="372"/>
                  <a:pt x="7477" y="372"/>
                </a:cubicBezTo>
                <a:cubicBezTo>
                  <a:pt x="7521" y="428"/>
                  <a:pt x="8529" y="1767"/>
                  <a:pt x="7463" y="3405"/>
                </a:cubicBezTo>
                <a:cubicBezTo>
                  <a:pt x="6163" y="5395"/>
                  <a:pt x="7463" y="7107"/>
                  <a:pt x="7477" y="7126"/>
                </a:cubicBezTo>
                <a:lnTo>
                  <a:pt x="7770" y="6753"/>
                </a:lnTo>
                <a:close/>
              </a:path>
            </a:pathLst>
          </a:custGeom>
          <a:solidFill>
            <a:schemeClr val="accent4"/>
          </a:solidFill>
          <a:ln w="12700">
            <a:miter lim="400000"/>
          </a:ln>
        </p:spPr>
        <p:txBody>
          <a:bodyPr lIns="17145" tIns="17145" rIns="17145" bIns="17145"/>
          <a:lstStyle/>
          <a:p>
            <a:pPr defTabSz="342900">
              <a:defRPr sz="2100">
                <a:latin typeface="Gill Sans"/>
                <a:ea typeface="Gill Sans"/>
                <a:cs typeface="Gill Sans"/>
                <a:sym typeface="Gill Sans"/>
              </a:defRPr>
            </a:pPr>
            <a:endParaRPr/>
          </a:p>
        </p:txBody>
      </p:sp>
      <p:grpSp>
        <p:nvGrpSpPr>
          <p:cNvPr id="4469" name="Group 4469"/>
          <p:cNvGrpSpPr/>
          <p:nvPr/>
        </p:nvGrpSpPr>
        <p:grpSpPr>
          <a:xfrm>
            <a:off x="3663028" y="275280"/>
            <a:ext cx="1930481" cy="534535"/>
            <a:chOff x="0" y="-13891"/>
            <a:chExt cx="5147948" cy="1425428"/>
          </a:xfrm>
        </p:grpSpPr>
        <p:sp>
          <p:nvSpPr>
            <p:cNvPr id="4464" name="Shape 4464"/>
            <p:cNvSpPr/>
            <p:nvPr/>
          </p:nvSpPr>
          <p:spPr>
            <a:xfrm>
              <a:off x="566392" y="-13891"/>
              <a:ext cx="4015162" cy="108149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ts val="2625"/>
                </a:lnSpc>
                <a:defRPr sz="1800"/>
              </a:pPr>
              <a:r>
                <a:rPr lang="en-US" sz="2600" baseline="8571" dirty="0">
                  <a:solidFill>
                    <a:srgbClr val="A6AAA9"/>
                  </a:solidFill>
                  <a:latin typeface="+mj-ea"/>
                  <a:ea typeface="+mj-ea"/>
                  <a:cs typeface="Roboto Light"/>
                  <a:sym typeface="Roboto Light"/>
                </a:rPr>
                <a:t>Services </a:t>
              </a:r>
              <a:r>
                <a:rPr lang="en-US" sz="2600" baseline="8571" dirty="0">
                  <a:solidFill>
                    <a:schemeClr val="accent6"/>
                  </a:solidFill>
                  <a:latin typeface="+mj-ea"/>
                  <a:ea typeface="+mj-ea"/>
                  <a:cs typeface="Roboto Light"/>
                  <a:sym typeface="Roboto Light"/>
                </a:rPr>
                <a:t>7</a:t>
              </a:r>
            </a:p>
          </p:txBody>
        </p:sp>
        <p:grpSp>
          <p:nvGrpSpPr>
            <p:cNvPr id="4467" name="Group 4467"/>
            <p:cNvGrpSpPr/>
            <p:nvPr/>
          </p:nvGrpSpPr>
          <p:grpSpPr>
            <a:xfrm>
              <a:off x="999591" y="1348035"/>
              <a:ext cx="3148761" cy="63502"/>
              <a:chOff x="330618" y="18507"/>
              <a:chExt cx="3148760" cy="63501"/>
            </a:xfrm>
          </p:grpSpPr>
          <p:sp>
            <p:nvSpPr>
              <p:cNvPr id="4465" name="Shape 4465"/>
              <p:cNvSpPr/>
              <p:nvPr/>
            </p:nvSpPr>
            <p:spPr>
              <a:xfrm>
                <a:off x="330618" y="18507"/>
                <a:ext cx="314876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466" name="Shape 4466"/>
              <p:cNvSpPr/>
              <p:nvPr/>
            </p:nvSpPr>
            <p:spPr>
              <a:xfrm>
                <a:off x="1380206" y="18507"/>
                <a:ext cx="1049586" cy="63501"/>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4468" name="Shape 4468"/>
            <p:cNvSpPr/>
            <p:nvPr/>
          </p:nvSpPr>
          <p:spPr>
            <a:xfrm>
              <a:off x="0" y="851219"/>
              <a:ext cx="5147948" cy="3818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A6AAA9"/>
                  </a:solidFill>
                  <a:latin typeface="Roboto Regular"/>
                  <a:ea typeface="Roboto Regular"/>
                  <a:cs typeface="Roboto Regular"/>
                  <a:sym typeface="Roboto Regular"/>
                </a:defRPr>
              </a:lvl1pPr>
            </a:lstStyle>
            <a:p>
              <a:pPr lvl="0" algn="ctr">
                <a:lnSpc>
                  <a:spcPct val="130000"/>
                </a:lnSpc>
                <a:defRPr sz="1800" spc="0">
                  <a:solidFill>
                    <a:srgbClr val="000000"/>
                  </a:solidFill>
                </a:defRPr>
              </a:pPr>
              <a:r>
                <a:rPr sz="700" dirty="0">
                  <a:solidFill>
                    <a:schemeClr val="bg1">
                      <a:lumMod val="50000"/>
                    </a:schemeClr>
                  </a:solidFill>
                  <a:latin typeface="+mj-ea"/>
                  <a:ea typeface="+mj-ea"/>
                </a:rPr>
                <a:t>Your great </a:t>
              </a:r>
              <a:r>
                <a:rPr sz="700">
                  <a:solidFill>
                    <a:schemeClr val="bg1">
                      <a:lumMod val="50000"/>
                    </a:schemeClr>
                  </a:solidFill>
                  <a:latin typeface="+mj-ea"/>
                  <a:ea typeface="+mj-ea"/>
                </a:rPr>
                <a:t>subtitle  goes here</a:t>
              </a:r>
              <a:endParaRPr sz="700" dirty="0">
                <a:solidFill>
                  <a:schemeClr val="bg1">
                    <a:lumMod val="50000"/>
                  </a:schemeClr>
                </a:solidFill>
                <a:latin typeface="+mj-ea"/>
                <a:ea typeface="+mj-ea"/>
              </a:endParaRPr>
            </a:p>
          </p:txBody>
        </p:sp>
      </p:grpSp>
    </p:spTree>
    <p:extLst>
      <p:ext uri="{BB962C8B-B14F-4D97-AF65-F5344CB8AC3E}">
        <p14:creationId xmlns:p14="http://schemas.microsoft.com/office/powerpoint/2010/main" val="3377684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469"/>
                                        </p:tgtEl>
                                        <p:attrNameLst>
                                          <p:attrName>style.visibility</p:attrName>
                                        </p:attrNameLst>
                                      </p:cBhvr>
                                      <p:to>
                                        <p:strVal val="visible"/>
                                      </p:to>
                                    </p:set>
                                    <p:animEffect transition="in" filter="box(out)">
                                      <p:cBhvr>
                                        <p:cTn id="7" dur="499"/>
                                        <p:tgtEl>
                                          <p:spTgt spid="4469"/>
                                        </p:tgtEl>
                                      </p:cBhvr>
                                    </p:animEffect>
                                  </p:childTnLst>
                                </p:cTn>
                              </p:par>
                            </p:childTnLst>
                          </p:cTn>
                        </p:par>
                        <p:par>
                          <p:cTn id="8" fill="hold">
                            <p:stCondLst>
                              <p:cond delay="499"/>
                            </p:stCondLst>
                            <p:childTnLst>
                              <p:par>
                                <p:cTn id="9" presetID="23" presetClass="entr" presetSubtype="32" fill="hold" grpId="0" nodeType="afterEffect">
                                  <p:stCondLst>
                                    <p:cond delay="0"/>
                                  </p:stCondLst>
                                  <p:iterate>
                                    <p:tmAbs val="0"/>
                                  </p:iterate>
                                  <p:childTnLst>
                                    <p:set>
                                      <p:cBhvr>
                                        <p:cTn id="10" fill="hold"/>
                                        <p:tgtEl>
                                          <p:spTgt spid="4438"/>
                                        </p:tgtEl>
                                        <p:attrNameLst>
                                          <p:attrName>style.visibility</p:attrName>
                                        </p:attrNameLst>
                                      </p:cBhvr>
                                      <p:to>
                                        <p:strVal val="visible"/>
                                      </p:to>
                                    </p:set>
                                    <p:anim calcmode="lin" valueType="num">
                                      <p:cBhvr>
                                        <p:cTn id="11" dur="499" fill="hold"/>
                                        <p:tgtEl>
                                          <p:spTgt spid="4438"/>
                                        </p:tgtEl>
                                        <p:attrNameLst>
                                          <p:attrName>ppt_w</p:attrName>
                                        </p:attrNameLst>
                                      </p:cBhvr>
                                      <p:tavLst>
                                        <p:tav tm="0">
                                          <p:val>
                                            <p:fltVal val="0"/>
                                          </p:val>
                                        </p:tav>
                                        <p:tav tm="100000">
                                          <p:val>
                                            <p:strVal val="#ppt_w"/>
                                          </p:val>
                                        </p:tav>
                                      </p:tavLst>
                                    </p:anim>
                                    <p:anim calcmode="lin" valueType="num">
                                      <p:cBhvr>
                                        <p:cTn id="12" dur="499" fill="hold"/>
                                        <p:tgtEl>
                                          <p:spTgt spid="4438"/>
                                        </p:tgtEl>
                                        <p:attrNameLst>
                                          <p:attrName>ppt_h</p:attrName>
                                        </p:attrNameLst>
                                      </p:cBhvr>
                                      <p:tavLst>
                                        <p:tav tm="0">
                                          <p:val>
                                            <p:fltVal val="0"/>
                                          </p:val>
                                        </p:tav>
                                        <p:tav tm="100000">
                                          <p:val>
                                            <p:strVal val="#ppt_h"/>
                                          </p:val>
                                        </p:tav>
                                      </p:tavLst>
                                    </p:anim>
                                  </p:childTnLst>
                                </p:cTn>
                              </p:par>
                            </p:childTnLst>
                          </p:cTn>
                        </p:par>
                        <p:par>
                          <p:cTn id="13" fill="hold">
                            <p:stCondLst>
                              <p:cond delay="998"/>
                            </p:stCondLst>
                            <p:childTnLst>
                              <p:par>
                                <p:cTn id="14" presetID="22" presetClass="entr" presetSubtype="1" fill="hold" grpId="0" nodeType="afterEffect">
                                  <p:stCondLst>
                                    <p:cond delay="0"/>
                                  </p:stCondLst>
                                  <p:iterate>
                                    <p:tmAbs val="0"/>
                                  </p:iterate>
                                  <p:childTnLst>
                                    <p:set>
                                      <p:cBhvr>
                                        <p:cTn id="15" fill="hold"/>
                                        <p:tgtEl>
                                          <p:spTgt spid="4434"/>
                                        </p:tgtEl>
                                        <p:attrNameLst>
                                          <p:attrName>style.visibility</p:attrName>
                                        </p:attrNameLst>
                                      </p:cBhvr>
                                      <p:to>
                                        <p:strVal val="visible"/>
                                      </p:to>
                                    </p:set>
                                    <p:animEffect transition="in" filter="wipe(up)">
                                      <p:cBhvr>
                                        <p:cTn id="16" dur="499"/>
                                        <p:tgtEl>
                                          <p:spTgt spid="4434"/>
                                        </p:tgtEl>
                                      </p:cBhvr>
                                    </p:animEffect>
                                  </p:childTnLst>
                                </p:cTn>
                              </p:par>
                            </p:childTnLst>
                          </p:cTn>
                        </p:par>
                        <p:par>
                          <p:cTn id="17" fill="hold">
                            <p:stCondLst>
                              <p:cond delay="1497"/>
                            </p:stCondLst>
                            <p:childTnLst>
                              <p:par>
                                <p:cTn id="18" presetID="2" presetClass="entr" presetSubtype="1" fill="hold" grpId="0" nodeType="afterEffect">
                                  <p:stCondLst>
                                    <p:cond delay="0"/>
                                  </p:stCondLst>
                                  <p:iterate>
                                    <p:tmAbs val="0"/>
                                  </p:iterate>
                                  <p:childTnLst>
                                    <p:set>
                                      <p:cBhvr>
                                        <p:cTn id="19" fill="hold"/>
                                        <p:tgtEl>
                                          <p:spTgt spid="4439"/>
                                        </p:tgtEl>
                                        <p:attrNameLst>
                                          <p:attrName>style.visibility</p:attrName>
                                        </p:attrNameLst>
                                      </p:cBhvr>
                                      <p:to>
                                        <p:strVal val="visible"/>
                                      </p:to>
                                    </p:set>
                                    <p:anim calcmode="lin" valueType="num">
                                      <p:cBhvr>
                                        <p:cTn id="20" dur="499" fill="hold"/>
                                        <p:tgtEl>
                                          <p:spTgt spid="4439"/>
                                        </p:tgtEl>
                                        <p:attrNameLst>
                                          <p:attrName>ppt_x</p:attrName>
                                        </p:attrNameLst>
                                      </p:cBhvr>
                                      <p:tavLst>
                                        <p:tav tm="0">
                                          <p:val>
                                            <p:strVal val="#ppt_x"/>
                                          </p:val>
                                        </p:tav>
                                        <p:tav tm="100000">
                                          <p:val>
                                            <p:strVal val="#ppt_x"/>
                                          </p:val>
                                        </p:tav>
                                      </p:tavLst>
                                    </p:anim>
                                    <p:anim calcmode="lin" valueType="num">
                                      <p:cBhvr>
                                        <p:cTn id="21" dur="499" fill="hold"/>
                                        <p:tgtEl>
                                          <p:spTgt spid="4439"/>
                                        </p:tgtEl>
                                        <p:attrNameLst>
                                          <p:attrName>ppt_y</p:attrName>
                                        </p:attrNameLst>
                                      </p:cBhvr>
                                      <p:tavLst>
                                        <p:tav tm="0">
                                          <p:val>
                                            <p:strVal val="0-#ppt_h/2"/>
                                          </p:val>
                                        </p:tav>
                                        <p:tav tm="100000">
                                          <p:val>
                                            <p:strVal val="#ppt_y"/>
                                          </p:val>
                                        </p:tav>
                                      </p:tavLst>
                                    </p:anim>
                                  </p:childTnLst>
                                </p:cTn>
                              </p:par>
                            </p:childTnLst>
                          </p:cTn>
                        </p:par>
                        <p:par>
                          <p:cTn id="22" fill="hold">
                            <p:stCondLst>
                              <p:cond delay="1996"/>
                            </p:stCondLst>
                            <p:childTnLst>
                              <p:par>
                                <p:cTn id="23" presetID="23" presetClass="entr" presetSubtype="32" fill="hold" grpId="0" nodeType="afterEffect">
                                  <p:stCondLst>
                                    <p:cond delay="0"/>
                                  </p:stCondLst>
                                  <p:iterate>
                                    <p:tmAbs val="0"/>
                                  </p:iterate>
                                  <p:childTnLst>
                                    <p:set>
                                      <p:cBhvr>
                                        <p:cTn id="24" fill="hold"/>
                                        <p:tgtEl>
                                          <p:spTgt spid="4443"/>
                                        </p:tgtEl>
                                        <p:attrNameLst>
                                          <p:attrName>style.visibility</p:attrName>
                                        </p:attrNameLst>
                                      </p:cBhvr>
                                      <p:to>
                                        <p:strVal val="visible"/>
                                      </p:to>
                                    </p:set>
                                    <p:anim calcmode="lin" valueType="num">
                                      <p:cBhvr>
                                        <p:cTn id="25" dur="499" fill="hold"/>
                                        <p:tgtEl>
                                          <p:spTgt spid="4443"/>
                                        </p:tgtEl>
                                        <p:attrNameLst>
                                          <p:attrName>ppt_w</p:attrName>
                                        </p:attrNameLst>
                                      </p:cBhvr>
                                      <p:tavLst>
                                        <p:tav tm="0">
                                          <p:val>
                                            <p:fltVal val="0"/>
                                          </p:val>
                                        </p:tav>
                                        <p:tav tm="100000">
                                          <p:val>
                                            <p:strVal val="#ppt_w"/>
                                          </p:val>
                                        </p:tav>
                                      </p:tavLst>
                                    </p:anim>
                                    <p:anim calcmode="lin" valueType="num">
                                      <p:cBhvr>
                                        <p:cTn id="26" dur="499" fill="hold"/>
                                        <p:tgtEl>
                                          <p:spTgt spid="4443"/>
                                        </p:tgtEl>
                                        <p:attrNameLst>
                                          <p:attrName>ppt_h</p:attrName>
                                        </p:attrNameLst>
                                      </p:cBhvr>
                                      <p:tavLst>
                                        <p:tav tm="0">
                                          <p:val>
                                            <p:fltVal val="0"/>
                                          </p:val>
                                        </p:tav>
                                        <p:tav tm="100000">
                                          <p:val>
                                            <p:strVal val="#ppt_h"/>
                                          </p:val>
                                        </p:tav>
                                      </p:tavLst>
                                    </p:anim>
                                  </p:childTnLst>
                                </p:cTn>
                              </p:par>
                            </p:childTnLst>
                          </p:cTn>
                        </p:par>
                        <p:par>
                          <p:cTn id="27" fill="hold">
                            <p:stCondLst>
                              <p:cond delay="2495"/>
                            </p:stCondLst>
                            <p:childTnLst>
                              <p:par>
                                <p:cTn id="28" presetID="22" presetClass="entr" presetSubtype="1" fill="hold" grpId="0" nodeType="afterEffect">
                                  <p:stCondLst>
                                    <p:cond delay="0"/>
                                  </p:stCondLst>
                                  <p:iterate>
                                    <p:tmAbs val="0"/>
                                  </p:iterate>
                                  <p:childTnLst>
                                    <p:set>
                                      <p:cBhvr>
                                        <p:cTn id="29" fill="hold"/>
                                        <p:tgtEl>
                                          <p:spTgt spid="4446"/>
                                        </p:tgtEl>
                                        <p:attrNameLst>
                                          <p:attrName>style.visibility</p:attrName>
                                        </p:attrNameLst>
                                      </p:cBhvr>
                                      <p:to>
                                        <p:strVal val="visible"/>
                                      </p:to>
                                    </p:set>
                                    <p:animEffect transition="in" filter="wipe(up)">
                                      <p:cBhvr>
                                        <p:cTn id="30" dur="499"/>
                                        <p:tgtEl>
                                          <p:spTgt spid="4446"/>
                                        </p:tgtEl>
                                      </p:cBhvr>
                                    </p:animEffect>
                                  </p:childTnLst>
                                </p:cTn>
                              </p:par>
                            </p:childTnLst>
                          </p:cTn>
                        </p:par>
                        <p:par>
                          <p:cTn id="31" fill="hold">
                            <p:stCondLst>
                              <p:cond delay="2994"/>
                            </p:stCondLst>
                            <p:childTnLst>
                              <p:par>
                                <p:cTn id="32" presetID="2" presetClass="entr" presetSubtype="1" fill="hold" grpId="0" nodeType="afterEffect">
                                  <p:stCondLst>
                                    <p:cond delay="0"/>
                                  </p:stCondLst>
                                  <p:iterate>
                                    <p:tmAbs val="0"/>
                                  </p:iterate>
                                  <p:childTnLst>
                                    <p:set>
                                      <p:cBhvr>
                                        <p:cTn id="33" fill="hold"/>
                                        <p:tgtEl>
                                          <p:spTgt spid="4447"/>
                                        </p:tgtEl>
                                        <p:attrNameLst>
                                          <p:attrName>style.visibility</p:attrName>
                                        </p:attrNameLst>
                                      </p:cBhvr>
                                      <p:to>
                                        <p:strVal val="visible"/>
                                      </p:to>
                                    </p:set>
                                    <p:anim calcmode="lin" valueType="num">
                                      <p:cBhvr>
                                        <p:cTn id="34" dur="499" fill="hold"/>
                                        <p:tgtEl>
                                          <p:spTgt spid="4447"/>
                                        </p:tgtEl>
                                        <p:attrNameLst>
                                          <p:attrName>ppt_x</p:attrName>
                                        </p:attrNameLst>
                                      </p:cBhvr>
                                      <p:tavLst>
                                        <p:tav tm="0">
                                          <p:val>
                                            <p:strVal val="#ppt_x"/>
                                          </p:val>
                                        </p:tav>
                                        <p:tav tm="100000">
                                          <p:val>
                                            <p:strVal val="#ppt_x"/>
                                          </p:val>
                                        </p:tav>
                                      </p:tavLst>
                                    </p:anim>
                                    <p:anim calcmode="lin" valueType="num">
                                      <p:cBhvr>
                                        <p:cTn id="35" dur="499" fill="hold"/>
                                        <p:tgtEl>
                                          <p:spTgt spid="4447"/>
                                        </p:tgtEl>
                                        <p:attrNameLst>
                                          <p:attrName>ppt_y</p:attrName>
                                        </p:attrNameLst>
                                      </p:cBhvr>
                                      <p:tavLst>
                                        <p:tav tm="0">
                                          <p:val>
                                            <p:strVal val="0-#ppt_h/2"/>
                                          </p:val>
                                        </p:tav>
                                        <p:tav tm="100000">
                                          <p:val>
                                            <p:strVal val="#ppt_y"/>
                                          </p:val>
                                        </p:tav>
                                      </p:tavLst>
                                    </p:anim>
                                  </p:childTnLst>
                                </p:cTn>
                              </p:par>
                            </p:childTnLst>
                          </p:cTn>
                        </p:par>
                        <p:par>
                          <p:cTn id="36" fill="hold">
                            <p:stCondLst>
                              <p:cond delay="3493"/>
                            </p:stCondLst>
                            <p:childTnLst>
                              <p:par>
                                <p:cTn id="37" presetID="23" presetClass="entr" presetSubtype="32" fill="hold" grpId="0" nodeType="afterEffect">
                                  <p:stCondLst>
                                    <p:cond delay="0"/>
                                  </p:stCondLst>
                                  <p:iterate>
                                    <p:tmAbs val="0"/>
                                  </p:iterate>
                                  <p:childTnLst>
                                    <p:set>
                                      <p:cBhvr>
                                        <p:cTn id="38" fill="hold"/>
                                        <p:tgtEl>
                                          <p:spTgt spid="4451"/>
                                        </p:tgtEl>
                                        <p:attrNameLst>
                                          <p:attrName>style.visibility</p:attrName>
                                        </p:attrNameLst>
                                      </p:cBhvr>
                                      <p:to>
                                        <p:strVal val="visible"/>
                                      </p:to>
                                    </p:set>
                                    <p:anim calcmode="lin" valueType="num">
                                      <p:cBhvr>
                                        <p:cTn id="39" dur="499" fill="hold"/>
                                        <p:tgtEl>
                                          <p:spTgt spid="4451"/>
                                        </p:tgtEl>
                                        <p:attrNameLst>
                                          <p:attrName>ppt_w</p:attrName>
                                        </p:attrNameLst>
                                      </p:cBhvr>
                                      <p:tavLst>
                                        <p:tav tm="0">
                                          <p:val>
                                            <p:fltVal val="0"/>
                                          </p:val>
                                        </p:tav>
                                        <p:tav tm="100000">
                                          <p:val>
                                            <p:strVal val="#ppt_w"/>
                                          </p:val>
                                        </p:tav>
                                      </p:tavLst>
                                    </p:anim>
                                    <p:anim calcmode="lin" valueType="num">
                                      <p:cBhvr>
                                        <p:cTn id="40" dur="499" fill="hold"/>
                                        <p:tgtEl>
                                          <p:spTgt spid="4451"/>
                                        </p:tgtEl>
                                        <p:attrNameLst>
                                          <p:attrName>ppt_h</p:attrName>
                                        </p:attrNameLst>
                                      </p:cBhvr>
                                      <p:tavLst>
                                        <p:tav tm="0">
                                          <p:val>
                                            <p:fltVal val="0"/>
                                          </p:val>
                                        </p:tav>
                                        <p:tav tm="100000">
                                          <p:val>
                                            <p:strVal val="#ppt_h"/>
                                          </p:val>
                                        </p:tav>
                                      </p:tavLst>
                                    </p:anim>
                                  </p:childTnLst>
                                </p:cTn>
                              </p:par>
                            </p:childTnLst>
                          </p:cTn>
                        </p:par>
                        <p:par>
                          <p:cTn id="41" fill="hold">
                            <p:stCondLst>
                              <p:cond delay="3992"/>
                            </p:stCondLst>
                            <p:childTnLst>
                              <p:par>
                                <p:cTn id="42" presetID="22" presetClass="entr" presetSubtype="1" fill="hold" grpId="0" nodeType="afterEffect">
                                  <p:stCondLst>
                                    <p:cond delay="0"/>
                                  </p:stCondLst>
                                  <p:iterate>
                                    <p:tmAbs val="0"/>
                                  </p:iterate>
                                  <p:childTnLst>
                                    <p:set>
                                      <p:cBhvr>
                                        <p:cTn id="43" fill="hold"/>
                                        <p:tgtEl>
                                          <p:spTgt spid="4454"/>
                                        </p:tgtEl>
                                        <p:attrNameLst>
                                          <p:attrName>style.visibility</p:attrName>
                                        </p:attrNameLst>
                                      </p:cBhvr>
                                      <p:to>
                                        <p:strVal val="visible"/>
                                      </p:to>
                                    </p:set>
                                    <p:animEffect transition="in" filter="wipe(up)">
                                      <p:cBhvr>
                                        <p:cTn id="44" dur="499"/>
                                        <p:tgtEl>
                                          <p:spTgt spid="4454"/>
                                        </p:tgtEl>
                                      </p:cBhvr>
                                    </p:animEffect>
                                  </p:childTnLst>
                                </p:cTn>
                              </p:par>
                            </p:childTnLst>
                          </p:cTn>
                        </p:par>
                        <p:par>
                          <p:cTn id="45" fill="hold">
                            <p:stCondLst>
                              <p:cond delay="4491"/>
                            </p:stCondLst>
                            <p:childTnLst>
                              <p:par>
                                <p:cTn id="46" presetID="2" presetClass="entr" presetSubtype="1" fill="hold" grpId="0" nodeType="afterEffect">
                                  <p:stCondLst>
                                    <p:cond delay="0"/>
                                  </p:stCondLst>
                                  <p:iterate>
                                    <p:tmAbs val="0"/>
                                  </p:iterate>
                                  <p:childTnLst>
                                    <p:set>
                                      <p:cBhvr>
                                        <p:cTn id="47" fill="hold"/>
                                        <p:tgtEl>
                                          <p:spTgt spid="4455"/>
                                        </p:tgtEl>
                                        <p:attrNameLst>
                                          <p:attrName>style.visibility</p:attrName>
                                        </p:attrNameLst>
                                      </p:cBhvr>
                                      <p:to>
                                        <p:strVal val="visible"/>
                                      </p:to>
                                    </p:set>
                                    <p:anim calcmode="lin" valueType="num">
                                      <p:cBhvr>
                                        <p:cTn id="48" dur="499" fill="hold"/>
                                        <p:tgtEl>
                                          <p:spTgt spid="4455"/>
                                        </p:tgtEl>
                                        <p:attrNameLst>
                                          <p:attrName>ppt_x</p:attrName>
                                        </p:attrNameLst>
                                      </p:cBhvr>
                                      <p:tavLst>
                                        <p:tav tm="0">
                                          <p:val>
                                            <p:strVal val="#ppt_x"/>
                                          </p:val>
                                        </p:tav>
                                        <p:tav tm="100000">
                                          <p:val>
                                            <p:strVal val="#ppt_x"/>
                                          </p:val>
                                        </p:tav>
                                      </p:tavLst>
                                    </p:anim>
                                    <p:anim calcmode="lin" valueType="num">
                                      <p:cBhvr>
                                        <p:cTn id="49" dur="499" fill="hold"/>
                                        <p:tgtEl>
                                          <p:spTgt spid="4455"/>
                                        </p:tgtEl>
                                        <p:attrNameLst>
                                          <p:attrName>ppt_y</p:attrName>
                                        </p:attrNameLst>
                                      </p:cBhvr>
                                      <p:tavLst>
                                        <p:tav tm="0">
                                          <p:val>
                                            <p:strVal val="0-#ppt_h/2"/>
                                          </p:val>
                                        </p:tav>
                                        <p:tav tm="100000">
                                          <p:val>
                                            <p:strVal val="#ppt_y"/>
                                          </p:val>
                                        </p:tav>
                                      </p:tavLst>
                                    </p:anim>
                                  </p:childTnLst>
                                </p:cTn>
                              </p:par>
                            </p:childTnLst>
                          </p:cTn>
                        </p:par>
                        <p:par>
                          <p:cTn id="50" fill="hold">
                            <p:stCondLst>
                              <p:cond delay="4990"/>
                            </p:stCondLst>
                            <p:childTnLst>
                              <p:par>
                                <p:cTn id="51" presetID="23" presetClass="entr" presetSubtype="32" fill="hold" grpId="0" nodeType="afterEffect">
                                  <p:stCondLst>
                                    <p:cond delay="0"/>
                                  </p:stCondLst>
                                  <p:iterate>
                                    <p:tmAbs val="0"/>
                                  </p:iterate>
                                  <p:childTnLst>
                                    <p:set>
                                      <p:cBhvr>
                                        <p:cTn id="52" fill="hold"/>
                                        <p:tgtEl>
                                          <p:spTgt spid="4459"/>
                                        </p:tgtEl>
                                        <p:attrNameLst>
                                          <p:attrName>style.visibility</p:attrName>
                                        </p:attrNameLst>
                                      </p:cBhvr>
                                      <p:to>
                                        <p:strVal val="visible"/>
                                      </p:to>
                                    </p:set>
                                    <p:anim calcmode="lin" valueType="num">
                                      <p:cBhvr>
                                        <p:cTn id="53" dur="499" fill="hold"/>
                                        <p:tgtEl>
                                          <p:spTgt spid="4459"/>
                                        </p:tgtEl>
                                        <p:attrNameLst>
                                          <p:attrName>ppt_w</p:attrName>
                                        </p:attrNameLst>
                                      </p:cBhvr>
                                      <p:tavLst>
                                        <p:tav tm="0">
                                          <p:val>
                                            <p:fltVal val="0"/>
                                          </p:val>
                                        </p:tav>
                                        <p:tav tm="100000">
                                          <p:val>
                                            <p:strVal val="#ppt_w"/>
                                          </p:val>
                                        </p:tav>
                                      </p:tavLst>
                                    </p:anim>
                                    <p:anim calcmode="lin" valueType="num">
                                      <p:cBhvr>
                                        <p:cTn id="54" dur="499" fill="hold"/>
                                        <p:tgtEl>
                                          <p:spTgt spid="4459"/>
                                        </p:tgtEl>
                                        <p:attrNameLst>
                                          <p:attrName>ppt_h</p:attrName>
                                        </p:attrNameLst>
                                      </p:cBhvr>
                                      <p:tavLst>
                                        <p:tav tm="0">
                                          <p:val>
                                            <p:fltVal val="0"/>
                                          </p:val>
                                        </p:tav>
                                        <p:tav tm="100000">
                                          <p:val>
                                            <p:strVal val="#ppt_h"/>
                                          </p:val>
                                        </p:tav>
                                      </p:tavLst>
                                    </p:anim>
                                  </p:childTnLst>
                                </p:cTn>
                              </p:par>
                            </p:childTnLst>
                          </p:cTn>
                        </p:par>
                        <p:par>
                          <p:cTn id="55" fill="hold">
                            <p:stCondLst>
                              <p:cond delay="5489"/>
                            </p:stCondLst>
                            <p:childTnLst>
                              <p:par>
                                <p:cTn id="56" presetID="22" presetClass="entr" presetSubtype="1" fill="hold" grpId="0" nodeType="afterEffect">
                                  <p:stCondLst>
                                    <p:cond delay="0"/>
                                  </p:stCondLst>
                                  <p:iterate>
                                    <p:tmAbs val="0"/>
                                  </p:iterate>
                                  <p:childTnLst>
                                    <p:set>
                                      <p:cBhvr>
                                        <p:cTn id="57" fill="hold"/>
                                        <p:tgtEl>
                                          <p:spTgt spid="4462"/>
                                        </p:tgtEl>
                                        <p:attrNameLst>
                                          <p:attrName>style.visibility</p:attrName>
                                        </p:attrNameLst>
                                      </p:cBhvr>
                                      <p:to>
                                        <p:strVal val="visible"/>
                                      </p:to>
                                    </p:set>
                                    <p:animEffect transition="in" filter="wipe(up)">
                                      <p:cBhvr>
                                        <p:cTn id="58" dur="499"/>
                                        <p:tgtEl>
                                          <p:spTgt spid="4462"/>
                                        </p:tgtEl>
                                      </p:cBhvr>
                                    </p:animEffect>
                                  </p:childTnLst>
                                </p:cTn>
                              </p:par>
                            </p:childTnLst>
                          </p:cTn>
                        </p:par>
                        <p:par>
                          <p:cTn id="59" fill="hold">
                            <p:stCondLst>
                              <p:cond delay="5988"/>
                            </p:stCondLst>
                            <p:childTnLst>
                              <p:par>
                                <p:cTn id="60" presetID="2" presetClass="entr" presetSubtype="1" fill="hold" grpId="0" nodeType="afterEffect">
                                  <p:stCondLst>
                                    <p:cond delay="0"/>
                                  </p:stCondLst>
                                  <p:iterate>
                                    <p:tmAbs val="0"/>
                                  </p:iterate>
                                  <p:childTnLst>
                                    <p:set>
                                      <p:cBhvr>
                                        <p:cTn id="61" fill="hold"/>
                                        <p:tgtEl>
                                          <p:spTgt spid="4463"/>
                                        </p:tgtEl>
                                        <p:attrNameLst>
                                          <p:attrName>style.visibility</p:attrName>
                                        </p:attrNameLst>
                                      </p:cBhvr>
                                      <p:to>
                                        <p:strVal val="visible"/>
                                      </p:to>
                                    </p:set>
                                    <p:anim calcmode="lin" valueType="num">
                                      <p:cBhvr>
                                        <p:cTn id="62" dur="499" fill="hold"/>
                                        <p:tgtEl>
                                          <p:spTgt spid="4463"/>
                                        </p:tgtEl>
                                        <p:attrNameLst>
                                          <p:attrName>ppt_x</p:attrName>
                                        </p:attrNameLst>
                                      </p:cBhvr>
                                      <p:tavLst>
                                        <p:tav tm="0">
                                          <p:val>
                                            <p:strVal val="#ppt_x"/>
                                          </p:val>
                                        </p:tav>
                                        <p:tav tm="100000">
                                          <p:val>
                                            <p:strVal val="#ppt_x"/>
                                          </p:val>
                                        </p:tav>
                                      </p:tavLst>
                                    </p:anim>
                                    <p:anim calcmode="lin" valueType="num">
                                      <p:cBhvr>
                                        <p:cTn id="63" dur="499" fill="hold"/>
                                        <p:tgtEl>
                                          <p:spTgt spid="44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 grpId="0" animBg="1" advAuto="0"/>
      <p:bldP spid="4438" grpId="0" animBg="1" advAuto="0"/>
      <p:bldP spid="4439" grpId="0" animBg="1" advAuto="0"/>
      <p:bldP spid="4443" grpId="0" animBg="1" advAuto="0"/>
      <p:bldP spid="4446" grpId="0" animBg="1" advAuto="0"/>
      <p:bldP spid="4447" grpId="0" animBg="1" advAuto="0"/>
      <p:bldP spid="4451" grpId="0" animBg="1" advAuto="0"/>
      <p:bldP spid="4454" grpId="0" animBg="1" advAuto="0"/>
      <p:bldP spid="4455" grpId="0" animBg="1" advAuto="0"/>
      <p:bldP spid="4459" grpId="0" animBg="1" advAuto="0"/>
      <p:bldP spid="4462" grpId="0" animBg="1" advAuto="0"/>
      <p:bldP spid="4463" grpId="0" animBg="1" advAuto="0"/>
      <p:bldP spid="4469"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1" name="Shape 4471"/>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28</a:t>
            </a:fld>
            <a:endParaRPr>
              <a:solidFill>
                <a:srgbClr val="FFFFFF"/>
              </a:solidFill>
            </a:endParaRPr>
          </a:p>
        </p:txBody>
      </p:sp>
      <p:sp>
        <p:nvSpPr>
          <p:cNvPr id="4472" name="Shape 4472"/>
          <p:cNvSpPr/>
          <p:nvPr/>
        </p:nvSpPr>
        <p:spPr>
          <a:xfrm>
            <a:off x="596499" y="1058949"/>
            <a:ext cx="1742797" cy="1707572"/>
          </a:xfrm>
          <a:prstGeom prst="wedgeEllipseCallout">
            <a:avLst>
              <a:gd name="adj1" fmla="val -29467"/>
              <a:gd name="adj2" fmla="val 66114"/>
            </a:avLst>
          </a:prstGeom>
          <a:solidFill>
            <a:schemeClr val="accent1"/>
          </a:solidFill>
          <a:ln w="12700">
            <a:miter lim="400000"/>
          </a:ln>
        </p:spPr>
        <p:txBody>
          <a:bodyPr lIns="0" tIns="0" rIns="0" bIns="0" anchor="ctr"/>
          <a:lstStyle/>
          <a:p>
            <a:pPr lvl="0">
              <a:defRPr sz="3200"/>
            </a:pPr>
            <a:endParaRPr>
              <a:latin typeface="+mn-ea"/>
            </a:endParaRPr>
          </a:p>
        </p:txBody>
      </p:sp>
      <p:sp>
        <p:nvSpPr>
          <p:cNvPr id="4473" name="Shape 4473"/>
          <p:cNvSpPr/>
          <p:nvPr/>
        </p:nvSpPr>
        <p:spPr>
          <a:xfrm rot="2950475">
            <a:off x="1950466" y="1701829"/>
            <a:ext cx="1742797" cy="1707572"/>
          </a:xfrm>
          <a:prstGeom prst="wedgeEllipseCallout">
            <a:avLst>
              <a:gd name="adj1" fmla="val -70462"/>
              <a:gd name="adj2" fmla="val 20825"/>
            </a:avLst>
          </a:prstGeom>
          <a:solidFill>
            <a:schemeClr val="accent2"/>
          </a:solidFill>
          <a:ln w="12700">
            <a:miter lim="400000"/>
          </a:ln>
          <a:effectLst>
            <a:outerShdw dist="63500" dir="10796314" rotWithShape="0">
              <a:srgbClr val="000000">
                <a:alpha val="25000"/>
              </a:srgbClr>
            </a:outerShdw>
          </a:effectLst>
        </p:spPr>
        <p:txBody>
          <a:bodyPr lIns="0" tIns="0" rIns="0" bIns="0" anchor="ctr"/>
          <a:lstStyle/>
          <a:p>
            <a:pPr lvl="0">
              <a:defRPr sz="3200"/>
            </a:pPr>
            <a:endParaRPr>
              <a:latin typeface="+mn-ea"/>
            </a:endParaRPr>
          </a:p>
        </p:txBody>
      </p:sp>
      <p:sp>
        <p:nvSpPr>
          <p:cNvPr id="4474" name="Shape 4474"/>
          <p:cNvSpPr/>
          <p:nvPr/>
        </p:nvSpPr>
        <p:spPr>
          <a:xfrm rot="2950475">
            <a:off x="3123870" y="2760337"/>
            <a:ext cx="1742797" cy="1707572"/>
          </a:xfrm>
          <a:prstGeom prst="wedgeEllipseCallout">
            <a:avLst>
              <a:gd name="adj1" fmla="val -72242"/>
              <a:gd name="adj2" fmla="val 11125"/>
            </a:avLst>
          </a:prstGeom>
          <a:solidFill>
            <a:schemeClr val="accent3"/>
          </a:solidFill>
          <a:ln w="12700">
            <a:miter lim="400000"/>
          </a:ln>
          <a:effectLst>
            <a:outerShdw dist="63500" dir="10796314" rotWithShape="0">
              <a:srgbClr val="000000">
                <a:alpha val="25000"/>
              </a:srgbClr>
            </a:outerShdw>
          </a:effectLst>
        </p:spPr>
        <p:txBody>
          <a:bodyPr lIns="0" tIns="0" rIns="0" bIns="0" anchor="ctr"/>
          <a:lstStyle/>
          <a:p>
            <a:pPr lvl="0">
              <a:defRPr sz="3200"/>
            </a:pPr>
            <a:endParaRPr/>
          </a:p>
        </p:txBody>
      </p:sp>
      <p:sp>
        <p:nvSpPr>
          <p:cNvPr id="4475" name="Shape 4475"/>
          <p:cNvSpPr/>
          <p:nvPr/>
        </p:nvSpPr>
        <p:spPr>
          <a:xfrm>
            <a:off x="4274806" y="1750503"/>
            <a:ext cx="1742797" cy="1707572"/>
          </a:xfrm>
          <a:prstGeom prst="wedgeEllipseCallout">
            <a:avLst>
              <a:gd name="adj1" fmla="val -46074"/>
              <a:gd name="adj2" fmla="val 57726"/>
            </a:avLst>
          </a:prstGeom>
          <a:solidFill>
            <a:schemeClr val="accent4"/>
          </a:solidFill>
          <a:ln w="12700">
            <a:miter lim="400000"/>
          </a:ln>
          <a:effectLst>
            <a:outerShdw dist="63500" dir="10796314" rotWithShape="0">
              <a:srgbClr val="000000">
                <a:alpha val="25000"/>
              </a:srgbClr>
            </a:outerShdw>
          </a:effectLst>
        </p:spPr>
        <p:txBody>
          <a:bodyPr lIns="0" tIns="0" rIns="0" bIns="0" anchor="ctr"/>
          <a:lstStyle/>
          <a:p>
            <a:pPr lvl="0">
              <a:defRPr sz="3200"/>
            </a:pPr>
            <a:endParaRPr>
              <a:latin typeface="+mn-ea"/>
            </a:endParaRPr>
          </a:p>
        </p:txBody>
      </p:sp>
      <p:sp>
        <p:nvSpPr>
          <p:cNvPr id="4476" name="Shape 4476"/>
          <p:cNvSpPr/>
          <p:nvPr/>
        </p:nvSpPr>
        <p:spPr>
          <a:xfrm rot="2950475">
            <a:off x="5755800" y="2294276"/>
            <a:ext cx="1742797" cy="1707572"/>
          </a:xfrm>
          <a:prstGeom prst="wedgeEllipseCallout">
            <a:avLst>
              <a:gd name="adj1" fmla="val -70462"/>
              <a:gd name="adj2" fmla="val 20825"/>
            </a:avLst>
          </a:prstGeom>
          <a:solidFill>
            <a:schemeClr val="accent5"/>
          </a:solidFill>
          <a:ln w="12700">
            <a:miter lim="400000"/>
          </a:ln>
          <a:effectLst>
            <a:outerShdw dist="63500" dir="10796314" rotWithShape="0">
              <a:srgbClr val="000000">
                <a:alpha val="25000"/>
              </a:srgbClr>
            </a:outerShdw>
          </a:effectLst>
        </p:spPr>
        <p:txBody>
          <a:bodyPr lIns="0" tIns="0" rIns="0" bIns="0" anchor="ctr"/>
          <a:lstStyle/>
          <a:p>
            <a:pPr lvl="0">
              <a:defRPr sz="3200"/>
            </a:pPr>
            <a:endParaRPr>
              <a:latin typeface="+mn-ea"/>
            </a:endParaRPr>
          </a:p>
        </p:txBody>
      </p:sp>
      <p:sp>
        <p:nvSpPr>
          <p:cNvPr id="4477" name="Shape 4477"/>
          <p:cNvSpPr/>
          <p:nvPr/>
        </p:nvSpPr>
        <p:spPr>
          <a:xfrm>
            <a:off x="6842077" y="1160227"/>
            <a:ext cx="1742797" cy="1707571"/>
          </a:xfrm>
          <a:prstGeom prst="wedgeEllipseCallout">
            <a:avLst>
              <a:gd name="adj1" fmla="val -47404"/>
              <a:gd name="adj2" fmla="val 54248"/>
            </a:avLst>
          </a:prstGeom>
          <a:solidFill>
            <a:schemeClr val="accent6"/>
          </a:solidFill>
          <a:ln w="12700">
            <a:miter lim="400000"/>
          </a:ln>
          <a:effectLst>
            <a:outerShdw dist="63500" dir="10796314" rotWithShape="0">
              <a:srgbClr val="000000">
                <a:alpha val="25000"/>
              </a:srgbClr>
            </a:outerShdw>
          </a:effectLst>
        </p:spPr>
        <p:txBody>
          <a:bodyPr lIns="0" tIns="0" rIns="0" bIns="0" anchor="ctr"/>
          <a:lstStyle/>
          <a:p>
            <a:pPr lvl="0">
              <a:defRPr sz="3200"/>
            </a:pPr>
            <a:endParaRPr/>
          </a:p>
        </p:txBody>
      </p:sp>
      <p:sp>
        <p:nvSpPr>
          <p:cNvPr id="4478" name="Shape 4478"/>
          <p:cNvSpPr/>
          <p:nvPr/>
        </p:nvSpPr>
        <p:spPr>
          <a:xfrm>
            <a:off x="4762942" y="2207044"/>
            <a:ext cx="666718" cy="697142"/>
          </a:xfrm>
          <a:custGeom>
            <a:avLst/>
            <a:gdLst/>
            <a:ahLst/>
            <a:cxnLst>
              <a:cxn ang="0">
                <a:pos x="wd2" y="hd2"/>
              </a:cxn>
              <a:cxn ang="5400000">
                <a:pos x="wd2" y="hd2"/>
              </a:cxn>
              <a:cxn ang="10800000">
                <a:pos x="wd2" y="hd2"/>
              </a:cxn>
              <a:cxn ang="16200000">
                <a:pos x="wd2" y="hd2"/>
              </a:cxn>
            </a:cxnLst>
            <a:rect l="0" t="0" r="r" b="b"/>
            <a:pathLst>
              <a:path w="21471" h="21599" extrusionOk="0">
                <a:moveTo>
                  <a:pt x="16012" y="0"/>
                </a:moveTo>
                <a:cubicBezTo>
                  <a:pt x="13213" y="2284"/>
                  <a:pt x="13221" y="2291"/>
                  <a:pt x="13221" y="2291"/>
                </a:cubicBezTo>
                <a:cubicBezTo>
                  <a:pt x="10494" y="4575"/>
                  <a:pt x="10487" y="4575"/>
                  <a:pt x="10487" y="4575"/>
                </a:cubicBezTo>
                <a:cubicBezTo>
                  <a:pt x="13501" y="4575"/>
                  <a:pt x="13507" y="4575"/>
                  <a:pt x="13507" y="4575"/>
                </a:cubicBezTo>
                <a:cubicBezTo>
                  <a:pt x="12503" y="10596"/>
                  <a:pt x="6756" y="15228"/>
                  <a:pt x="297" y="14190"/>
                </a:cubicBezTo>
                <a:cubicBezTo>
                  <a:pt x="10" y="14190"/>
                  <a:pt x="-129" y="14539"/>
                  <a:pt x="158" y="14678"/>
                </a:cubicBezTo>
                <a:cubicBezTo>
                  <a:pt x="8267" y="17377"/>
                  <a:pt x="17595" y="12880"/>
                  <a:pt x="18958" y="4575"/>
                </a:cubicBezTo>
                <a:lnTo>
                  <a:pt x="21471" y="4575"/>
                </a:lnTo>
                <a:cubicBezTo>
                  <a:pt x="18744" y="2291"/>
                  <a:pt x="18745" y="2291"/>
                  <a:pt x="18745" y="2291"/>
                </a:cubicBezTo>
                <a:cubicBezTo>
                  <a:pt x="16019" y="8"/>
                  <a:pt x="16012" y="0"/>
                  <a:pt x="16012" y="0"/>
                </a:cubicBezTo>
                <a:close/>
                <a:moveTo>
                  <a:pt x="19548" y="5197"/>
                </a:moveTo>
                <a:cubicBezTo>
                  <a:pt x="19132" y="7273"/>
                  <a:pt x="18158" y="9212"/>
                  <a:pt x="16912" y="10804"/>
                </a:cubicBezTo>
                <a:lnTo>
                  <a:pt x="16912" y="21599"/>
                </a:lnTo>
                <a:cubicBezTo>
                  <a:pt x="19612" y="21599"/>
                  <a:pt x="19613" y="21599"/>
                  <a:pt x="19613" y="21599"/>
                </a:cubicBezTo>
                <a:cubicBezTo>
                  <a:pt x="19613" y="5202"/>
                  <a:pt x="19613" y="5197"/>
                  <a:pt x="19613" y="5197"/>
                </a:cubicBezTo>
                <a:cubicBezTo>
                  <a:pt x="19544" y="5197"/>
                  <a:pt x="19548" y="5197"/>
                  <a:pt x="19548" y="5197"/>
                </a:cubicBezTo>
                <a:close/>
                <a:moveTo>
                  <a:pt x="15398" y="12339"/>
                </a:moveTo>
                <a:cubicBezTo>
                  <a:pt x="14636" y="13093"/>
                  <a:pt x="13666" y="13712"/>
                  <a:pt x="12697" y="14260"/>
                </a:cubicBezTo>
                <a:cubicBezTo>
                  <a:pt x="12697" y="21595"/>
                  <a:pt x="12697" y="21599"/>
                  <a:pt x="12697" y="21599"/>
                </a:cubicBezTo>
                <a:cubicBezTo>
                  <a:pt x="15397" y="21599"/>
                  <a:pt x="15398" y="21599"/>
                  <a:pt x="15398" y="21599"/>
                </a:cubicBezTo>
                <a:lnTo>
                  <a:pt x="15398" y="12339"/>
                </a:lnTo>
                <a:close/>
                <a:moveTo>
                  <a:pt x="11347" y="14938"/>
                </a:moveTo>
                <a:cubicBezTo>
                  <a:pt x="10390" y="15281"/>
                  <a:pt x="9430" y="15559"/>
                  <a:pt x="8474" y="15764"/>
                </a:cubicBezTo>
                <a:lnTo>
                  <a:pt x="8474" y="21599"/>
                </a:lnTo>
                <a:cubicBezTo>
                  <a:pt x="11343" y="21599"/>
                  <a:pt x="11347" y="21599"/>
                  <a:pt x="11347" y="21599"/>
                </a:cubicBezTo>
                <a:cubicBezTo>
                  <a:pt x="11347" y="14943"/>
                  <a:pt x="11347" y="14938"/>
                  <a:pt x="11347" y="14938"/>
                </a:cubicBezTo>
                <a:close/>
                <a:moveTo>
                  <a:pt x="35" y="15268"/>
                </a:moveTo>
                <a:cubicBezTo>
                  <a:pt x="35" y="21600"/>
                  <a:pt x="35" y="21599"/>
                  <a:pt x="35" y="21599"/>
                </a:cubicBezTo>
                <a:cubicBezTo>
                  <a:pt x="2904" y="21599"/>
                  <a:pt x="2908" y="21599"/>
                  <a:pt x="2908" y="21599"/>
                </a:cubicBezTo>
                <a:lnTo>
                  <a:pt x="2908" y="15883"/>
                </a:lnTo>
                <a:cubicBezTo>
                  <a:pt x="1878" y="15814"/>
                  <a:pt x="918" y="15544"/>
                  <a:pt x="35" y="15268"/>
                </a:cubicBezTo>
                <a:close/>
                <a:moveTo>
                  <a:pt x="6960" y="15914"/>
                </a:moveTo>
                <a:cubicBezTo>
                  <a:pt x="6336" y="15983"/>
                  <a:pt x="5708" y="16056"/>
                  <a:pt x="5085" y="16056"/>
                </a:cubicBezTo>
                <a:cubicBezTo>
                  <a:pt x="4808" y="16056"/>
                  <a:pt x="4536" y="16054"/>
                  <a:pt x="4259" y="15985"/>
                </a:cubicBezTo>
                <a:lnTo>
                  <a:pt x="4259" y="21599"/>
                </a:lnTo>
                <a:cubicBezTo>
                  <a:pt x="6959" y="21599"/>
                  <a:pt x="6960" y="21599"/>
                  <a:pt x="6960" y="21599"/>
                </a:cubicBezTo>
                <a:cubicBezTo>
                  <a:pt x="6960" y="15917"/>
                  <a:pt x="6960" y="15914"/>
                  <a:pt x="6960" y="15914"/>
                </a:cubicBezTo>
                <a:close/>
              </a:path>
            </a:pathLst>
          </a:custGeom>
          <a:solidFill>
            <a:srgbClr val="FFFFFF"/>
          </a:solidFill>
          <a:ln w="12700">
            <a:miter lim="400000"/>
          </a:ln>
        </p:spPr>
        <p:txBody>
          <a:bodyPr lIns="45720" tIns="45720" rIns="45720" bIns="45720"/>
          <a:lstStyle/>
          <a:p>
            <a:pPr defTabSz="342900">
              <a:defRPr sz="5600">
                <a:latin typeface="Gill Sans"/>
                <a:ea typeface="Gill Sans"/>
                <a:cs typeface="Gill Sans"/>
                <a:sym typeface="Gill Sans"/>
              </a:defRPr>
            </a:pPr>
            <a:endParaRPr>
              <a:latin typeface="+mn-ea"/>
            </a:endParaRPr>
          </a:p>
        </p:txBody>
      </p:sp>
      <p:sp>
        <p:nvSpPr>
          <p:cNvPr id="4479" name="Shape 4479"/>
          <p:cNvSpPr/>
          <p:nvPr/>
        </p:nvSpPr>
        <p:spPr>
          <a:xfrm>
            <a:off x="7407022" y="1657770"/>
            <a:ext cx="612890" cy="785048"/>
          </a:xfrm>
          <a:custGeom>
            <a:avLst/>
            <a:gdLst/>
            <a:ahLst/>
            <a:cxnLst>
              <a:cxn ang="0">
                <a:pos x="wd2" y="hd2"/>
              </a:cxn>
              <a:cxn ang="5400000">
                <a:pos x="wd2" y="hd2"/>
              </a:cxn>
              <a:cxn ang="10800000">
                <a:pos x="wd2" y="hd2"/>
              </a:cxn>
              <a:cxn ang="16200000">
                <a:pos x="wd2" y="hd2"/>
              </a:cxn>
            </a:cxnLst>
            <a:rect l="0" t="0" r="r" b="b"/>
            <a:pathLst>
              <a:path w="21600" h="21600" extrusionOk="0">
                <a:moveTo>
                  <a:pt x="5425" y="3142"/>
                </a:moveTo>
                <a:cubicBezTo>
                  <a:pt x="5425" y="3220"/>
                  <a:pt x="5526" y="3299"/>
                  <a:pt x="5727" y="3299"/>
                </a:cubicBezTo>
                <a:cubicBezTo>
                  <a:pt x="5727" y="3299"/>
                  <a:pt x="5727" y="3299"/>
                  <a:pt x="5827" y="3299"/>
                </a:cubicBezTo>
                <a:cubicBezTo>
                  <a:pt x="5827" y="3299"/>
                  <a:pt x="5927" y="3299"/>
                  <a:pt x="6028" y="3220"/>
                </a:cubicBezTo>
                <a:cubicBezTo>
                  <a:pt x="6530" y="2985"/>
                  <a:pt x="6932" y="2749"/>
                  <a:pt x="7434" y="2592"/>
                </a:cubicBezTo>
                <a:cubicBezTo>
                  <a:pt x="7535" y="2592"/>
                  <a:pt x="7635" y="2513"/>
                  <a:pt x="7635" y="2435"/>
                </a:cubicBezTo>
                <a:cubicBezTo>
                  <a:pt x="7736" y="2278"/>
                  <a:pt x="7736" y="2199"/>
                  <a:pt x="7635" y="2121"/>
                </a:cubicBezTo>
                <a:cubicBezTo>
                  <a:pt x="6731" y="943"/>
                  <a:pt x="6731" y="943"/>
                  <a:pt x="6731" y="943"/>
                </a:cubicBezTo>
                <a:cubicBezTo>
                  <a:pt x="6631" y="785"/>
                  <a:pt x="6530" y="785"/>
                  <a:pt x="6430" y="785"/>
                </a:cubicBezTo>
                <a:cubicBezTo>
                  <a:pt x="6329" y="785"/>
                  <a:pt x="6229" y="785"/>
                  <a:pt x="6128" y="785"/>
                </a:cubicBezTo>
                <a:cubicBezTo>
                  <a:pt x="4722" y="1492"/>
                  <a:pt x="4722" y="1492"/>
                  <a:pt x="4722" y="1492"/>
                </a:cubicBezTo>
                <a:cubicBezTo>
                  <a:pt x="4621" y="1492"/>
                  <a:pt x="4521" y="1571"/>
                  <a:pt x="4420" y="1649"/>
                </a:cubicBezTo>
                <a:cubicBezTo>
                  <a:pt x="4420" y="1728"/>
                  <a:pt x="4420" y="1885"/>
                  <a:pt x="4521" y="1964"/>
                </a:cubicBezTo>
                <a:lnTo>
                  <a:pt x="5425" y="3142"/>
                </a:lnTo>
                <a:close/>
                <a:moveTo>
                  <a:pt x="1206" y="5263"/>
                </a:moveTo>
                <a:cubicBezTo>
                  <a:pt x="2713" y="5969"/>
                  <a:pt x="2713" y="5969"/>
                  <a:pt x="2713" y="5969"/>
                </a:cubicBezTo>
                <a:cubicBezTo>
                  <a:pt x="2813" y="5969"/>
                  <a:pt x="2913" y="5969"/>
                  <a:pt x="3014" y="5969"/>
                </a:cubicBezTo>
                <a:cubicBezTo>
                  <a:pt x="3014" y="5969"/>
                  <a:pt x="3014" y="5969"/>
                  <a:pt x="3114" y="5969"/>
                </a:cubicBezTo>
                <a:cubicBezTo>
                  <a:pt x="3215" y="5969"/>
                  <a:pt x="3315" y="5891"/>
                  <a:pt x="3315" y="5812"/>
                </a:cubicBezTo>
                <a:cubicBezTo>
                  <a:pt x="3617" y="5420"/>
                  <a:pt x="3818" y="5027"/>
                  <a:pt x="4220" y="4713"/>
                </a:cubicBezTo>
                <a:cubicBezTo>
                  <a:pt x="4220" y="4634"/>
                  <a:pt x="4320" y="4556"/>
                  <a:pt x="4220" y="4399"/>
                </a:cubicBezTo>
                <a:cubicBezTo>
                  <a:pt x="4220" y="4320"/>
                  <a:pt x="4119" y="4241"/>
                  <a:pt x="4019" y="4241"/>
                </a:cubicBezTo>
                <a:cubicBezTo>
                  <a:pt x="2512" y="3535"/>
                  <a:pt x="2512" y="3535"/>
                  <a:pt x="2512" y="3535"/>
                </a:cubicBezTo>
                <a:cubicBezTo>
                  <a:pt x="2411" y="3456"/>
                  <a:pt x="2411" y="3456"/>
                  <a:pt x="2311" y="3456"/>
                </a:cubicBezTo>
                <a:cubicBezTo>
                  <a:pt x="2210" y="3456"/>
                  <a:pt x="2210" y="3456"/>
                  <a:pt x="2210" y="3456"/>
                </a:cubicBezTo>
                <a:cubicBezTo>
                  <a:pt x="2110" y="3456"/>
                  <a:pt x="2009" y="3535"/>
                  <a:pt x="1909" y="3613"/>
                </a:cubicBezTo>
                <a:cubicBezTo>
                  <a:pt x="1005" y="4791"/>
                  <a:pt x="1005" y="4791"/>
                  <a:pt x="1005" y="4791"/>
                </a:cubicBezTo>
                <a:cubicBezTo>
                  <a:pt x="904" y="4948"/>
                  <a:pt x="1005" y="5184"/>
                  <a:pt x="1206" y="5263"/>
                </a:cubicBezTo>
                <a:close/>
                <a:moveTo>
                  <a:pt x="9946" y="2121"/>
                </a:moveTo>
                <a:cubicBezTo>
                  <a:pt x="9946" y="2121"/>
                  <a:pt x="9946" y="2121"/>
                  <a:pt x="9946" y="2121"/>
                </a:cubicBezTo>
                <a:cubicBezTo>
                  <a:pt x="10047" y="2121"/>
                  <a:pt x="10147" y="2042"/>
                  <a:pt x="10247" y="2042"/>
                </a:cubicBezTo>
                <a:cubicBezTo>
                  <a:pt x="10448" y="2042"/>
                  <a:pt x="10649" y="2042"/>
                  <a:pt x="10750" y="2042"/>
                </a:cubicBezTo>
                <a:cubicBezTo>
                  <a:pt x="10951" y="2042"/>
                  <a:pt x="11152" y="2042"/>
                  <a:pt x="11353" y="2042"/>
                </a:cubicBezTo>
                <a:cubicBezTo>
                  <a:pt x="11453" y="2042"/>
                  <a:pt x="11553" y="2121"/>
                  <a:pt x="11654" y="2121"/>
                </a:cubicBezTo>
                <a:cubicBezTo>
                  <a:pt x="11654" y="2121"/>
                  <a:pt x="11654" y="2121"/>
                  <a:pt x="11654" y="2121"/>
                </a:cubicBezTo>
                <a:cubicBezTo>
                  <a:pt x="11754" y="2121"/>
                  <a:pt x="11855" y="2042"/>
                  <a:pt x="11955" y="2042"/>
                </a:cubicBezTo>
                <a:cubicBezTo>
                  <a:pt x="12056" y="1964"/>
                  <a:pt x="12056" y="1885"/>
                  <a:pt x="12056" y="1728"/>
                </a:cubicBezTo>
                <a:cubicBezTo>
                  <a:pt x="12056" y="314"/>
                  <a:pt x="12056" y="314"/>
                  <a:pt x="12056" y="314"/>
                </a:cubicBezTo>
                <a:cubicBezTo>
                  <a:pt x="12056" y="157"/>
                  <a:pt x="11855" y="0"/>
                  <a:pt x="11654" y="0"/>
                </a:cubicBezTo>
                <a:cubicBezTo>
                  <a:pt x="9946" y="0"/>
                  <a:pt x="9946" y="0"/>
                  <a:pt x="9946" y="0"/>
                </a:cubicBezTo>
                <a:cubicBezTo>
                  <a:pt x="9745" y="0"/>
                  <a:pt x="9544" y="157"/>
                  <a:pt x="9544" y="314"/>
                </a:cubicBezTo>
                <a:cubicBezTo>
                  <a:pt x="9544" y="1728"/>
                  <a:pt x="9544" y="1728"/>
                  <a:pt x="9544" y="1728"/>
                </a:cubicBezTo>
                <a:cubicBezTo>
                  <a:pt x="9544" y="1885"/>
                  <a:pt x="9544" y="1964"/>
                  <a:pt x="9645" y="2042"/>
                </a:cubicBezTo>
                <a:cubicBezTo>
                  <a:pt x="9745" y="2042"/>
                  <a:pt x="9846" y="2121"/>
                  <a:pt x="9946" y="2121"/>
                </a:cubicBezTo>
                <a:close/>
                <a:moveTo>
                  <a:pt x="14166" y="2592"/>
                </a:moveTo>
                <a:cubicBezTo>
                  <a:pt x="14668" y="2749"/>
                  <a:pt x="15070" y="2985"/>
                  <a:pt x="15572" y="3220"/>
                </a:cubicBezTo>
                <a:cubicBezTo>
                  <a:pt x="15673" y="3299"/>
                  <a:pt x="15673" y="3299"/>
                  <a:pt x="15773" y="3299"/>
                </a:cubicBezTo>
                <a:cubicBezTo>
                  <a:pt x="15873" y="3299"/>
                  <a:pt x="15873" y="3299"/>
                  <a:pt x="15873" y="3299"/>
                </a:cubicBezTo>
                <a:cubicBezTo>
                  <a:pt x="15974" y="3299"/>
                  <a:pt x="16175" y="3220"/>
                  <a:pt x="16175" y="3142"/>
                </a:cubicBezTo>
                <a:cubicBezTo>
                  <a:pt x="17079" y="1964"/>
                  <a:pt x="17079" y="1964"/>
                  <a:pt x="17079" y="1964"/>
                </a:cubicBezTo>
                <a:cubicBezTo>
                  <a:pt x="17180" y="1807"/>
                  <a:pt x="17079" y="1571"/>
                  <a:pt x="16878" y="1492"/>
                </a:cubicBezTo>
                <a:cubicBezTo>
                  <a:pt x="15472" y="785"/>
                  <a:pt x="15472" y="785"/>
                  <a:pt x="15472" y="785"/>
                </a:cubicBezTo>
                <a:cubicBezTo>
                  <a:pt x="15371" y="785"/>
                  <a:pt x="15271" y="785"/>
                  <a:pt x="15170" y="785"/>
                </a:cubicBezTo>
                <a:cubicBezTo>
                  <a:pt x="15170" y="785"/>
                  <a:pt x="15170" y="785"/>
                  <a:pt x="15070" y="785"/>
                </a:cubicBezTo>
                <a:cubicBezTo>
                  <a:pt x="14969" y="785"/>
                  <a:pt x="14869" y="864"/>
                  <a:pt x="14869" y="943"/>
                </a:cubicBezTo>
                <a:cubicBezTo>
                  <a:pt x="13965" y="2121"/>
                  <a:pt x="13965" y="2121"/>
                  <a:pt x="13965" y="2121"/>
                </a:cubicBezTo>
                <a:cubicBezTo>
                  <a:pt x="13864" y="2199"/>
                  <a:pt x="13864" y="2278"/>
                  <a:pt x="13864" y="2435"/>
                </a:cubicBezTo>
                <a:cubicBezTo>
                  <a:pt x="13965" y="2513"/>
                  <a:pt x="14065" y="2592"/>
                  <a:pt x="14166" y="2592"/>
                </a:cubicBezTo>
                <a:close/>
                <a:moveTo>
                  <a:pt x="2612" y="9347"/>
                </a:moveTo>
                <a:cubicBezTo>
                  <a:pt x="2713" y="9268"/>
                  <a:pt x="2713" y="9111"/>
                  <a:pt x="2713" y="9033"/>
                </a:cubicBezTo>
                <a:cubicBezTo>
                  <a:pt x="2713" y="8954"/>
                  <a:pt x="2713" y="8954"/>
                  <a:pt x="2713" y="8876"/>
                </a:cubicBezTo>
                <a:cubicBezTo>
                  <a:pt x="2612" y="8719"/>
                  <a:pt x="2612" y="8561"/>
                  <a:pt x="2612" y="8404"/>
                </a:cubicBezTo>
                <a:cubicBezTo>
                  <a:pt x="2612" y="8247"/>
                  <a:pt x="2612" y="8169"/>
                  <a:pt x="2713" y="8012"/>
                </a:cubicBezTo>
                <a:cubicBezTo>
                  <a:pt x="2713" y="7933"/>
                  <a:pt x="2713" y="7855"/>
                  <a:pt x="2713" y="7776"/>
                </a:cubicBezTo>
                <a:cubicBezTo>
                  <a:pt x="2713" y="7697"/>
                  <a:pt x="2713" y="7619"/>
                  <a:pt x="2612" y="7540"/>
                </a:cubicBezTo>
                <a:cubicBezTo>
                  <a:pt x="2512" y="7462"/>
                  <a:pt x="2411" y="7383"/>
                  <a:pt x="2311" y="7383"/>
                </a:cubicBezTo>
                <a:cubicBezTo>
                  <a:pt x="502" y="7383"/>
                  <a:pt x="502" y="7383"/>
                  <a:pt x="502" y="7383"/>
                </a:cubicBezTo>
                <a:cubicBezTo>
                  <a:pt x="201" y="7383"/>
                  <a:pt x="0" y="7540"/>
                  <a:pt x="0" y="7776"/>
                </a:cubicBezTo>
                <a:cubicBezTo>
                  <a:pt x="0" y="9111"/>
                  <a:pt x="0" y="9111"/>
                  <a:pt x="0" y="9111"/>
                </a:cubicBezTo>
                <a:cubicBezTo>
                  <a:pt x="0" y="9268"/>
                  <a:pt x="201" y="9425"/>
                  <a:pt x="502" y="9425"/>
                </a:cubicBezTo>
                <a:cubicBezTo>
                  <a:pt x="2311" y="9425"/>
                  <a:pt x="2311" y="9425"/>
                  <a:pt x="2311" y="9425"/>
                </a:cubicBezTo>
                <a:cubicBezTo>
                  <a:pt x="2411" y="9425"/>
                  <a:pt x="2512" y="9425"/>
                  <a:pt x="2612" y="9347"/>
                </a:cubicBezTo>
                <a:close/>
                <a:moveTo>
                  <a:pt x="18184" y="5812"/>
                </a:moveTo>
                <a:cubicBezTo>
                  <a:pt x="18285" y="5891"/>
                  <a:pt x="18385" y="5969"/>
                  <a:pt x="18486" y="5969"/>
                </a:cubicBezTo>
                <a:cubicBezTo>
                  <a:pt x="18586" y="5969"/>
                  <a:pt x="18586" y="5969"/>
                  <a:pt x="18586" y="5969"/>
                </a:cubicBezTo>
                <a:cubicBezTo>
                  <a:pt x="18687" y="5969"/>
                  <a:pt x="18787" y="5969"/>
                  <a:pt x="18887" y="5969"/>
                </a:cubicBezTo>
                <a:cubicBezTo>
                  <a:pt x="20394" y="5263"/>
                  <a:pt x="20394" y="5263"/>
                  <a:pt x="20394" y="5263"/>
                </a:cubicBezTo>
                <a:cubicBezTo>
                  <a:pt x="20595" y="5184"/>
                  <a:pt x="20696" y="4948"/>
                  <a:pt x="20595" y="4791"/>
                </a:cubicBezTo>
                <a:cubicBezTo>
                  <a:pt x="19691" y="3613"/>
                  <a:pt x="19691" y="3613"/>
                  <a:pt x="19691" y="3613"/>
                </a:cubicBezTo>
                <a:cubicBezTo>
                  <a:pt x="19591" y="3535"/>
                  <a:pt x="19490" y="3456"/>
                  <a:pt x="19390" y="3456"/>
                </a:cubicBezTo>
                <a:cubicBezTo>
                  <a:pt x="19390" y="3456"/>
                  <a:pt x="19390" y="3456"/>
                  <a:pt x="19289" y="3456"/>
                </a:cubicBezTo>
                <a:cubicBezTo>
                  <a:pt x="19189" y="3456"/>
                  <a:pt x="19189" y="3456"/>
                  <a:pt x="19088" y="3535"/>
                </a:cubicBezTo>
                <a:cubicBezTo>
                  <a:pt x="17581" y="4241"/>
                  <a:pt x="17581" y="4241"/>
                  <a:pt x="17581" y="4241"/>
                </a:cubicBezTo>
                <a:cubicBezTo>
                  <a:pt x="17481" y="4241"/>
                  <a:pt x="17380" y="4320"/>
                  <a:pt x="17380" y="4399"/>
                </a:cubicBezTo>
                <a:cubicBezTo>
                  <a:pt x="17280" y="4556"/>
                  <a:pt x="17380" y="4634"/>
                  <a:pt x="17380" y="4713"/>
                </a:cubicBezTo>
                <a:cubicBezTo>
                  <a:pt x="17782" y="5027"/>
                  <a:pt x="17983" y="5420"/>
                  <a:pt x="18184" y="5812"/>
                </a:cubicBezTo>
                <a:close/>
                <a:moveTo>
                  <a:pt x="20394" y="11546"/>
                </a:moveTo>
                <a:cubicBezTo>
                  <a:pt x="18787" y="10839"/>
                  <a:pt x="18787" y="10839"/>
                  <a:pt x="18787" y="10839"/>
                </a:cubicBezTo>
                <a:cubicBezTo>
                  <a:pt x="18787" y="10839"/>
                  <a:pt x="18687" y="10839"/>
                  <a:pt x="18586" y="10839"/>
                </a:cubicBezTo>
                <a:cubicBezTo>
                  <a:pt x="18586" y="10839"/>
                  <a:pt x="18486" y="10839"/>
                  <a:pt x="18486" y="10839"/>
                </a:cubicBezTo>
                <a:cubicBezTo>
                  <a:pt x="18385" y="10918"/>
                  <a:pt x="18285" y="10918"/>
                  <a:pt x="18184" y="11075"/>
                </a:cubicBezTo>
                <a:cubicBezTo>
                  <a:pt x="17983" y="11468"/>
                  <a:pt x="17782" y="11860"/>
                  <a:pt x="17481" y="12253"/>
                </a:cubicBezTo>
                <a:cubicBezTo>
                  <a:pt x="17380" y="12410"/>
                  <a:pt x="17481" y="12567"/>
                  <a:pt x="17682" y="12724"/>
                </a:cubicBezTo>
                <a:cubicBezTo>
                  <a:pt x="19088" y="13353"/>
                  <a:pt x="19088" y="13353"/>
                  <a:pt x="19088" y="13353"/>
                </a:cubicBezTo>
                <a:cubicBezTo>
                  <a:pt x="19189" y="13353"/>
                  <a:pt x="19189" y="13353"/>
                  <a:pt x="19289" y="13353"/>
                </a:cubicBezTo>
                <a:cubicBezTo>
                  <a:pt x="19390" y="13353"/>
                  <a:pt x="19390" y="13353"/>
                  <a:pt x="19390" y="13353"/>
                </a:cubicBezTo>
                <a:cubicBezTo>
                  <a:pt x="19490" y="13353"/>
                  <a:pt x="19591" y="13274"/>
                  <a:pt x="19691" y="13196"/>
                </a:cubicBezTo>
                <a:cubicBezTo>
                  <a:pt x="20595" y="12017"/>
                  <a:pt x="20595" y="12017"/>
                  <a:pt x="20595" y="12017"/>
                </a:cubicBezTo>
                <a:cubicBezTo>
                  <a:pt x="20595" y="11939"/>
                  <a:pt x="20595" y="11860"/>
                  <a:pt x="20595" y="11782"/>
                </a:cubicBezTo>
                <a:cubicBezTo>
                  <a:pt x="20595" y="11703"/>
                  <a:pt x="20495" y="11625"/>
                  <a:pt x="20394" y="11546"/>
                </a:cubicBezTo>
                <a:close/>
                <a:moveTo>
                  <a:pt x="10750" y="2828"/>
                </a:moveTo>
                <a:cubicBezTo>
                  <a:pt x="6832" y="2828"/>
                  <a:pt x="3717" y="5263"/>
                  <a:pt x="3717" y="8404"/>
                </a:cubicBezTo>
                <a:cubicBezTo>
                  <a:pt x="3717" y="9740"/>
                  <a:pt x="4521" y="11153"/>
                  <a:pt x="5425" y="12489"/>
                </a:cubicBezTo>
                <a:cubicBezTo>
                  <a:pt x="6229" y="13745"/>
                  <a:pt x="7033" y="15002"/>
                  <a:pt x="7033" y="16180"/>
                </a:cubicBezTo>
                <a:cubicBezTo>
                  <a:pt x="7033" y="16416"/>
                  <a:pt x="7233" y="16573"/>
                  <a:pt x="7434" y="16573"/>
                </a:cubicBezTo>
                <a:cubicBezTo>
                  <a:pt x="14166" y="16573"/>
                  <a:pt x="14166" y="16573"/>
                  <a:pt x="14166" y="16573"/>
                </a:cubicBezTo>
                <a:cubicBezTo>
                  <a:pt x="14367" y="16573"/>
                  <a:pt x="14567" y="16416"/>
                  <a:pt x="14567" y="16180"/>
                </a:cubicBezTo>
                <a:cubicBezTo>
                  <a:pt x="14567" y="15002"/>
                  <a:pt x="15371" y="13667"/>
                  <a:pt x="16175" y="12410"/>
                </a:cubicBezTo>
                <a:cubicBezTo>
                  <a:pt x="17079" y="11075"/>
                  <a:pt x="17883" y="9740"/>
                  <a:pt x="17883" y="8404"/>
                </a:cubicBezTo>
                <a:cubicBezTo>
                  <a:pt x="17883" y="5263"/>
                  <a:pt x="14768" y="2828"/>
                  <a:pt x="10750" y="2828"/>
                </a:cubicBezTo>
                <a:close/>
                <a:moveTo>
                  <a:pt x="21098" y="7383"/>
                </a:moveTo>
                <a:cubicBezTo>
                  <a:pt x="19289" y="7383"/>
                  <a:pt x="19289" y="7383"/>
                  <a:pt x="19289" y="7383"/>
                </a:cubicBezTo>
                <a:cubicBezTo>
                  <a:pt x="19189" y="7383"/>
                  <a:pt x="19088" y="7462"/>
                  <a:pt x="18988" y="7540"/>
                </a:cubicBezTo>
                <a:cubicBezTo>
                  <a:pt x="18887" y="7619"/>
                  <a:pt x="18887" y="7697"/>
                  <a:pt x="18887" y="7776"/>
                </a:cubicBezTo>
                <a:cubicBezTo>
                  <a:pt x="18887" y="7855"/>
                  <a:pt x="18887" y="7933"/>
                  <a:pt x="18887" y="8012"/>
                </a:cubicBezTo>
                <a:cubicBezTo>
                  <a:pt x="18988" y="8169"/>
                  <a:pt x="18988" y="8247"/>
                  <a:pt x="18988" y="8404"/>
                </a:cubicBezTo>
                <a:cubicBezTo>
                  <a:pt x="18988" y="8561"/>
                  <a:pt x="18988" y="8719"/>
                  <a:pt x="18887" y="8876"/>
                </a:cubicBezTo>
                <a:cubicBezTo>
                  <a:pt x="18887" y="8954"/>
                  <a:pt x="18887" y="8954"/>
                  <a:pt x="18887" y="9033"/>
                </a:cubicBezTo>
                <a:cubicBezTo>
                  <a:pt x="18887" y="9111"/>
                  <a:pt x="18887" y="9268"/>
                  <a:pt x="18988" y="9347"/>
                </a:cubicBezTo>
                <a:cubicBezTo>
                  <a:pt x="19088" y="9425"/>
                  <a:pt x="19189" y="9425"/>
                  <a:pt x="19289" y="9425"/>
                </a:cubicBezTo>
                <a:cubicBezTo>
                  <a:pt x="21098" y="9425"/>
                  <a:pt x="21098" y="9425"/>
                  <a:pt x="21098" y="9425"/>
                </a:cubicBezTo>
                <a:cubicBezTo>
                  <a:pt x="21399" y="9425"/>
                  <a:pt x="21600" y="9268"/>
                  <a:pt x="21600" y="9111"/>
                </a:cubicBezTo>
                <a:cubicBezTo>
                  <a:pt x="21600" y="7776"/>
                  <a:pt x="21600" y="7776"/>
                  <a:pt x="21600" y="7776"/>
                </a:cubicBezTo>
                <a:cubicBezTo>
                  <a:pt x="21600" y="7540"/>
                  <a:pt x="21399" y="7383"/>
                  <a:pt x="21098" y="7383"/>
                </a:cubicBezTo>
                <a:close/>
                <a:moveTo>
                  <a:pt x="12960" y="19951"/>
                </a:moveTo>
                <a:cubicBezTo>
                  <a:pt x="8640" y="19951"/>
                  <a:pt x="8640" y="19951"/>
                  <a:pt x="8640" y="19951"/>
                </a:cubicBezTo>
                <a:cubicBezTo>
                  <a:pt x="8037" y="19951"/>
                  <a:pt x="7535" y="20343"/>
                  <a:pt x="7535" y="20815"/>
                </a:cubicBezTo>
                <a:cubicBezTo>
                  <a:pt x="7535" y="21207"/>
                  <a:pt x="8037" y="21600"/>
                  <a:pt x="8640" y="21600"/>
                </a:cubicBezTo>
                <a:cubicBezTo>
                  <a:pt x="12960" y="21600"/>
                  <a:pt x="12960" y="21600"/>
                  <a:pt x="12960" y="21600"/>
                </a:cubicBezTo>
                <a:cubicBezTo>
                  <a:pt x="13663" y="21600"/>
                  <a:pt x="14166" y="21207"/>
                  <a:pt x="14166" y="20815"/>
                </a:cubicBezTo>
                <a:cubicBezTo>
                  <a:pt x="14166" y="20343"/>
                  <a:pt x="13663" y="19951"/>
                  <a:pt x="12960" y="19951"/>
                </a:cubicBezTo>
                <a:close/>
                <a:moveTo>
                  <a:pt x="13462" y="17437"/>
                </a:moveTo>
                <a:cubicBezTo>
                  <a:pt x="8138" y="17437"/>
                  <a:pt x="8138" y="17437"/>
                  <a:pt x="8138" y="17437"/>
                </a:cubicBezTo>
                <a:cubicBezTo>
                  <a:pt x="7535" y="17437"/>
                  <a:pt x="7033" y="17751"/>
                  <a:pt x="7033" y="18223"/>
                </a:cubicBezTo>
                <a:cubicBezTo>
                  <a:pt x="7033" y="18694"/>
                  <a:pt x="7535" y="19087"/>
                  <a:pt x="8138" y="19087"/>
                </a:cubicBezTo>
                <a:cubicBezTo>
                  <a:pt x="13462" y="19087"/>
                  <a:pt x="13462" y="19087"/>
                  <a:pt x="13462" y="19087"/>
                </a:cubicBezTo>
                <a:cubicBezTo>
                  <a:pt x="14065" y="19087"/>
                  <a:pt x="14567" y="18694"/>
                  <a:pt x="14567" y="18223"/>
                </a:cubicBezTo>
                <a:cubicBezTo>
                  <a:pt x="14567" y="17751"/>
                  <a:pt x="14065" y="17437"/>
                  <a:pt x="13462" y="17437"/>
                </a:cubicBezTo>
                <a:close/>
                <a:moveTo>
                  <a:pt x="3416" y="11075"/>
                </a:moveTo>
                <a:cubicBezTo>
                  <a:pt x="3315" y="10918"/>
                  <a:pt x="3215" y="10918"/>
                  <a:pt x="3114" y="10839"/>
                </a:cubicBezTo>
                <a:cubicBezTo>
                  <a:pt x="3114" y="10839"/>
                  <a:pt x="3014" y="10839"/>
                  <a:pt x="3014" y="10839"/>
                </a:cubicBezTo>
                <a:cubicBezTo>
                  <a:pt x="2913" y="10839"/>
                  <a:pt x="2813" y="10839"/>
                  <a:pt x="2813" y="10839"/>
                </a:cubicBezTo>
                <a:cubicBezTo>
                  <a:pt x="1206" y="11546"/>
                  <a:pt x="1206" y="11546"/>
                  <a:pt x="1206" y="11546"/>
                </a:cubicBezTo>
                <a:cubicBezTo>
                  <a:pt x="1105" y="11625"/>
                  <a:pt x="1005" y="11703"/>
                  <a:pt x="1005" y="11782"/>
                </a:cubicBezTo>
                <a:cubicBezTo>
                  <a:pt x="1005" y="11860"/>
                  <a:pt x="1005" y="11939"/>
                  <a:pt x="1005" y="12017"/>
                </a:cubicBezTo>
                <a:cubicBezTo>
                  <a:pt x="1909" y="13196"/>
                  <a:pt x="1909" y="13196"/>
                  <a:pt x="1909" y="13196"/>
                </a:cubicBezTo>
                <a:cubicBezTo>
                  <a:pt x="2009" y="13353"/>
                  <a:pt x="2110" y="13353"/>
                  <a:pt x="2311" y="13353"/>
                </a:cubicBezTo>
                <a:cubicBezTo>
                  <a:pt x="2311" y="13353"/>
                  <a:pt x="2411" y="13353"/>
                  <a:pt x="2512" y="13353"/>
                </a:cubicBezTo>
                <a:cubicBezTo>
                  <a:pt x="3918" y="12724"/>
                  <a:pt x="3918" y="12724"/>
                  <a:pt x="3918" y="12724"/>
                </a:cubicBezTo>
                <a:cubicBezTo>
                  <a:pt x="4119" y="12646"/>
                  <a:pt x="4220" y="12410"/>
                  <a:pt x="4119" y="12253"/>
                </a:cubicBezTo>
                <a:cubicBezTo>
                  <a:pt x="3818" y="11860"/>
                  <a:pt x="3617" y="11468"/>
                  <a:pt x="3416" y="11075"/>
                </a:cubicBezTo>
                <a:close/>
              </a:path>
            </a:pathLst>
          </a:custGeom>
          <a:solidFill>
            <a:srgbClr val="FFFFFF"/>
          </a:solidFill>
          <a:ln w="12700">
            <a:miter lim="400000"/>
          </a:ln>
        </p:spPr>
        <p:txBody>
          <a:bodyPr lIns="45720" tIns="45720" rIns="45720" bIns="45720"/>
          <a:lstStyle/>
          <a:p>
            <a:pPr defTabSz="342900">
              <a:defRPr sz="5600">
                <a:latin typeface="Gill Sans"/>
                <a:ea typeface="Gill Sans"/>
                <a:cs typeface="Gill Sans"/>
                <a:sym typeface="Gill Sans"/>
              </a:defRPr>
            </a:pPr>
            <a:endParaRPr>
              <a:latin typeface="+mn-ea"/>
            </a:endParaRPr>
          </a:p>
        </p:txBody>
      </p:sp>
      <p:sp>
        <p:nvSpPr>
          <p:cNvPr id="4480" name="Shape 4480"/>
          <p:cNvSpPr/>
          <p:nvPr/>
        </p:nvSpPr>
        <p:spPr>
          <a:xfrm>
            <a:off x="2424235" y="2164599"/>
            <a:ext cx="675844" cy="680804"/>
          </a:xfrm>
          <a:custGeom>
            <a:avLst/>
            <a:gdLst/>
            <a:ahLst/>
            <a:cxnLst>
              <a:cxn ang="0">
                <a:pos x="wd2" y="hd2"/>
              </a:cxn>
              <a:cxn ang="5400000">
                <a:pos x="wd2" y="hd2"/>
              </a:cxn>
              <a:cxn ang="10800000">
                <a:pos x="wd2" y="hd2"/>
              </a:cxn>
              <a:cxn ang="16200000">
                <a:pos x="wd2" y="hd2"/>
              </a:cxn>
            </a:cxnLst>
            <a:rect l="0" t="0" r="r" b="b"/>
            <a:pathLst>
              <a:path w="21600" h="21600" extrusionOk="0">
                <a:moveTo>
                  <a:pt x="10883" y="0"/>
                </a:moveTo>
                <a:cubicBezTo>
                  <a:pt x="9949" y="0"/>
                  <a:pt x="9215" y="760"/>
                  <a:pt x="9215" y="1731"/>
                </a:cubicBezTo>
                <a:cubicBezTo>
                  <a:pt x="9215" y="2702"/>
                  <a:pt x="9949" y="3469"/>
                  <a:pt x="10883" y="3469"/>
                </a:cubicBezTo>
                <a:cubicBezTo>
                  <a:pt x="11817" y="3469"/>
                  <a:pt x="12551" y="2702"/>
                  <a:pt x="12551" y="1731"/>
                </a:cubicBezTo>
                <a:cubicBezTo>
                  <a:pt x="12551" y="760"/>
                  <a:pt x="11817" y="0"/>
                  <a:pt x="10883" y="0"/>
                </a:cubicBezTo>
                <a:close/>
                <a:moveTo>
                  <a:pt x="4335" y="2839"/>
                </a:moveTo>
                <a:cubicBezTo>
                  <a:pt x="3450" y="2839"/>
                  <a:pt x="2702" y="3542"/>
                  <a:pt x="2702" y="4379"/>
                </a:cubicBezTo>
                <a:cubicBezTo>
                  <a:pt x="2702" y="5280"/>
                  <a:pt x="3450" y="5994"/>
                  <a:pt x="4335" y="5994"/>
                </a:cubicBezTo>
                <a:cubicBezTo>
                  <a:pt x="5288" y="5994"/>
                  <a:pt x="6038" y="5280"/>
                  <a:pt x="6038" y="4379"/>
                </a:cubicBezTo>
                <a:cubicBezTo>
                  <a:pt x="6038" y="3542"/>
                  <a:pt x="5288" y="2839"/>
                  <a:pt x="4335" y="2839"/>
                </a:cubicBezTo>
                <a:close/>
                <a:moveTo>
                  <a:pt x="17348" y="2839"/>
                </a:moveTo>
                <a:cubicBezTo>
                  <a:pt x="16440" y="2839"/>
                  <a:pt x="15728" y="3542"/>
                  <a:pt x="15728" y="4379"/>
                </a:cubicBezTo>
                <a:cubicBezTo>
                  <a:pt x="15728" y="5280"/>
                  <a:pt x="16440" y="5994"/>
                  <a:pt x="17348" y="5994"/>
                </a:cubicBezTo>
                <a:cubicBezTo>
                  <a:pt x="18190" y="5994"/>
                  <a:pt x="18905" y="5280"/>
                  <a:pt x="18905" y="4379"/>
                </a:cubicBezTo>
                <a:cubicBezTo>
                  <a:pt x="18905" y="3542"/>
                  <a:pt x="18190" y="2839"/>
                  <a:pt x="17348" y="2839"/>
                </a:cubicBezTo>
                <a:close/>
                <a:moveTo>
                  <a:pt x="10883" y="3941"/>
                </a:moveTo>
                <a:cubicBezTo>
                  <a:pt x="10212" y="5153"/>
                  <a:pt x="10214" y="5152"/>
                  <a:pt x="10214" y="5152"/>
                </a:cubicBezTo>
                <a:cubicBezTo>
                  <a:pt x="10684" y="5152"/>
                  <a:pt x="10683" y="5152"/>
                  <a:pt x="10683" y="5152"/>
                </a:cubicBezTo>
                <a:cubicBezTo>
                  <a:pt x="10683" y="7577"/>
                  <a:pt x="10683" y="7581"/>
                  <a:pt x="10683" y="7581"/>
                </a:cubicBezTo>
                <a:cubicBezTo>
                  <a:pt x="9945" y="7648"/>
                  <a:pt x="9202" y="7917"/>
                  <a:pt x="8732" y="8388"/>
                </a:cubicBezTo>
                <a:cubicBezTo>
                  <a:pt x="7056" y="6704"/>
                  <a:pt x="7058" y="6705"/>
                  <a:pt x="7058" y="6705"/>
                </a:cubicBezTo>
                <a:cubicBezTo>
                  <a:pt x="7393" y="6368"/>
                  <a:pt x="7395" y="6363"/>
                  <a:pt x="7395" y="6363"/>
                </a:cubicBezTo>
                <a:cubicBezTo>
                  <a:pt x="5987" y="5959"/>
                  <a:pt x="5982" y="5959"/>
                  <a:pt x="5982" y="5959"/>
                </a:cubicBezTo>
                <a:cubicBezTo>
                  <a:pt x="6385" y="7306"/>
                  <a:pt x="6389" y="7307"/>
                  <a:pt x="6389" y="7307"/>
                </a:cubicBezTo>
                <a:cubicBezTo>
                  <a:pt x="6724" y="7038"/>
                  <a:pt x="6720" y="7040"/>
                  <a:pt x="6720" y="7040"/>
                </a:cubicBezTo>
                <a:cubicBezTo>
                  <a:pt x="8397" y="8657"/>
                  <a:pt x="8402" y="8655"/>
                  <a:pt x="8402" y="8655"/>
                </a:cubicBezTo>
                <a:cubicBezTo>
                  <a:pt x="7932" y="9194"/>
                  <a:pt x="7593" y="9865"/>
                  <a:pt x="7526" y="10673"/>
                </a:cubicBezTo>
                <a:cubicBezTo>
                  <a:pt x="5246" y="10673"/>
                  <a:pt x="5245" y="10673"/>
                  <a:pt x="5245" y="10673"/>
                </a:cubicBezTo>
                <a:cubicBezTo>
                  <a:pt x="5245" y="10202"/>
                  <a:pt x="5245" y="10208"/>
                  <a:pt x="5245" y="10208"/>
                </a:cubicBezTo>
                <a:cubicBezTo>
                  <a:pt x="3971" y="10882"/>
                  <a:pt x="3970" y="10879"/>
                  <a:pt x="3970" y="10879"/>
                </a:cubicBezTo>
                <a:cubicBezTo>
                  <a:pt x="5244" y="11552"/>
                  <a:pt x="5245" y="11549"/>
                  <a:pt x="5245" y="11549"/>
                </a:cubicBezTo>
                <a:cubicBezTo>
                  <a:pt x="5245" y="11078"/>
                  <a:pt x="5245" y="11077"/>
                  <a:pt x="5245" y="11077"/>
                </a:cubicBezTo>
                <a:cubicBezTo>
                  <a:pt x="7525" y="11077"/>
                  <a:pt x="7526" y="11077"/>
                  <a:pt x="7526" y="11077"/>
                </a:cubicBezTo>
                <a:cubicBezTo>
                  <a:pt x="7526" y="11885"/>
                  <a:pt x="7863" y="12564"/>
                  <a:pt x="8333" y="13102"/>
                </a:cubicBezTo>
                <a:cubicBezTo>
                  <a:pt x="6723" y="14719"/>
                  <a:pt x="6720" y="14717"/>
                  <a:pt x="6720" y="14717"/>
                </a:cubicBezTo>
                <a:cubicBezTo>
                  <a:pt x="6384" y="14448"/>
                  <a:pt x="6389" y="14450"/>
                  <a:pt x="6389" y="14450"/>
                </a:cubicBezTo>
                <a:cubicBezTo>
                  <a:pt x="5987" y="15797"/>
                  <a:pt x="5982" y="15798"/>
                  <a:pt x="5982" y="15798"/>
                </a:cubicBezTo>
                <a:cubicBezTo>
                  <a:pt x="7391" y="15394"/>
                  <a:pt x="7395" y="15388"/>
                  <a:pt x="7395" y="15388"/>
                </a:cubicBezTo>
                <a:cubicBezTo>
                  <a:pt x="7060" y="15051"/>
                  <a:pt x="7058" y="15052"/>
                  <a:pt x="7058" y="15052"/>
                </a:cubicBezTo>
                <a:cubicBezTo>
                  <a:pt x="8600" y="13436"/>
                  <a:pt x="8601" y="13438"/>
                  <a:pt x="8601" y="13438"/>
                </a:cubicBezTo>
                <a:cubicBezTo>
                  <a:pt x="9205" y="13976"/>
                  <a:pt x="9878" y="14246"/>
                  <a:pt x="10683" y="14313"/>
                </a:cubicBezTo>
                <a:cubicBezTo>
                  <a:pt x="10683" y="16603"/>
                  <a:pt x="10683" y="16605"/>
                  <a:pt x="10683" y="16605"/>
                </a:cubicBezTo>
                <a:cubicBezTo>
                  <a:pt x="10213" y="16605"/>
                  <a:pt x="10214" y="16605"/>
                  <a:pt x="10214" y="16605"/>
                </a:cubicBezTo>
                <a:cubicBezTo>
                  <a:pt x="10885" y="17818"/>
                  <a:pt x="10883" y="17816"/>
                  <a:pt x="10883" y="17816"/>
                </a:cubicBezTo>
                <a:cubicBezTo>
                  <a:pt x="11553" y="16604"/>
                  <a:pt x="11551" y="16605"/>
                  <a:pt x="11551" y="16605"/>
                </a:cubicBezTo>
                <a:cubicBezTo>
                  <a:pt x="11082" y="16605"/>
                  <a:pt x="11083" y="16605"/>
                  <a:pt x="11083" y="16605"/>
                </a:cubicBezTo>
                <a:cubicBezTo>
                  <a:pt x="11083" y="14316"/>
                  <a:pt x="11083" y="14313"/>
                  <a:pt x="11083" y="14313"/>
                </a:cubicBezTo>
                <a:cubicBezTo>
                  <a:pt x="11887" y="14246"/>
                  <a:pt x="12560" y="13976"/>
                  <a:pt x="13164" y="13438"/>
                </a:cubicBezTo>
                <a:cubicBezTo>
                  <a:pt x="14774" y="15054"/>
                  <a:pt x="14770" y="15052"/>
                  <a:pt x="14770" y="15052"/>
                </a:cubicBezTo>
                <a:cubicBezTo>
                  <a:pt x="14435" y="15389"/>
                  <a:pt x="14439" y="15388"/>
                  <a:pt x="14439" y="15388"/>
                </a:cubicBezTo>
                <a:lnTo>
                  <a:pt x="15776" y="15798"/>
                </a:lnTo>
                <a:cubicBezTo>
                  <a:pt x="15374" y="14451"/>
                  <a:pt x="15376" y="14450"/>
                  <a:pt x="15376" y="14450"/>
                </a:cubicBezTo>
                <a:cubicBezTo>
                  <a:pt x="15041" y="14720"/>
                  <a:pt x="15039" y="14717"/>
                  <a:pt x="15039" y="14717"/>
                </a:cubicBezTo>
                <a:cubicBezTo>
                  <a:pt x="13429" y="13101"/>
                  <a:pt x="13433" y="13102"/>
                  <a:pt x="13433" y="13102"/>
                </a:cubicBezTo>
                <a:cubicBezTo>
                  <a:pt x="13902" y="12564"/>
                  <a:pt x="14232" y="11885"/>
                  <a:pt x="14232" y="11077"/>
                </a:cubicBezTo>
                <a:cubicBezTo>
                  <a:pt x="16580" y="11077"/>
                  <a:pt x="16583" y="11077"/>
                  <a:pt x="16583" y="11077"/>
                </a:cubicBezTo>
                <a:cubicBezTo>
                  <a:pt x="16583" y="11549"/>
                  <a:pt x="16583" y="11549"/>
                  <a:pt x="16583" y="11549"/>
                </a:cubicBezTo>
                <a:cubicBezTo>
                  <a:pt x="17790" y="10876"/>
                  <a:pt x="17789" y="10879"/>
                  <a:pt x="17789" y="10879"/>
                </a:cubicBezTo>
                <a:cubicBezTo>
                  <a:pt x="16581" y="10205"/>
                  <a:pt x="16583" y="10208"/>
                  <a:pt x="16583" y="10208"/>
                </a:cubicBezTo>
                <a:cubicBezTo>
                  <a:pt x="16583" y="10680"/>
                  <a:pt x="16583" y="10673"/>
                  <a:pt x="16583" y="10673"/>
                </a:cubicBezTo>
                <a:cubicBezTo>
                  <a:pt x="14235" y="10673"/>
                  <a:pt x="14232" y="10673"/>
                  <a:pt x="14232" y="10673"/>
                </a:cubicBezTo>
                <a:cubicBezTo>
                  <a:pt x="14165" y="9865"/>
                  <a:pt x="13900" y="9194"/>
                  <a:pt x="13364" y="8655"/>
                </a:cubicBezTo>
                <a:cubicBezTo>
                  <a:pt x="15041" y="7039"/>
                  <a:pt x="15039" y="7040"/>
                  <a:pt x="15039" y="7040"/>
                </a:cubicBezTo>
                <a:cubicBezTo>
                  <a:pt x="15374" y="7310"/>
                  <a:pt x="15376" y="7307"/>
                  <a:pt x="15376" y="7307"/>
                </a:cubicBezTo>
                <a:cubicBezTo>
                  <a:pt x="15779" y="5960"/>
                  <a:pt x="15776" y="5959"/>
                  <a:pt x="15776" y="5959"/>
                </a:cubicBezTo>
                <a:cubicBezTo>
                  <a:pt x="14435" y="6363"/>
                  <a:pt x="14439" y="6363"/>
                  <a:pt x="14439" y="6363"/>
                </a:cubicBezTo>
                <a:cubicBezTo>
                  <a:pt x="14774" y="6700"/>
                  <a:pt x="14770" y="6705"/>
                  <a:pt x="14770" y="6705"/>
                </a:cubicBezTo>
                <a:cubicBezTo>
                  <a:pt x="13093" y="8389"/>
                  <a:pt x="13095" y="8388"/>
                  <a:pt x="13095" y="8388"/>
                </a:cubicBezTo>
                <a:cubicBezTo>
                  <a:pt x="12559" y="7917"/>
                  <a:pt x="11887" y="7648"/>
                  <a:pt x="11083" y="7581"/>
                </a:cubicBezTo>
                <a:cubicBezTo>
                  <a:pt x="11083" y="5156"/>
                  <a:pt x="11083" y="5152"/>
                  <a:pt x="11083" y="5152"/>
                </a:cubicBezTo>
                <a:cubicBezTo>
                  <a:pt x="11552" y="5152"/>
                  <a:pt x="11551" y="5152"/>
                  <a:pt x="11551" y="5152"/>
                </a:cubicBezTo>
                <a:cubicBezTo>
                  <a:pt x="10881" y="3940"/>
                  <a:pt x="10883" y="3941"/>
                  <a:pt x="10883" y="3941"/>
                </a:cubicBezTo>
                <a:close/>
                <a:moveTo>
                  <a:pt x="1751" y="9141"/>
                </a:moveTo>
                <a:cubicBezTo>
                  <a:pt x="772" y="9141"/>
                  <a:pt x="0" y="9870"/>
                  <a:pt x="0" y="10797"/>
                </a:cubicBezTo>
                <a:cubicBezTo>
                  <a:pt x="0" y="11724"/>
                  <a:pt x="772" y="12452"/>
                  <a:pt x="1751" y="12452"/>
                </a:cubicBezTo>
                <a:cubicBezTo>
                  <a:pt x="2729" y="12452"/>
                  <a:pt x="3494" y="11724"/>
                  <a:pt x="3494" y="10797"/>
                </a:cubicBezTo>
                <a:cubicBezTo>
                  <a:pt x="3494" y="9870"/>
                  <a:pt x="2729" y="9141"/>
                  <a:pt x="1751" y="9141"/>
                </a:cubicBezTo>
                <a:close/>
                <a:moveTo>
                  <a:pt x="19932" y="9141"/>
                </a:moveTo>
                <a:cubicBezTo>
                  <a:pt x="19065" y="9141"/>
                  <a:pt x="18264" y="9870"/>
                  <a:pt x="18264" y="10797"/>
                </a:cubicBezTo>
                <a:cubicBezTo>
                  <a:pt x="18264" y="11724"/>
                  <a:pt x="19065" y="12452"/>
                  <a:pt x="19932" y="12452"/>
                </a:cubicBezTo>
                <a:cubicBezTo>
                  <a:pt x="20866" y="12452"/>
                  <a:pt x="21600" y="11724"/>
                  <a:pt x="21600" y="10797"/>
                </a:cubicBezTo>
                <a:cubicBezTo>
                  <a:pt x="21600" y="9870"/>
                  <a:pt x="20866" y="9141"/>
                  <a:pt x="19932" y="9141"/>
                </a:cubicBezTo>
                <a:close/>
                <a:moveTo>
                  <a:pt x="4335" y="15606"/>
                </a:moveTo>
                <a:cubicBezTo>
                  <a:pt x="3450" y="15606"/>
                  <a:pt x="2702" y="16350"/>
                  <a:pt x="2702" y="17296"/>
                </a:cubicBezTo>
                <a:cubicBezTo>
                  <a:pt x="2702" y="18175"/>
                  <a:pt x="3450" y="18918"/>
                  <a:pt x="4335" y="18918"/>
                </a:cubicBezTo>
                <a:cubicBezTo>
                  <a:pt x="5288" y="18918"/>
                  <a:pt x="6038" y="18175"/>
                  <a:pt x="6038" y="17296"/>
                </a:cubicBezTo>
                <a:cubicBezTo>
                  <a:pt x="6038" y="16350"/>
                  <a:pt x="5288" y="15606"/>
                  <a:pt x="4335" y="15606"/>
                </a:cubicBezTo>
                <a:close/>
                <a:moveTo>
                  <a:pt x="17348" y="15606"/>
                </a:moveTo>
                <a:cubicBezTo>
                  <a:pt x="16440" y="15606"/>
                  <a:pt x="15728" y="16350"/>
                  <a:pt x="15728" y="17296"/>
                </a:cubicBezTo>
                <a:cubicBezTo>
                  <a:pt x="15728" y="18175"/>
                  <a:pt x="16440" y="18918"/>
                  <a:pt x="17348" y="18918"/>
                </a:cubicBezTo>
                <a:cubicBezTo>
                  <a:pt x="18190" y="18918"/>
                  <a:pt x="18905" y="18175"/>
                  <a:pt x="18905" y="17296"/>
                </a:cubicBezTo>
                <a:cubicBezTo>
                  <a:pt x="18905" y="16350"/>
                  <a:pt x="18190" y="15606"/>
                  <a:pt x="17348" y="15606"/>
                </a:cubicBezTo>
                <a:close/>
                <a:moveTo>
                  <a:pt x="10883" y="18289"/>
                </a:moveTo>
                <a:cubicBezTo>
                  <a:pt x="9949" y="18289"/>
                  <a:pt x="9215" y="19083"/>
                  <a:pt x="9215" y="19944"/>
                </a:cubicBezTo>
                <a:cubicBezTo>
                  <a:pt x="9215" y="20871"/>
                  <a:pt x="9949" y="21600"/>
                  <a:pt x="10883" y="21600"/>
                </a:cubicBezTo>
                <a:cubicBezTo>
                  <a:pt x="11817" y="21600"/>
                  <a:pt x="12551" y="20871"/>
                  <a:pt x="12551" y="19944"/>
                </a:cubicBezTo>
                <a:cubicBezTo>
                  <a:pt x="12551" y="19083"/>
                  <a:pt x="11817" y="18289"/>
                  <a:pt x="10883" y="18289"/>
                </a:cubicBezTo>
                <a:close/>
              </a:path>
            </a:pathLst>
          </a:custGeom>
          <a:solidFill>
            <a:srgbClr val="FFFFFF"/>
          </a:solidFill>
          <a:ln w="12700">
            <a:miter lim="400000"/>
          </a:ln>
        </p:spPr>
        <p:txBody>
          <a:bodyPr lIns="45720" tIns="45720" rIns="45720" bIns="45720"/>
          <a:lstStyle/>
          <a:p>
            <a:pPr defTabSz="342900">
              <a:defRPr sz="5600">
                <a:latin typeface="Gill Sans"/>
                <a:ea typeface="Gill Sans"/>
                <a:cs typeface="Gill Sans"/>
                <a:sym typeface="Gill Sans"/>
              </a:defRPr>
            </a:pPr>
            <a:endParaRPr>
              <a:latin typeface="+mn-ea"/>
            </a:endParaRPr>
          </a:p>
        </p:txBody>
      </p:sp>
      <p:sp>
        <p:nvSpPr>
          <p:cNvPr id="4481" name="Shape 4481"/>
          <p:cNvSpPr/>
          <p:nvPr/>
        </p:nvSpPr>
        <p:spPr>
          <a:xfrm>
            <a:off x="867611" y="1732098"/>
            <a:ext cx="929692" cy="2800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defTabSz="914400">
              <a:lnSpc>
                <a:spcPct val="130000"/>
              </a:lnSpc>
              <a:defRPr sz="1800">
                <a:solidFill>
                  <a:srgbClr val="FFFFFF"/>
                </a:solidFill>
                <a:latin typeface="Roboto Bold"/>
                <a:ea typeface="Roboto Bold"/>
                <a:cs typeface="Roboto Bold"/>
                <a:sym typeface="Roboto Bold"/>
              </a:defRPr>
            </a:lvl1pPr>
          </a:lstStyle>
          <a:p>
            <a:pPr lvl="0">
              <a:defRPr>
                <a:solidFill>
                  <a:srgbClr val="000000"/>
                </a:solidFill>
              </a:defRPr>
            </a:pPr>
            <a:r>
              <a:rPr sz="700" dirty="0" err="1">
                <a:solidFill>
                  <a:srgbClr val="FFFFFF"/>
                </a:solidFill>
                <a:latin typeface="+mn-ea"/>
                <a:ea typeface="+mn-ea"/>
              </a:rPr>
              <a:t>consectetur</a:t>
            </a:r>
            <a:r>
              <a:rPr sz="700" dirty="0">
                <a:solidFill>
                  <a:srgbClr val="FFFFFF"/>
                </a:solidFill>
                <a:latin typeface="+mn-ea"/>
                <a:ea typeface="+mn-ea"/>
              </a:rPr>
              <a:t> adipiscing elit. Phasellus a cursus diam.</a:t>
            </a:r>
          </a:p>
        </p:txBody>
      </p:sp>
      <p:sp>
        <p:nvSpPr>
          <p:cNvPr id="4482" name="Shape 4482"/>
          <p:cNvSpPr/>
          <p:nvPr/>
        </p:nvSpPr>
        <p:spPr>
          <a:xfrm>
            <a:off x="3385988" y="3474084"/>
            <a:ext cx="929692" cy="2800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defTabSz="914400">
              <a:lnSpc>
                <a:spcPct val="130000"/>
              </a:lnSpc>
              <a:defRPr sz="1800">
                <a:solidFill>
                  <a:srgbClr val="FFFFFF"/>
                </a:solidFill>
                <a:latin typeface="Roboto Bold"/>
                <a:ea typeface="Roboto Bold"/>
                <a:cs typeface="Roboto Bold"/>
                <a:sym typeface="Roboto Bold"/>
              </a:defRPr>
            </a:lvl1pPr>
          </a:lstStyle>
          <a:p>
            <a:pPr lvl="0">
              <a:defRPr>
                <a:solidFill>
                  <a:srgbClr val="000000"/>
                </a:solidFill>
              </a:defRPr>
            </a:pPr>
            <a:r>
              <a:rPr sz="700" dirty="0" err="1">
                <a:solidFill>
                  <a:srgbClr val="FFFFFF"/>
                </a:solidFill>
                <a:latin typeface="+mn-ea"/>
                <a:ea typeface="+mn-ea"/>
              </a:rPr>
              <a:t>consectetur</a:t>
            </a:r>
            <a:r>
              <a:rPr sz="700" dirty="0">
                <a:solidFill>
                  <a:srgbClr val="FFFFFF"/>
                </a:solidFill>
                <a:latin typeface="+mn-ea"/>
                <a:ea typeface="+mn-ea"/>
              </a:rPr>
              <a:t> adipiscing elit. Phasellus a cursus diam.</a:t>
            </a:r>
          </a:p>
        </p:txBody>
      </p:sp>
      <p:sp>
        <p:nvSpPr>
          <p:cNvPr id="4483" name="Shape 4483"/>
          <p:cNvSpPr/>
          <p:nvPr/>
        </p:nvSpPr>
        <p:spPr>
          <a:xfrm>
            <a:off x="6132715" y="3262470"/>
            <a:ext cx="929692" cy="2800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defTabSz="914400">
              <a:lnSpc>
                <a:spcPct val="130000"/>
              </a:lnSpc>
              <a:defRPr sz="1800">
                <a:solidFill>
                  <a:srgbClr val="FFFFFF"/>
                </a:solidFill>
                <a:latin typeface="Roboto Bold"/>
                <a:ea typeface="Roboto Bold"/>
                <a:cs typeface="Roboto Bold"/>
                <a:sym typeface="Roboto Bold"/>
              </a:defRPr>
            </a:lvl1pPr>
          </a:lstStyle>
          <a:p>
            <a:pPr lvl="0">
              <a:defRPr>
                <a:solidFill>
                  <a:srgbClr val="000000"/>
                </a:solidFill>
              </a:defRPr>
            </a:pPr>
            <a:r>
              <a:rPr sz="700" dirty="0" err="1">
                <a:solidFill>
                  <a:srgbClr val="FFFFFF"/>
                </a:solidFill>
                <a:latin typeface="+mn-ea"/>
                <a:ea typeface="+mn-ea"/>
              </a:rPr>
              <a:t>consectetur</a:t>
            </a:r>
            <a:r>
              <a:rPr sz="700" dirty="0">
                <a:solidFill>
                  <a:srgbClr val="FFFFFF"/>
                </a:solidFill>
                <a:latin typeface="+mn-ea"/>
                <a:ea typeface="+mn-ea"/>
              </a:rPr>
              <a:t> </a:t>
            </a:r>
            <a:r>
              <a:rPr sz="700" dirty="0" err="1">
                <a:solidFill>
                  <a:srgbClr val="FFFFFF"/>
                </a:solidFill>
                <a:latin typeface="+mn-ea"/>
                <a:ea typeface="+mn-ea"/>
              </a:rPr>
              <a:t>adipiscing</a:t>
            </a:r>
            <a:r>
              <a:rPr sz="700" dirty="0">
                <a:solidFill>
                  <a:srgbClr val="FFFFFF"/>
                </a:solidFill>
                <a:latin typeface="+mn-ea"/>
                <a:ea typeface="+mn-ea"/>
              </a:rPr>
              <a:t> </a:t>
            </a:r>
            <a:r>
              <a:rPr sz="700" dirty="0" err="1">
                <a:solidFill>
                  <a:srgbClr val="FFFFFF"/>
                </a:solidFill>
                <a:latin typeface="+mn-ea"/>
                <a:ea typeface="+mn-ea"/>
              </a:rPr>
              <a:t>elit</a:t>
            </a:r>
            <a:r>
              <a:rPr sz="700" dirty="0">
                <a:solidFill>
                  <a:srgbClr val="FFFFFF"/>
                </a:solidFill>
                <a:latin typeface="+mn-ea"/>
                <a:ea typeface="+mn-ea"/>
              </a:rPr>
              <a:t>. </a:t>
            </a:r>
            <a:r>
              <a:rPr sz="700" dirty="0" err="1">
                <a:solidFill>
                  <a:srgbClr val="FFFFFF"/>
                </a:solidFill>
                <a:latin typeface="+mn-ea"/>
                <a:ea typeface="+mn-ea"/>
              </a:rPr>
              <a:t>Phasellus</a:t>
            </a:r>
            <a:r>
              <a:rPr sz="700" dirty="0">
                <a:solidFill>
                  <a:srgbClr val="FFFFFF"/>
                </a:solidFill>
                <a:latin typeface="+mn-ea"/>
                <a:ea typeface="+mn-ea"/>
              </a:rPr>
              <a:t> a </a:t>
            </a:r>
            <a:r>
              <a:rPr sz="700" dirty="0" err="1">
                <a:solidFill>
                  <a:srgbClr val="FFFFFF"/>
                </a:solidFill>
                <a:latin typeface="+mn-ea"/>
                <a:ea typeface="+mn-ea"/>
              </a:rPr>
              <a:t>cursus</a:t>
            </a:r>
            <a:r>
              <a:rPr sz="700" dirty="0">
                <a:solidFill>
                  <a:srgbClr val="FFFFFF"/>
                </a:solidFill>
                <a:latin typeface="+mn-ea"/>
                <a:ea typeface="+mn-ea"/>
              </a:rPr>
              <a:t> diam.</a:t>
            </a:r>
          </a:p>
        </p:txBody>
      </p:sp>
      <p:grpSp>
        <p:nvGrpSpPr>
          <p:cNvPr id="4489" name="Group 4489"/>
          <p:cNvGrpSpPr/>
          <p:nvPr/>
        </p:nvGrpSpPr>
        <p:grpSpPr>
          <a:xfrm>
            <a:off x="3663028" y="306732"/>
            <a:ext cx="1930481" cy="496143"/>
            <a:chOff x="0" y="69981"/>
            <a:chExt cx="5147948" cy="1323048"/>
          </a:xfrm>
        </p:grpSpPr>
        <p:sp>
          <p:nvSpPr>
            <p:cNvPr id="4484" name="Shape 4484"/>
            <p:cNvSpPr/>
            <p:nvPr/>
          </p:nvSpPr>
          <p:spPr>
            <a:xfrm>
              <a:off x="566392" y="69981"/>
              <a:ext cx="4015162" cy="91375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9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6"/>
                </a:solidFill>
                <a:latin typeface="+mj-ea"/>
                <a:ea typeface="+mj-ea"/>
                <a:cs typeface="Roboto Light"/>
                <a:sym typeface="Roboto Light"/>
              </a:endParaRPr>
            </a:p>
          </p:txBody>
        </p:sp>
        <p:grpSp>
          <p:nvGrpSpPr>
            <p:cNvPr id="4487" name="Group 4487"/>
            <p:cNvGrpSpPr/>
            <p:nvPr/>
          </p:nvGrpSpPr>
          <p:grpSpPr>
            <a:xfrm>
              <a:off x="668973" y="1329528"/>
              <a:ext cx="3810001" cy="63501"/>
              <a:chOff x="0" y="0"/>
              <a:chExt cx="3810000" cy="63500"/>
            </a:xfrm>
          </p:grpSpPr>
          <p:sp>
            <p:nvSpPr>
              <p:cNvPr id="4485" name="Shape 4485"/>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sp>
            <p:nvSpPr>
              <p:cNvPr id="4486" name="Shape 4486"/>
              <p:cNvSpPr/>
              <p:nvPr/>
            </p:nvSpPr>
            <p:spPr>
              <a:xfrm>
                <a:off x="1270000" y="0"/>
                <a:ext cx="1270000" cy="63500"/>
              </a:xfrm>
              <a:prstGeom prst="rect">
                <a:avLst/>
              </a:prstGeom>
              <a:solidFill>
                <a:schemeClr val="accent6"/>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grpSp>
        <p:sp>
          <p:nvSpPr>
            <p:cNvPr id="4488" name="Shape 4488"/>
            <p:cNvSpPr/>
            <p:nvPr/>
          </p:nvSpPr>
          <p:spPr>
            <a:xfrm>
              <a:off x="0" y="769512"/>
              <a:ext cx="5147948"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A6AAA9"/>
                  </a:solidFill>
                  <a:latin typeface="Roboto Regular"/>
                  <a:ea typeface="Roboto Regular"/>
                  <a:cs typeface="Roboto Regular"/>
                  <a:sym typeface="Roboto Regular"/>
                </a:defRPr>
              </a:lvl1pPr>
            </a:lstStyle>
            <a:p>
              <a:pPr lvl="0" algn="ctr">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spTree>
    <p:extLst>
      <p:ext uri="{BB962C8B-B14F-4D97-AF65-F5344CB8AC3E}">
        <p14:creationId xmlns:p14="http://schemas.microsoft.com/office/powerpoint/2010/main" val="2729675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489"/>
                                        </p:tgtEl>
                                        <p:attrNameLst>
                                          <p:attrName>style.visibility</p:attrName>
                                        </p:attrNameLst>
                                      </p:cBhvr>
                                      <p:to>
                                        <p:strVal val="visible"/>
                                      </p:to>
                                    </p:set>
                                    <p:animEffect transition="in" filter="box(out)">
                                      <p:cBhvr>
                                        <p:cTn id="7" dur="499"/>
                                        <p:tgtEl>
                                          <p:spTgt spid="4489"/>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4472"/>
                                        </p:tgtEl>
                                        <p:attrNameLst>
                                          <p:attrName>style.visibility</p:attrName>
                                        </p:attrNameLst>
                                      </p:cBhvr>
                                      <p:to>
                                        <p:strVal val="visible"/>
                                      </p:to>
                                    </p:set>
                                    <p:anim calcmode="lin" valueType="num">
                                      <p:cBhvr>
                                        <p:cTn id="11" dur="499" fill="hold"/>
                                        <p:tgtEl>
                                          <p:spTgt spid="4472"/>
                                        </p:tgtEl>
                                        <p:attrNameLst>
                                          <p:attrName>ppt_x</p:attrName>
                                        </p:attrNameLst>
                                      </p:cBhvr>
                                      <p:tavLst>
                                        <p:tav tm="0">
                                          <p:val>
                                            <p:strVal val="#ppt_x"/>
                                          </p:val>
                                        </p:tav>
                                        <p:tav tm="100000">
                                          <p:val>
                                            <p:strVal val="#ppt_x"/>
                                          </p:val>
                                        </p:tav>
                                      </p:tavLst>
                                    </p:anim>
                                    <p:anim calcmode="lin" valueType="num">
                                      <p:cBhvr>
                                        <p:cTn id="12" dur="499" fill="hold"/>
                                        <p:tgtEl>
                                          <p:spTgt spid="4472"/>
                                        </p:tgtEl>
                                        <p:attrNameLst>
                                          <p:attrName>ppt_y</p:attrName>
                                        </p:attrNameLst>
                                      </p:cBhvr>
                                      <p:tavLst>
                                        <p:tav tm="0">
                                          <p:val>
                                            <p:strVal val="0-#ppt_h/2"/>
                                          </p:val>
                                        </p:tav>
                                        <p:tav tm="100000">
                                          <p:val>
                                            <p:strVal val="#ppt_y"/>
                                          </p:val>
                                        </p:tav>
                                      </p:tavLst>
                                    </p:anim>
                                  </p:childTnLst>
                                </p:cTn>
                              </p:par>
                            </p:childTnLst>
                          </p:cTn>
                        </p:par>
                        <p:par>
                          <p:cTn id="13" fill="hold">
                            <p:stCondLst>
                              <p:cond delay="998"/>
                            </p:stCondLst>
                            <p:childTnLst>
                              <p:par>
                                <p:cTn id="14" presetID="9" presetClass="entr" presetSubtype="0" fill="hold" grpId="0" nodeType="afterEffect">
                                  <p:stCondLst>
                                    <p:cond delay="0"/>
                                  </p:stCondLst>
                                  <p:iterate>
                                    <p:tmAbs val="0"/>
                                  </p:iterate>
                                  <p:childTnLst>
                                    <p:set>
                                      <p:cBhvr>
                                        <p:cTn id="15" fill="hold"/>
                                        <p:tgtEl>
                                          <p:spTgt spid="4481"/>
                                        </p:tgtEl>
                                        <p:attrNameLst>
                                          <p:attrName>style.visibility</p:attrName>
                                        </p:attrNameLst>
                                      </p:cBhvr>
                                      <p:to>
                                        <p:strVal val="visible"/>
                                      </p:to>
                                    </p:set>
                                    <p:animEffect transition="in" filter="dissolve">
                                      <p:cBhvr>
                                        <p:cTn id="16" dur="499"/>
                                        <p:tgtEl>
                                          <p:spTgt spid="4481"/>
                                        </p:tgtEl>
                                      </p:cBhvr>
                                    </p:animEffect>
                                  </p:childTnLst>
                                </p:cTn>
                              </p:par>
                            </p:childTnLst>
                          </p:cTn>
                        </p:par>
                        <p:par>
                          <p:cTn id="17" fill="hold">
                            <p:stCondLst>
                              <p:cond delay="1497"/>
                            </p:stCondLst>
                            <p:childTnLst>
                              <p:par>
                                <p:cTn id="18" presetID="2" presetClass="entr" presetSubtype="2" fill="hold" grpId="0" nodeType="afterEffect">
                                  <p:stCondLst>
                                    <p:cond delay="0"/>
                                  </p:stCondLst>
                                  <p:iterate>
                                    <p:tmAbs val="0"/>
                                  </p:iterate>
                                  <p:childTnLst>
                                    <p:set>
                                      <p:cBhvr>
                                        <p:cTn id="19" fill="hold"/>
                                        <p:tgtEl>
                                          <p:spTgt spid="4473"/>
                                        </p:tgtEl>
                                        <p:attrNameLst>
                                          <p:attrName>style.visibility</p:attrName>
                                        </p:attrNameLst>
                                      </p:cBhvr>
                                      <p:to>
                                        <p:strVal val="visible"/>
                                      </p:to>
                                    </p:set>
                                    <p:anim calcmode="lin" valueType="num">
                                      <p:cBhvr>
                                        <p:cTn id="20" dur="499" fill="hold"/>
                                        <p:tgtEl>
                                          <p:spTgt spid="4473"/>
                                        </p:tgtEl>
                                        <p:attrNameLst>
                                          <p:attrName>ppt_x</p:attrName>
                                        </p:attrNameLst>
                                      </p:cBhvr>
                                      <p:tavLst>
                                        <p:tav tm="0">
                                          <p:val>
                                            <p:strVal val="1+#ppt_w/2"/>
                                          </p:val>
                                        </p:tav>
                                        <p:tav tm="100000">
                                          <p:val>
                                            <p:strVal val="#ppt_x"/>
                                          </p:val>
                                        </p:tav>
                                      </p:tavLst>
                                    </p:anim>
                                    <p:anim calcmode="lin" valueType="num">
                                      <p:cBhvr>
                                        <p:cTn id="21" dur="499" fill="hold"/>
                                        <p:tgtEl>
                                          <p:spTgt spid="4473"/>
                                        </p:tgtEl>
                                        <p:attrNameLst>
                                          <p:attrName>ppt_y</p:attrName>
                                        </p:attrNameLst>
                                      </p:cBhvr>
                                      <p:tavLst>
                                        <p:tav tm="0">
                                          <p:val>
                                            <p:strVal val="#ppt_y"/>
                                          </p:val>
                                        </p:tav>
                                        <p:tav tm="100000">
                                          <p:val>
                                            <p:strVal val="#ppt_y"/>
                                          </p:val>
                                        </p:tav>
                                      </p:tavLst>
                                    </p:anim>
                                  </p:childTnLst>
                                </p:cTn>
                              </p:par>
                            </p:childTnLst>
                          </p:cTn>
                        </p:par>
                        <p:par>
                          <p:cTn id="22" fill="hold">
                            <p:stCondLst>
                              <p:cond delay="1996"/>
                            </p:stCondLst>
                            <p:childTnLst>
                              <p:par>
                                <p:cTn id="23" presetID="2" presetClass="entr" presetSubtype="1" fill="hold" grpId="0" nodeType="afterEffect">
                                  <p:stCondLst>
                                    <p:cond delay="0"/>
                                  </p:stCondLst>
                                  <p:iterate>
                                    <p:tmAbs val="0"/>
                                  </p:iterate>
                                  <p:childTnLst>
                                    <p:set>
                                      <p:cBhvr>
                                        <p:cTn id="24" fill="hold"/>
                                        <p:tgtEl>
                                          <p:spTgt spid="4480"/>
                                        </p:tgtEl>
                                        <p:attrNameLst>
                                          <p:attrName>style.visibility</p:attrName>
                                        </p:attrNameLst>
                                      </p:cBhvr>
                                      <p:to>
                                        <p:strVal val="visible"/>
                                      </p:to>
                                    </p:set>
                                    <p:anim calcmode="lin" valueType="num">
                                      <p:cBhvr>
                                        <p:cTn id="25" dur="499" fill="hold"/>
                                        <p:tgtEl>
                                          <p:spTgt spid="4480"/>
                                        </p:tgtEl>
                                        <p:attrNameLst>
                                          <p:attrName>ppt_x</p:attrName>
                                        </p:attrNameLst>
                                      </p:cBhvr>
                                      <p:tavLst>
                                        <p:tav tm="0">
                                          <p:val>
                                            <p:strVal val="#ppt_x"/>
                                          </p:val>
                                        </p:tav>
                                        <p:tav tm="100000">
                                          <p:val>
                                            <p:strVal val="#ppt_x"/>
                                          </p:val>
                                        </p:tav>
                                      </p:tavLst>
                                    </p:anim>
                                    <p:anim calcmode="lin" valueType="num">
                                      <p:cBhvr>
                                        <p:cTn id="26" dur="499" fill="hold"/>
                                        <p:tgtEl>
                                          <p:spTgt spid="4480"/>
                                        </p:tgtEl>
                                        <p:attrNameLst>
                                          <p:attrName>ppt_y</p:attrName>
                                        </p:attrNameLst>
                                      </p:cBhvr>
                                      <p:tavLst>
                                        <p:tav tm="0">
                                          <p:val>
                                            <p:strVal val="0-#ppt_h/2"/>
                                          </p:val>
                                        </p:tav>
                                        <p:tav tm="100000">
                                          <p:val>
                                            <p:strVal val="#ppt_y"/>
                                          </p:val>
                                        </p:tav>
                                      </p:tavLst>
                                    </p:anim>
                                  </p:childTnLst>
                                </p:cTn>
                              </p:par>
                            </p:childTnLst>
                          </p:cTn>
                        </p:par>
                        <p:par>
                          <p:cTn id="27" fill="hold">
                            <p:stCondLst>
                              <p:cond delay="2495"/>
                            </p:stCondLst>
                            <p:childTnLst>
                              <p:par>
                                <p:cTn id="28" presetID="2" presetClass="entr" presetSubtype="2" fill="hold" grpId="0" nodeType="afterEffect">
                                  <p:stCondLst>
                                    <p:cond delay="0"/>
                                  </p:stCondLst>
                                  <p:iterate>
                                    <p:tmAbs val="0"/>
                                  </p:iterate>
                                  <p:childTnLst>
                                    <p:set>
                                      <p:cBhvr>
                                        <p:cTn id="29" fill="hold"/>
                                        <p:tgtEl>
                                          <p:spTgt spid="4474"/>
                                        </p:tgtEl>
                                        <p:attrNameLst>
                                          <p:attrName>style.visibility</p:attrName>
                                        </p:attrNameLst>
                                      </p:cBhvr>
                                      <p:to>
                                        <p:strVal val="visible"/>
                                      </p:to>
                                    </p:set>
                                    <p:anim calcmode="lin" valueType="num">
                                      <p:cBhvr>
                                        <p:cTn id="30" dur="499" fill="hold"/>
                                        <p:tgtEl>
                                          <p:spTgt spid="4474"/>
                                        </p:tgtEl>
                                        <p:attrNameLst>
                                          <p:attrName>ppt_x</p:attrName>
                                        </p:attrNameLst>
                                      </p:cBhvr>
                                      <p:tavLst>
                                        <p:tav tm="0">
                                          <p:val>
                                            <p:strVal val="1+#ppt_w/2"/>
                                          </p:val>
                                        </p:tav>
                                        <p:tav tm="100000">
                                          <p:val>
                                            <p:strVal val="#ppt_x"/>
                                          </p:val>
                                        </p:tav>
                                      </p:tavLst>
                                    </p:anim>
                                    <p:anim calcmode="lin" valueType="num">
                                      <p:cBhvr>
                                        <p:cTn id="31" dur="499" fill="hold"/>
                                        <p:tgtEl>
                                          <p:spTgt spid="4474"/>
                                        </p:tgtEl>
                                        <p:attrNameLst>
                                          <p:attrName>ppt_y</p:attrName>
                                        </p:attrNameLst>
                                      </p:cBhvr>
                                      <p:tavLst>
                                        <p:tav tm="0">
                                          <p:val>
                                            <p:strVal val="#ppt_y"/>
                                          </p:val>
                                        </p:tav>
                                        <p:tav tm="100000">
                                          <p:val>
                                            <p:strVal val="#ppt_y"/>
                                          </p:val>
                                        </p:tav>
                                      </p:tavLst>
                                    </p:anim>
                                  </p:childTnLst>
                                </p:cTn>
                              </p:par>
                            </p:childTnLst>
                          </p:cTn>
                        </p:par>
                        <p:par>
                          <p:cTn id="32" fill="hold">
                            <p:stCondLst>
                              <p:cond delay="2994"/>
                            </p:stCondLst>
                            <p:childTnLst>
                              <p:par>
                                <p:cTn id="33" presetID="9" presetClass="entr" presetSubtype="0" fill="hold" grpId="0" nodeType="afterEffect">
                                  <p:stCondLst>
                                    <p:cond delay="0"/>
                                  </p:stCondLst>
                                  <p:iterate>
                                    <p:tmAbs val="0"/>
                                  </p:iterate>
                                  <p:childTnLst>
                                    <p:set>
                                      <p:cBhvr>
                                        <p:cTn id="34" fill="hold"/>
                                        <p:tgtEl>
                                          <p:spTgt spid="4482"/>
                                        </p:tgtEl>
                                        <p:attrNameLst>
                                          <p:attrName>style.visibility</p:attrName>
                                        </p:attrNameLst>
                                      </p:cBhvr>
                                      <p:to>
                                        <p:strVal val="visible"/>
                                      </p:to>
                                    </p:set>
                                    <p:animEffect transition="in" filter="dissolve">
                                      <p:cBhvr>
                                        <p:cTn id="35" dur="499"/>
                                        <p:tgtEl>
                                          <p:spTgt spid="4482"/>
                                        </p:tgtEl>
                                      </p:cBhvr>
                                    </p:animEffect>
                                  </p:childTnLst>
                                </p:cTn>
                              </p:par>
                            </p:childTnLst>
                          </p:cTn>
                        </p:par>
                        <p:par>
                          <p:cTn id="36" fill="hold">
                            <p:stCondLst>
                              <p:cond delay="3493"/>
                            </p:stCondLst>
                            <p:childTnLst>
                              <p:par>
                                <p:cTn id="37" presetID="2" presetClass="entr" presetSubtype="1" fill="hold" grpId="0" nodeType="afterEffect">
                                  <p:stCondLst>
                                    <p:cond delay="0"/>
                                  </p:stCondLst>
                                  <p:iterate>
                                    <p:tmAbs val="0"/>
                                  </p:iterate>
                                  <p:childTnLst>
                                    <p:set>
                                      <p:cBhvr>
                                        <p:cTn id="38" fill="hold"/>
                                        <p:tgtEl>
                                          <p:spTgt spid="4475"/>
                                        </p:tgtEl>
                                        <p:attrNameLst>
                                          <p:attrName>style.visibility</p:attrName>
                                        </p:attrNameLst>
                                      </p:cBhvr>
                                      <p:to>
                                        <p:strVal val="visible"/>
                                      </p:to>
                                    </p:set>
                                    <p:anim calcmode="lin" valueType="num">
                                      <p:cBhvr>
                                        <p:cTn id="39" dur="499" fill="hold"/>
                                        <p:tgtEl>
                                          <p:spTgt spid="4475"/>
                                        </p:tgtEl>
                                        <p:attrNameLst>
                                          <p:attrName>ppt_x</p:attrName>
                                        </p:attrNameLst>
                                      </p:cBhvr>
                                      <p:tavLst>
                                        <p:tav tm="0">
                                          <p:val>
                                            <p:strVal val="#ppt_x"/>
                                          </p:val>
                                        </p:tav>
                                        <p:tav tm="100000">
                                          <p:val>
                                            <p:strVal val="#ppt_x"/>
                                          </p:val>
                                        </p:tav>
                                      </p:tavLst>
                                    </p:anim>
                                    <p:anim calcmode="lin" valueType="num">
                                      <p:cBhvr>
                                        <p:cTn id="40" dur="499" fill="hold"/>
                                        <p:tgtEl>
                                          <p:spTgt spid="4475"/>
                                        </p:tgtEl>
                                        <p:attrNameLst>
                                          <p:attrName>ppt_y</p:attrName>
                                        </p:attrNameLst>
                                      </p:cBhvr>
                                      <p:tavLst>
                                        <p:tav tm="0">
                                          <p:val>
                                            <p:strVal val="0-#ppt_h/2"/>
                                          </p:val>
                                        </p:tav>
                                        <p:tav tm="100000">
                                          <p:val>
                                            <p:strVal val="#ppt_y"/>
                                          </p:val>
                                        </p:tav>
                                      </p:tavLst>
                                    </p:anim>
                                  </p:childTnLst>
                                </p:cTn>
                              </p:par>
                            </p:childTnLst>
                          </p:cTn>
                        </p:par>
                        <p:par>
                          <p:cTn id="41" fill="hold">
                            <p:stCondLst>
                              <p:cond delay="3992"/>
                            </p:stCondLst>
                            <p:childTnLst>
                              <p:par>
                                <p:cTn id="42" presetID="2" presetClass="entr" presetSubtype="1" fill="hold" grpId="0" nodeType="afterEffect">
                                  <p:stCondLst>
                                    <p:cond delay="0"/>
                                  </p:stCondLst>
                                  <p:iterate>
                                    <p:tmAbs val="0"/>
                                  </p:iterate>
                                  <p:childTnLst>
                                    <p:set>
                                      <p:cBhvr>
                                        <p:cTn id="43" fill="hold"/>
                                        <p:tgtEl>
                                          <p:spTgt spid="4478"/>
                                        </p:tgtEl>
                                        <p:attrNameLst>
                                          <p:attrName>style.visibility</p:attrName>
                                        </p:attrNameLst>
                                      </p:cBhvr>
                                      <p:to>
                                        <p:strVal val="visible"/>
                                      </p:to>
                                    </p:set>
                                    <p:anim calcmode="lin" valueType="num">
                                      <p:cBhvr>
                                        <p:cTn id="44" dur="499" fill="hold"/>
                                        <p:tgtEl>
                                          <p:spTgt spid="4478"/>
                                        </p:tgtEl>
                                        <p:attrNameLst>
                                          <p:attrName>ppt_x</p:attrName>
                                        </p:attrNameLst>
                                      </p:cBhvr>
                                      <p:tavLst>
                                        <p:tav tm="0">
                                          <p:val>
                                            <p:strVal val="#ppt_x"/>
                                          </p:val>
                                        </p:tav>
                                        <p:tav tm="100000">
                                          <p:val>
                                            <p:strVal val="#ppt_x"/>
                                          </p:val>
                                        </p:tav>
                                      </p:tavLst>
                                    </p:anim>
                                    <p:anim calcmode="lin" valueType="num">
                                      <p:cBhvr>
                                        <p:cTn id="45" dur="499" fill="hold"/>
                                        <p:tgtEl>
                                          <p:spTgt spid="4478"/>
                                        </p:tgtEl>
                                        <p:attrNameLst>
                                          <p:attrName>ppt_y</p:attrName>
                                        </p:attrNameLst>
                                      </p:cBhvr>
                                      <p:tavLst>
                                        <p:tav tm="0">
                                          <p:val>
                                            <p:strVal val="0-#ppt_h/2"/>
                                          </p:val>
                                        </p:tav>
                                        <p:tav tm="100000">
                                          <p:val>
                                            <p:strVal val="#ppt_y"/>
                                          </p:val>
                                        </p:tav>
                                      </p:tavLst>
                                    </p:anim>
                                  </p:childTnLst>
                                </p:cTn>
                              </p:par>
                            </p:childTnLst>
                          </p:cTn>
                        </p:par>
                        <p:par>
                          <p:cTn id="46" fill="hold">
                            <p:stCondLst>
                              <p:cond delay="4491"/>
                            </p:stCondLst>
                            <p:childTnLst>
                              <p:par>
                                <p:cTn id="47" presetID="2" presetClass="entr" presetSubtype="2" fill="hold" grpId="0" nodeType="afterEffect">
                                  <p:stCondLst>
                                    <p:cond delay="0"/>
                                  </p:stCondLst>
                                  <p:iterate>
                                    <p:tmAbs val="0"/>
                                  </p:iterate>
                                  <p:childTnLst>
                                    <p:set>
                                      <p:cBhvr>
                                        <p:cTn id="48" fill="hold"/>
                                        <p:tgtEl>
                                          <p:spTgt spid="4476"/>
                                        </p:tgtEl>
                                        <p:attrNameLst>
                                          <p:attrName>style.visibility</p:attrName>
                                        </p:attrNameLst>
                                      </p:cBhvr>
                                      <p:to>
                                        <p:strVal val="visible"/>
                                      </p:to>
                                    </p:set>
                                    <p:anim calcmode="lin" valueType="num">
                                      <p:cBhvr>
                                        <p:cTn id="49" dur="499" fill="hold"/>
                                        <p:tgtEl>
                                          <p:spTgt spid="4476"/>
                                        </p:tgtEl>
                                        <p:attrNameLst>
                                          <p:attrName>ppt_x</p:attrName>
                                        </p:attrNameLst>
                                      </p:cBhvr>
                                      <p:tavLst>
                                        <p:tav tm="0">
                                          <p:val>
                                            <p:strVal val="1+#ppt_w/2"/>
                                          </p:val>
                                        </p:tav>
                                        <p:tav tm="100000">
                                          <p:val>
                                            <p:strVal val="#ppt_x"/>
                                          </p:val>
                                        </p:tav>
                                      </p:tavLst>
                                    </p:anim>
                                    <p:anim calcmode="lin" valueType="num">
                                      <p:cBhvr>
                                        <p:cTn id="50" dur="499" fill="hold"/>
                                        <p:tgtEl>
                                          <p:spTgt spid="4476"/>
                                        </p:tgtEl>
                                        <p:attrNameLst>
                                          <p:attrName>ppt_y</p:attrName>
                                        </p:attrNameLst>
                                      </p:cBhvr>
                                      <p:tavLst>
                                        <p:tav tm="0">
                                          <p:val>
                                            <p:strVal val="#ppt_y"/>
                                          </p:val>
                                        </p:tav>
                                        <p:tav tm="100000">
                                          <p:val>
                                            <p:strVal val="#ppt_y"/>
                                          </p:val>
                                        </p:tav>
                                      </p:tavLst>
                                    </p:anim>
                                  </p:childTnLst>
                                </p:cTn>
                              </p:par>
                            </p:childTnLst>
                          </p:cTn>
                        </p:par>
                        <p:par>
                          <p:cTn id="51" fill="hold">
                            <p:stCondLst>
                              <p:cond delay="4990"/>
                            </p:stCondLst>
                            <p:childTnLst>
                              <p:par>
                                <p:cTn id="52" presetID="9" presetClass="entr" presetSubtype="0" fill="hold" grpId="0" nodeType="afterEffect">
                                  <p:stCondLst>
                                    <p:cond delay="0"/>
                                  </p:stCondLst>
                                  <p:iterate>
                                    <p:tmAbs val="0"/>
                                  </p:iterate>
                                  <p:childTnLst>
                                    <p:set>
                                      <p:cBhvr>
                                        <p:cTn id="53" fill="hold"/>
                                        <p:tgtEl>
                                          <p:spTgt spid="4483"/>
                                        </p:tgtEl>
                                        <p:attrNameLst>
                                          <p:attrName>style.visibility</p:attrName>
                                        </p:attrNameLst>
                                      </p:cBhvr>
                                      <p:to>
                                        <p:strVal val="visible"/>
                                      </p:to>
                                    </p:set>
                                    <p:animEffect transition="in" filter="dissolve">
                                      <p:cBhvr>
                                        <p:cTn id="54" dur="499"/>
                                        <p:tgtEl>
                                          <p:spTgt spid="4483"/>
                                        </p:tgtEl>
                                      </p:cBhvr>
                                    </p:animEffect>
                                  </p:childTnLst>
                                </p:cTn>
                              </p:par>
                            </p:childTnLst>
                          </p:cTn>
                        </p:par>
                        <p:par>
                          <p:cTn id="55" fill="hold">
                            <p:stCondLst>
                              <p:cond delay="5489"/>
                            </p:stCondLst>
                            <p:childTnLst>
                              <p:par>
                                <p:cTn id="56" presetID="2" presetClass="entr" presetSubtype="1" fill="hold" grpId="0" nodeType="afterEffect">
                                  <p:stCondLst>
                                    <p:cond delay="0"/>
                                  </p:stCondLst>
                                  <p:iterate>
                                    <p:tmAbs val="0"/>
                                  </p:iterate>
                                  <p:childTnLst>
                                    <p:set>
                                      <p:cBhvr>
                                        <p:cTn id="57" fill="hold"/>
                                        <p:tgtEl>
                                          <p:spTgt spid="4477"/>
                                        </p:tgtEl>
                                        <p:attrNameLst>
                                          <p:attrName>style.visibility</p:attrName>
                                        </p:attrNameLst>
                                      </p:cBhvr>
                                      <p:to>
                                        <p:strVal val="visible"/>
                                      </p:to>
                                    </p:set>
                                    <p:anim calcmode="lin" valueType="num">
                                      <p:cBhvr>
                                        <p:cTn id="58" dur="499" fill="hold"/>
                                        <p:tgtEl>
                                          <p:spTgt spid="4477"/>
                                        </p:tgtEl>
                                        <p:attrNameLst>
                                          <p:attrName>ppt_x</p:attrName>
                                        </p:attrNameLst>
                                      </p:cBhvr>
                                      <p:tavLst>
                                        <p:tav tm="0">
                                          <p:val>
                                            <p:strVal val="#ppt_x"/>
                                          </p:val>
                                        </p:tav>
                                        <p:tav tm="100000">
                                          <p:val>
                                            <p:strVal val="#ppt_x"/>
                                          </p:val>
                                        </p:tav>
                                      </p:tavLst>
                                    </p:anim>
                                    <p:anim calcmode="lin" valueType="num">
                                      <p:cBhvr>
                                        <p:cTn id="59" dur="499" fill="hold"/>
                                        <p:tgtEl>
                                          <p:spTgt spid="4477"/>
                                        </p:tgtEl>
                                        <p:attrNameLst>
                                          <p:attrName>ppt_y</p:attrName>
                                        </p:attrNameLst>
                                      </p:cBhvr>
                                      <p:tavLst>
                                        <p:tav tm="0">
                                          <p:val>
                                            <p:strVal val="0-#ppt_h/2"/>
                                          </p:val>
                                        </p:tav>
                                        <p:tav tm="100000">
                                          <p:val>
                                            <p:strVal val="#ppt_y"/>
                                          </p:val>
                                        </p:tav>
                                      </p:tavLst>
                                    </p:anim>
                                  </p:childTnLst>
                                </p:cTn>
                              </p:par>
                            </p:childTnLst>
                          </p:cTn>
                        </p:par>
                        <p:par>
                          <p:cTn id="60" fill="hold">
                            <p:stCondLst>
                              <p:cond delay="5988"/>
                            </p:stCondLst>
                            <p:childTnLst>
                              <p:par>
                                <p:cTn id="61" presetID="2" presetClass="entr" presetSubtype="1" fill="hold" grpId="0" nodeType="afterEffect">
                                  <p:stCondLst>
                                    <p:cond delay="0"/>
                                  </p:stCondLst>
                                  <p:iterate>
                                    <p:tmAbs val="0"/>
                                  </p:iterate>
                                  <p:childTnLst>
                                    <p:set>
                                      <p:cBhvr>
                                        <p:cTn id="62" fill="hold"/>
                                        <p:tgtEl>
                                          <p:spTgt spid="4479"/>
                                        </p:tgtEl>
                                        <p:attrNameLst>
                                          <p:attrName>style.visibility</p:attrName>
                                        </p:attrNameLst>
                                      </p:cBhvr>
                                      <p:to>
                                        <p:strVal val="visible"/>
                                      </p:to>
                                    </p:set>
                                    <p:anim calcmode="lin" valueType="num">
                                      <p:cBhvr>
                                        <p:cTn id="63" dur="499" fill="hold"/>
                                        <p:tgtEl>
                                          <p:spTgt spid="4479"/>
                                        </p:tgtEl>
                                        <p:attrNameLst>
                                          <p:attrName>ppt_x</p:attrName>
                                        </p:attrNameLst>
                                      </p:cBhvr>
                                      <p:tavLst>
                                        <p:tav tm="0">
                                          <p:val>
                                            <p:strVal val="#ppt_x"/>
                                          </p:val>
                                        </p:tav>
                                        <p:tav tm="100000">
                                          <p:val>
                                            <p:strVal val="#ppt_x"/>
                                          </p:val>
                                        </p:tav>
                                      </p:tavLst>
                                    </p:anim>
                                    <p:anim calcmode="lin" valueType="num">
                                      <p:cBhvr>
                                        <p:cTn id="64" dur="499" fill="hold"/>
                                        <p:tgtEl>
                                          <p:spTgt spid="44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2" grpId="0" animBg="1" advAuto="0"/>
      <p:bldP spid="4473" grpId="0" animBg="1" advAuto="0"/>
      <p:bldP spid="4474" grpId="0" animBg="1" advAuto="0"/>
      <p:bldP spid="4475" grpId="0" animBg="1" advAuto="0"/>
      <p:bldP spid="4476" grpId="0" animBg="1" advAuto="0"/>
      <p:bldP spid="4477" grpId="0" animBg="1" advAuto="0"/>
      <p:bldP spid="4478" grpId="0" animBg="1" advAuto="0"/>
      <p:bldP spid="4479" grpId="0" animBg="1" advAuto="0"/>
      <p:bldP spid="4480" grpId="0" animBg="1" advAuto="0"/>
      <p:bldP spid="4481" grpId="0" animBg="1" advAuto="0"/>
      <p:bldP spid="4482" grpId="0" animBg="1" advAuto="0"/>
      <p:bldP spid="4483" grpId="0" animBg="1" advAuto="0"/>
      <p:bldP spid="4489"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30"/>
          </p:nvPr>
        </p:nvPicPr>
        <p:blipFill>
          <a:blip r:embed="rId2" cstate="print">
            <a:extLst>
              <a:ext uri="{28A0092B-C50C-407E-A947-70E740481C1C}">
                <a14:useLocalDpi xmlns:a14="http://schemas.microsoft.com/office/drawing/2010/main" val="0"/>
              </a:ext>
            </a:extLst>
          </a:blip>
          <a:srcRect l="16443" r="16443"/>
          <a:stretch>
            <a:fillRect/>
          </a:stretch>
        </p:blipFill>
        <p:spPr/>
      </p:pic>
      <p:sp>
        <p:nvSpPr>
          <p:cNvPr id="4510" name="Shape 4510"/>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29</a:t>
            </a:fld>
            <a:endParaRPr>
              <a:solidFill>
                <a:srgbClr val="FFFFFF"/>
              </a:solidFill>
            </a:endParaRPr>
          </a:p>
        </p:txBody>
      </p:sp>
      <p:sp>
        <p:nvSpPr>
          <p:cNvPr id="4512" name="Shape 4512"/>
          <p:cNvSpPr/>
          <p:nvPr/>
        </p:nvSpPr>
        <p:spPr>
          <a:xfrm>
            <a:off x="4698415" y="3844609"/>
            <a:ext cx="601439" cy="601438"/>
          </a:xfrm>
          <a:prstGeom prst="roundRect">
            <a:avLst>
              <a:gd name="adj" fmla="val 50000"/>
            </a:avLst>
          </a:prstGeom>
          <a:ln w="12700" cmpd="sng">
            <a:solidFill>
              <a:srgbClr val="7F7F7F"/>
            </a:solidFill>
            <a:prstDash val="sysDot"/>
            <a:miter lim="400000"/>
          </a:ln>
        </p:spPr>
        <p:txBody>
          <a:bodyPr lIns="0" tIns="0" rIns="0" bIns="0" anchor="ctr"/>
          <a:lstStyle/>
          <a:p>
            <a:pPr lvl="0">
              <a:defRPr sz="3200">
                <a:solidFill>
                  <a:srgbClr val="3AA6DE"/>
                </a:solidFill>
              </a:defRPr>
            </a:pPr>
            <a:endParaRPr>
              <a:latin typeface="+mn-ea"/>
            </a:endParaRPr>
          </a:p>
        </p:txBody>
      </p:sp>
      <p:sp>
        <p:nvSpPr>
          <p:cNvPr id="4513" name="Shape 4513"/>
          <p:cNvSpPr/>
          <p:nvPr/>
        </p:nvSpPr>
        <p:spPr>
          <a:xfrm>
            <a:off x="4698415" y="3070337"/>
            <a:ext cx="601439" cy="601438"/>
          </a:xfrm>
          <a:prstGeom prst="roundRect">
            <a:avLst>
              <a:gd name="adj" fmla="val 50000"/>
            </a:avLst>
          </a:prstGeom>
          <a:ln w="12700" cmpd="sng">
            <a:solidFill>
              <a:srgbClr val="7F7F7F"/>
            </a:solidFill>
            <a:prstDash val="sysDot"/>
            <a:miter lim="400000"/>
          </a:ln>
        </p:spPr>
        <p:txBody>
          <a:bodyPr lIns="0" tIns="0" rIns="0" bIns="0" anchor="ctr"/>
          <a:lstStyle/>
          <a:p>
            <a:pPr lvl="0">
              <a:defRPr sz="3200">
                <a:solidFill>
                  <a:srgbClr val="3AA6DE"/>
                </a:solidFill>
              </a:defRPr>
            </a:pPr>
            <a:endParaRPr>
              <a:latin typeface="+mn-ea"/>
            </a:endParaRPr>
          </a:p>
        </p:txBody>
      </p:sp>
      <p:sp>
        <p:nvSpPr>
          <p:cNvPr id="4514" name="Shape 4514"/>
          <p:cNvSpPr/>
          <p:nvPr/>
        </p:nvSpPr>
        <p:spPr>
          <a:xfrm>
            <a:off x="3734311" y="2955165"/>
            <a:ext cx="514050" cy="0"/>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sp>
        <p:nvSpPr>
          <p:cNvPr id="4515" name="Shape 4515"/>
          <p:cNvSpPr/>
          <p:nvPr/>
        </p:nvSpPr>
        <p:spPr>
          <a:xfrm flipV="1">
            <a:off x="4247506" y="1731105"/>
            <a:ext cx="0" cy="2452569"/>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sp>
        <p:nvSpPr>
          <p:cNvPr id="4516" name="Shape 4516"/>
          <p:cNvSpPr/>
          <p:nvPr/>
        </p:nvSpPr>
        <p:spPr>
          <a:xfrm>
            <a:off x="4243230" y="4179044"/>
            <a:ext cx="447476" cy="0"/>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sp>
        <p:nvSpPr>
          <p:cNvPr id="4517" name="Shape 4517"/>
          <p:cNvSpPr/>
          <p:nvPr/>
        </p:nvSpPr>
        <p:spPr>
          <a:xfrm rot="10594">
            <a:off x="5583923" y="3779757"/>
            <a:ext cx="2743314" cy="735958"/>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100" dirty="0">
                <a:solidFill>
                  <a:schemeClr val="accent4"/>
                </a:solidFill>
                <a:latin typeface="+mn-ea"/>
                <a:cs typeface="Roboto Bold"/>
                <a:sym typeface="Roboto Bold"/>
              </a:rPr>
              <a:t>IMPROVE YOUR PLANNING SKILLS</a:t>
            </a:r>
          </a:p>
          <a:p>
            <a:pPr algn="l">
              <a:lnSpc>
                <a:spcPts val="1313"/>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 nonummy nibhe euismod.</a:t>
            </a:r>
          </a:p>
        </p:txBody>
      </p:sp>
      <p:grpSp>
        <p:nvGrpSpPr>
          <p:cNvPr id="4520" name="Group 4520"/>
          <p:cNvGrpSpPr/>
          <p:nvPr/>
        </p:nvGrpSpPr>
        <p:grpSpPr>
          <a:xfrm>
            <a:off x="4753788" y="3899982"/>
            <a:ext cx="490692" cy="490692"/>
            <a:chOff x="0" y="0"/>
            <a:chExt cx="1308511" cy="1308511"/>
          </a:xfrm>
        </p:grpSpPr>
        <p:sp>
          <p:nvSpPr>
            <p:cNvPr id="4518" name="Shape 4518"/>
            <p:cNvSpPr/>
            <p:nvPr/>
          </p:nvSpPr>
          <p:spPr>
            <a:xfrm>
              <a:off x="0" y="0"/>
              <a:ext cx="1308512" cy="1308512"/>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lvl="0">
                <a:defRPr sz="3200">
                  <a:solidFill>
                    <a:srgbClr val="3AA6DE"/>
                  </a:solidFill>
                </a:defRPr>
              </a:pPr>
              <a:endParaRPr>
                <a:latin typeface="+mn-ea"/>
              </a:endParaRPr>
            </a:p>
          </p:txBody>
        </p:sp>
        <p:sp>
          <p:nvSpPr>
            <p:cNvPr id="4519" name="Shape 4519"/>
            <p:cNvSpPr/>
            <p:nvPr/>
          </p:nvSpPr>
          <p:spPr>
            <a:xfrm>
              <a:off x="357133" y="340197"/>
              <a:ext cx="693004" cy="709416"/>
            </a:xfrm>
            <a:custGeom>
              <a:avLst/>
              <a:gdLst/>
              <a:ahLst/>
              <a:cxnLst>
                <a:cxn ang="0">
                  <a:pos x="wd2" y="hd2"/>
                </a:cxn>
                <a:cxn ang="5400000">
                  <a:pos x="wd2" y="hd2"/>
                </a:cxn>
                <a:cxn ang="10800000">
                  <a:pos x="wd2" y="hd2"/>
                </a:cxn>
                <a:cxn ang="16200000">
                  <a:pos x="wd2" y="hd2"/>
                </a:cxn>
              </a:cxnLst>
              <a:rect l="0" t="0" r="r" b="b"/>
              <a:pathLst>
                <a:path w="21600" h="21600" extrusionOk="0">
                  <a:moveTo>
                    <a:pt x="2444" y="0"/>
                  </a:moveTo>
                  <a:cubicBezTo>
                    <a:pt x="1090" y="1"/>
                    <a:pt x="0" y="1065"/>
                    <a:pt x="0" y="2388"/>
                  </a:cubicBezTo>
                  <a:cubicBezTo>
                    <a:pt x="0" y="3710"/>
                    <a:pt x="1090" y="4775"/>
                    <a:pt x="2444" y="4775"/>
                  </a:cubicBezTo>
                  <a:cubicBezTo>
                    <a:pt x="3797" y="4775"/>
                    <a:pt x="4888" y="3710"/>
                    <a:pt x="4888" y="2388"/>
                  </a:cubicBezTo>
                  <a:cubicBezTo>
                    <a:pt x="4888" y="1065"/>
                    <a:pt x="3797" y="1"/>
                    <a:pt x="2444" y="0"/>
                  </a:cubicBezTo>
                  <a:close/>
                  <a:moveTo>
                    <a:pt x="13187" y="592"/>
                  </a:moveTo>
                  <a:cubicBezTo>
                    <a:pt x="8853" y="593"/>
                    <a:pt x="5284" y="3773"/>
                    <a:pt x="4813" y="7885"/>
                  </a:cubicBezTo>
                  <a:cubicBezTo>
                    <a:pt x="2008" y="8856"/>
                    <a:pt x="2" y="11476"/>
                    <a:pt x="0" y="14548"/>
                  </a:cubicBezTo>
                  <a:cubicBezTo>
                    <a:pt x="2" y="18449"/>
                    <a:pt x="3226" y="21599"/>
                    <a:pt x="7219" y="21600"/>
                  </a:cubicBezTo>
                  <a:cubicBezTo>
                    <a:pt x="10322" y="21599"/>
                    <a:pt x="12958" y="19691"/>
                    <a:pt x="13983" y="17010"/>
                  </a:cubicBezTo>
                  <a:cubicBezTo>
                    <a:pt x="18258" y="16611"/>
                    <a:pt x="21599" y="13090"/>
                    <a:pt x="21600" y="8810"/>
                  </a:cubicBezTo>
                  <a:cubicBezTo>
                    <a:pt x="21599" y="4264"/>
                    <a:pt x="17841" y="593"/>
                    <a:pt x="13187" y="59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21" name="Shape 4521"/>
          <p:cNvSpPr/>
          <p:nvPr/>
        </p:nvSpPr>
        <p:spPr>
          <a:xfrm rot="10594">
            <a:off x="5583923" y="2189022"/>
            <a:ext cx="2588893" cy="7184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100" dirty="0">
                <a:solidFill>
                  <a:schemeClr val="accent2"/>
                </a:solidFill>
                <a:latin typeface="+mn-ea"/>
                <a:cs typeface="Roboto Bold"/>
                <a:sym typeface="Roboto Bold"/>
              </a:rPr>
              <a:t>INVESTMENT</a:t>
            </a:r>
          </a:p>
          <a:p>
            <a:pPr algn="l">
              <a:lnSpc>
                <a:spcPts val="1313"/>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 nonummy nibhe euismod.</a:t>
            </a:r>
          </a:p>
        </p:txBody>
      </p:sp>
      <p:grpSp>
        <p:nvGrpSpPr>
          <p:cNvPr id="4524" name="Group 4524"/>
          <p:cNvGrpSpPr/>
          <p:nvPr/>
        </p:nvGrpSpPr>
        <p:grpSpPr>
          <a:xfrm>
            <a:off x="4753788" y="2313049"/>
            <a:ext cx="490692" cy="490692"/>
            <a:chOff x="0" y="0"/>
            <a:chExt cx="1308511" cy="1308511"/>
          </a:xfrm>
        </p:grpSpPr>
        <p:sp>
          <p:nvSpPr>
            <p:cNvPr id="4522" name="Shape 4522"/>
            <p:cNvSpPr/>
            <p:nvPr/>
          </p:nvSpPr>
          <p:spPr>
            <a:xfrm>
              <a:off x="0" y="0"/>
              <a:ext cx="1308512" cy="1308512"/>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200">
                  <a:solidFill>
                    <a:srgbClr val="3AA6DE"/>
                  </a:solidFill>
                </a:defRPr>
              </a:pPr>
              <a:endParaRPr>
                <a:latin typeface="+mn-ea"/>
              </a:endParaRPr>
            </a:p>
          </p:txBody>
        </p:sp>
        <p:sp>
          <p:nvSpPr>
            <p:cNvPr id="4523" name="Shape 4523"/>
            <p:cNvSpPr/>
            <p:nvPr/>
          </p:nvSpPr>
          <p:spPr>
            <a:xfrm>
              <a:off x="313871" y="282751"/>
              <a:ext cx="680769" cy="743010"/>
            </a:xfrm>
            <a:custGeom>
              <a:avLst/>
              <a:gdLst/>
              <a:ahLst/>
              <a:cxnLst>
                <a:cxn ang="0">
                  <a:pos x="wd2" y="hd2"/>
                </a:cxn>
                <a:cxn ang="5400000">
                  <a:pos x="wd2" y="hd2"/>
                </a:cxn>
                <a:cxn ang="10800000">
                  <a:pos x="wd2" y="hd2"/>
                </a:cxn>
                <a:cxn ang="16200000">
                  <a:pos x="wd2" y="hd2"/>
                </a:cxn>
              </a:cxnLst>
              <a:rect l="0" t="0" r="r" b="b"/>
              <a:pathLst>
                <a:path w="21600" h="21600" extrusionOk="0">
                  <a:moveTo>
                    <a:pt x="8331" y="0"/>
                  </a:moveTo>
                  <a:cubicBezTo>
                    <a:pt x="7922" y="0"/>
                    <a:pt x="7518" y="114"/>
                    <a:pt x="7118" y="358"/>
                  </a:cubicBezTo>
                  <a:cubicBezTo>
                    <a:pt x="6719" y="601"/>
                    <a:pt x="6448" y="896"/>
                    <a:pt x="6295" y="1244"/>
                  </a:cubicBezTo>
                  <a:lnTo>
                    <a:pt x="5225" y="3600"/>
                  </a:lnTo>
                  <a:lnTo>
                    <a:pt x="473" y="3600"/>
                  </a:lnTo>
                  <a:cubicBezTo>
                    <a:pt x="330" y="3600"/>
                    <a:pt x="214" y="3629"/>
                    <a:pt x="123" y="3713"/>
                  </a:cubicBezTo>
                  <a:cubicBezTo>
                    <a:pt x="31" y="3798"/>
                    <a:pt x="0" y="3903"/>
                    <a:pt x="0" y="4034"/>
                  </a:cubicBezTo>
                  <a:lnTo>
                    <a:pt x="0" y="4938"/>
                  </a:lnTo>
                  <a:cubicBezTo>
                    <a:pt x="0" y="5070"/>
                    <a:pt x="31" y="5174"/>
                    <a:pt x="123" y="5259"/>
                  </a:cubicBezTo>
                  <a:cubicBezTo>
                    <a:pt x="214" y="5343"/>
                    <a:pt x="330" y="5391"/>
                    <a:pt x="473" y="5391"/>
                  </a:cubicBezTo>
                  <a:lnTo>
                    <a:pt x="1954" y="5391"/>
                  </a:lnTo>
                  <a:lnTo>
                    <a:pt x="1954" y="18773"/>
                  </a:lnTo>
                  <a:cubicBezTo>
                    <a:pt x="1954" y="19551"/>
                    <a:pt x="2193" y="20221"/>
                    <a:pt x="2674" y="20771"/>
                  </a:cubicBezTo>
                  <a:cubicBezTo>
                    <a:pt x="3156" y="21319"/>
                    <a:pt x="3727" y="21600"/>
                    <a:pt x="4402" y="21600"/>
                  </a:cubicBezTo>
                  <a:lnTo>
                    <a:pt x="17177" y="21600"/>
                  </a:lnTo>
                  <a:cubicBezTo>
                    <a:pt x="17852" y="21600"/>
                    <a:pt x="18445" y="21300"/>
                    <a:pt x="18926" y="20733"/>
                  </a:cubicBezTo>
                  <a:cubicBezTo>
                    <a:pt x="19406" y="20165"/>
                    <a:pt x="19646" y="19494"/>
                    <a:pt x="19646" y="18716"/>
                  </a:cubicBezTo>
                  <a:lnTo>
                    <a:pt x="19646" y="5391"/>
                  </a:lnTo>
                  <a:lnTo>
                    <a:pt x="21106" y="5391"/>
                  </a:lnTo>
                  <a:cubicBezTo>
                    <a:pt x="21249" y="5391"/>
                    <a:pt x="21365" y="5343"/>
                    <a:pt x="21456" y="5259"/>
                  </a:cubicBezTo>
                  <a:cubicBezTo>
                    <a:pt x="21549" y="5174"/>
                    <a:pt x="21600" y="5070"/>
                    <a:pt x="21600" y="4938"/>
                  </a:cubicBezTo>
                  <a:lnTo>
                    <a:pt x="21600" y="4034"/>
                  </a:lnTo>
                  <a:cubicBezTo>
                    <a:pt x="21600" y="3903"/>
                    <a:pt x="21549" y="3798"/>
                    <a:pt x="21456" y="3713"/>
                  </a:cubicBezTo>
                  <a:cubicBezTo>
                    <a:pt x="21365" y="3629"/>
                    <a:pt x="21249" y="3600"/>
                    <a:pt x="21106" y="3600"/>
                  </a:cubicBezTo>
                  <a:lnTo>
                    <a:pt x="16375" y="3600"/>
                  </a:lnTo>
                  <a:lnTo>
                    <a:pt x="15285" y="1244"/>
                  </a:lnTo>
                  <a:cubicBezTo>
                    <a:pt x="15132" y="896"/>
                    <a:pt x="14861" y="601"/>
                    <a:pt x="14462" y="358"/>
                  </a:cubicBezTo>
                  <a:cubicBezTo>
                    <a:pt x="14063" y="114"/>
                    <a:pt x="13658" y="0"/>
                    <a:pt x="13248" y="0"/>
                  </a:cubicBezTo>
                  <a:lnTo>
                    <a:pt x="8331" y="0"/>
                  </a:lnTo>
                  <a:close/>
                  <a:moveTo>
                    <a:pt x="8373" y="1791"/>
                  </a:moveTo>
                  <a:lnTo>
                    <a:pt x="13248" y="1791"/>
                  </a:lnTo>
                  <a:cubicBezTo>
                    <a:pt x="13350" y="1810"/>
                    <a:pt x="13423" y="1857"/>
                    <a:pt x="13495" y="1941"/>
                  </a:cubicBezTo>
                  <a:lnTo>
                    <a:pt x="14235" y="3600"/>
                  </a:lnTo>
                  <a:lnTo>
                    <a:pt x="7365" y="3600"/>
                  </a:lnTo>
                  <a:cubicBezTo>
                    <a:pt x="7365" y="3600"/>
                    <a:pt x="8105" y="1941"/>
                    <a:pt x="8105" y="1941"/>
                  </a:cubicBezTo>
                  <a:cubicBezTo>
                    <a:pt x="8176" y="1857"/>
                    <a:pt x="8271" y="1810"/>
                    <a:pt x="8373" y="1791"/>
                  </a:cubicBezTo>
                  <a:close/>
                  <a:moveTo>
                    <a:pt x="3929" y="5391"/>
                  </a:moveTo>
                  <a:lnTo>
                    <a:pt x="17671" y="5391"/>
                  </a:lnTo>
                  <a:cubicBezTo>
                    <a:pt x="17671" y="5391"/>
                    <a:pt x="17671" y="18716"/>
                    <a:pt x="17671" y="18716"/>
                  </a:cubicBezTo>
                  <a:cubicBezTo>
                    <a:pt x="17671" y="18923"/>
                    <a:pt x="17639" y="19127"/>
                    <a:pt x="17568" y="19301"/>
                  </a:cubicBezTo>
                  <a:cubicBezTo>
                    <a:pt x="17497" y="19474"/>
                    <a:pt x="17418" y="19598"/>
                    <a:pt x="17342" y="19677"/>
                  </a:cubicBezTo>
                  <a:cubicBezTo>
                    <a:pt x="17266" y="19758"/>
                    <a:pt x="17210" y="19791"/>
                    <a:pt x="17177" y="19791"/>
                  </a:cubicBezTo>
                  <a:lnTo>
                    <a:pt x="4402" y="19791"/>
                  </a:lnTo>
                  <a:cubicBezTo>
                    <a:pt x="4373" y="19791"/>
                    <a:pt x="4335" y="19758"/>
                    <a:pt x="4258" y="19677"/>
                  </a:cubicBezTo>
                  <a:cubicBezTo>
                    <a:pt x="4182" y="19598"/>
                    <a:pt x="4104" y="19474"/>
                    <a:pt x="4032" y="19301"/>
                  </a:cubicBezTo>
                  <a:cubicBezTo>
                    <a:pt x="3961" y="19127"/>
                    <a:pt x="3929" y="18923"/>
                    <a:pt x="3929" y="18716"/>
                  </a:cubicBezTo>
                  <a:lnTo>
                    <a:pt x="3929" y="5391"/>
                  </a:lnTo>
                  <a:close/>
                  <a:moveTo>
                    <a:pt x="6418" y="8444"/>
                  </a:moveTo>
                  <a:cubicBezTo>
                    <a:pt x="6274" y="8444"/>
                    <a:pt x="6141" y="8473"/>
                    <a:pt x="6048" y="8557"/>
                  </a:cubicBezTo>
                  <a:cubicBezTo>
                    <a:pt x="5957" y="8641"/>
                    <a:pt x="5925" y="8746"/>
                    <a:pt x="5925" y="8877"/>
                  </a:cubicBezTo>
                  <a:lnTo>
                    <a:pt x="5925" y="16982"/>
                  </a:lnTo>
                  <a:cubicBezTo>
                    <a:pt x="5925" y="17114"/>
                    <a:pt x="5957" y="17217"/>
                    <a:pt x="6048" y="17303"/>
                  </a:cubicBezTo>
                  <a:cubicBezTo>
                    <a:pt x="6141" y="17387"/>
                    <a:pt x="6274" y="17435"/>
                    <a:pt x="6418" y="17435"/>
                  </a:cubicBezTo>
                  <a:lnTo>
                    <a:pt x="7385" y="17435"/>
                  </a:lnTo>
                  <a:cubicBezTo>
                    <a:pt x="7529" y="17435"/>
                    <a:pt x="7643" y="17387"/>
                    <a:pt x="7735" y="17303"/>
                  </a:cubicBezTo>
                  <a:cubicBezTo>
                    <a:pt x="7827" y="17217"/>
                    <a:pt x="7879" y="17114"/>
                    <a:pt x="7879" y="16982"/>
                  </a:cubicBezTo>
                  <a:lnTo>
                    <a:pt x="7879" y="8877"/>
                  </a:lnTo>
                  <a:cubicBezTo>
                    <a:pt x="7879" y="8746"/>
                    <a:pt x="7827" y="8641"/>
                    <a:pt x="7735" y="8557"/>
                  </a:cubicBezTo>
                  <a:cubicBezTo>
                    <a:pt x="7643" y="8473"/>
                    <a:pt x="7529" y="8444"/>
                    <a:pt x="7385" y="8444"/>
                  </a:cubicBezTo>
                  <a:lnTo>
                    <a:pt x="6418" y="8444"/>
                  </a:lnTo>
                  <a:close/>
                  <a:moveTo>
                    <a:pt x="10347" y="8444"/>
                  </a:moveTo>
                  <a:cubicBezTo>
                    <a:pt x="10203" y="8444"/>
                    <a:pt x="10090" y="8473"/>
                    <a:pt x="9998" y="8557"/>
                  </a:cubicBezTo>
                  <a:cubicBezTo>
                    <a:pt x="9906" y="8641"/>
                    <a:pt x="9874" y="8746"/>
                    <a:pt x="9874" y="8877"/>
                  </a:cubicBezTo>
                  <a:lnTo>
                    <a:pt x="9874" y="16982"/>
                  </a:lnTo>
                  <a:cubicBezTo>
                    <a:pt x="9874" y="17114"/>
                    <a:pt x="9906" y="17217"/>
                    <a:pt x="9998" y="17303"/>
                  </a:cubicBezTo>
                  <a:cubicBezTo>
                    <a:pt x="10090" y="17387"/>
                    <a:pt x="10203" y="17435"/>
                    <a:pt x="10347" y="17435"/>
                  </a:cubicBezTo>
                  <a:lnTo>
                    <a:pt x="11335" y="17435"/>
                  </a:lnTo>
                  <a:cubicBezTo>
                    <a:pt x="11478" y="17435"/>
                    <a:pt x="11593" y="17387"/>
                    <a:pt x="11685" y="17303"/>
                  </a:cubicBezTo>
                  <a:cubicBezTo>
                    <a:pt x="11778" y="17217"/>
                    <a:pt x="11829" y="17114"/>
                    <a:pt x="11829" y="16982"/>
                  </a:cubicBezTo>
                  <a:lnTo>
                    <a:pt x="11829" y="8877"/>
                  </a:lnTo>
                  <a:cubicBezTo>
                    <a:pt x="11829" y="8746"/>
                    <a:pt x="11778" y="8641"/>
                    <a:pt x="11685" y="8557"/>
                  </a:cubicBezTo>
                  <a:cubicBezTo>
                    <a:pt x="11593" y="8473"/>
                    <a:pt x="11478" y="8444"/>
                    <a:pt x="11335" y="8444"/>
                  </a:cubicBezTo>
                  <a:lnTo>
                    <a:pt x="10347" y="8444"/>
                  </a:lnTo>
                  <a:close/>
                  <a:moveTo>
                    <a:pt x="14297" y="8444"/>
                  </a:moveTo>
                  <a:cubicBezTo>
                    <a:pt x="14152" y="8444"/>
                    <a:pt x="14039" y="8473"/>
                    <a:pt x="13947" y="8557"/>
                  </a:cubicBezTo>
                  <a:cubicBezTo>
                    <a:pt x="13854" y="8641"/>
                    <a:pt x="13824" y="8746"/>
                    <a:pt x="13824" y="8877"/>
                  </a:cubicBezTo>
                  <a:lnTo>
                    <a:pt x="13824" y="16982"/>
                  </a:lnTo>
                  <a:cubicBezTo>
                    <a:pt x="13824" y="17114"/>
                    <a:pt x="13854" y="17217"/>
                    <a:pt x="13947" y="17303"/>
                  </a:cubicBezTo>
                  <a:cubicBezTo>
                    <a:pt x="14039" y="17387"/>
                    <a:pt x="14152" y="17435"/>
                    <a:pt x="14297" y="17435"/>
                  </a:cubicBezTo>
                  <a:lnTo>
                    <a:pt x="15285" y="17435"/>
                  </a:lnTo>
                  <a:cubicBezTo>
                    <a:pt x="15428" y="17435"/>
                    <a:pt x="15542" y="17387"/>
                    <a:pt x="15634" y="17303"/>
                  </a:cubicBezTo>
                  <a:cubicBezTo>
                    <a:pt x="15727" y="17217"/>
                    <a:pt x="15778" y="17114"/>
                    <a:pt x="15778" y="16982"/>
                  </a:cubicBezTo>
                  <a:lnTo>
                    <a:pt x="15778" y="8877"/>
                  </a:lnTo>
                  <a:cubicBezTo>
                    <a:pt x="15778" y="8746"/>
                    <a:pt x="15727" y="8641"/>
                    <a:pt x="15634" y="8557"/>
                  </a:cubicBezTo>
                  <a:cubicBezTo>
                    <a:pt x="15542" y="8473"/>
                    <a:pt x="15428" y="8444"/>
                    <a:pt x="15285" y="8444"/>
                  </a:cubicBezTo>
                  <a:lnTo>
                    <a:pt x="14297" y="8444"/>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25" name="Shape 4525"/>
          <p:cNvSpPr/>
          <p:nvPr/>
        </p:nvSpPr>
        <p:spPr>
          <a:xfrm rot="10594">
            <a:off x="5583923" y="1389313"/>
            <a:ext cx="2571512" cy="718380"/>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100" dirty="0">
                <a:solidFill>
                  <a:schemeClr val="accent1"/>
                </a:solidFill>
                <a:latin typeface="+mn-ea"/>
                <a:cs typeface="Roboto Bold"/>
                <a:sym typeface="Roboto Bold"/>
              </a:rPr>
              <a:t>DO RESEARCH</a:t>
            </a:r>
          </a:p>
          <a:p>
            <a:pPr algn="l">
              <a:lnSpc>
                <a:spcPts val="1313"/>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 nonummy nibhe euismod.</a:t>
            </a:r>
          </a:p>
        </p:txBody>
      </p:sp>
      <p:grpSp>
        <p:nvGrpSpPr>
          <p:cNvPr id="4528" name="Group 4528"/>
          <p:cNvGrpSpPr/>
          <p:nvPr/>
        </p:nvGrpSpPr>
        <p:grpSpPr>
          <a:xfrm>
            <a:off x="4753788" y="1502954"/>
            <a:ext cx="490692" cy="490692"/>
            <a:chOff x="0" y="0"/>
            <a:chExt cx="1308511" cy="1308511"/>
          </a:xfrm>
        </p:grpSpPr>
        <p:sp>
          <p:nvSpPr>
            <p:cNvPr id="4526" name="Shape 4526"/>
            <p:cNvSpPr/>
            <p:nvPr/>
          </p:nvSpPr>
          <p:spPr>
            <a:xfrm>
              <a:off x="0" y="0"/>
              <a:ext cx="1308512" cy="1308512"/>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lvl="0">
                <a:defRPr sz="3200">
                  <a:solidFill>
                    <a:srgbClr val="3AA6DE"/>
                  </a:solidFill>
                </a:defRPr>
              </a:pPr>
              <a:endParaRPr>
                <a:latin typeface="+mn-ea"/>
              </a:endParaRPr>
            </a:p>
          </p:txBody>
        </p:sp>
        <p:sp>
          <p:nvSpPr>
            <p:cNvPr id="4527" name="Shape 4527"/>
            <p:cNvSpPr/>
            <p:nvPr/>
          </p:nvSpPr>
          <p:spPr>
            <a:xfrm>
              <a:off x="355496" y="201684"/>
              <a:ext cx="584956" cy="884567"/>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4834" y="0"/>
                    <a:pt x="0" y="3197"/>
                    <a:pt x="0" y="7134"/>
                  </a:cubicBezTo>
                  <a:cubicBezTo>
                    <a:pt x="0" y="9539"/>
                    <a:pt x="1837" y="11773"/>
                    <a:pt x="4925" y="13102"/>
                  </a:cubicBezTo>
                  <a:cubicBezTo>
                    <a:pt x="5023" y="13145"/>
                    <a:pt x="5131" y="13259"/>
                    <a:pt x="5131" y="13330"/>
                  </a:cubicBezTo>
                  <a:lnTo>
                    <a:pt x="5131" y="15299"/>
                  </a:lnTo>
                  <a:cubicBezTo>
                    <a:pt x="5131" y="16239"/>
                    <a:pt x="6297" y="16995"/>
                    <a:pt x="7719" y="16995"/>
                  </a:cubicBezTo>
                  <a:lnTo>
                    <a:pt x="13881" y="16995"/>
                  </a:lnTo>
                  <a:cubicBezTo>
                    <a:pt x="15302" y="16995"/>
                    <a:pt x="16446" y="16239"/>
                    <a:pt x="16446" y="15299"/>
                  </a:cubicBezTo>
                  <a:cubicBezTo>
                    <a:pt x="16446" y="15299"/>
                    <a:pt x="16446" y="13330"/>
                    <a:pt x="16446" y="13330"/>
                  </a:cubicBezTo>
                  <a:cubicBezTo>
                    <a:pt x="16446" y="13259"/>
                    <a:pt x="16553" y="13145"/>
                    <a:pt x="16652" y="13102"/>
                  </a:cubicBezTo>
                  <a:cubicBezTo>
                    <a:pt x="19740" y="11774"/>
                    <a:pt x="21600" y="9540"/>
                    <a:pt x="21600" y="7134"/>
                  </a:cubicBezTo>
                  <a:cubicBezTo>
                    <a:pt x="21600" y="3197"/>
                    <a:pt x="16745" y="0"/>
                    <a:pt x="10789" y="0"/>
                  </a:cubicBezTo>
                  <a:close/>
                  <a:moveTo>
                    <a:pt x="10789" y="2045"/>
                  </a:moveTo>
                  <a:cubicBezTo>
                    <a:pt x="15035" y="2045"/>
                    <a:pt x="18485" y="4327"/>
                    <a:pt x="18485" y="7134"/>
                  </a:cubicBezTo>
                  <a:cubicBezTo>
                    <a:pt x="18485" y="8949"/>
                    <a:pt x="17052" y="10583"/>
                    <a:pt x="14637" y="11512"/>
                  </a:cubicBezTo>
                  <a:cubicBezTo>
                    <a:pt x="14637" y="11512"/>
                    <a:pt x="14064" y="11739"/>
                    <a:pt x="14064" y="11739"/>
                  </a:cubicBezTo>
                  <a:cubicBezTo>
                    <a:pt x="13652" y="11897"/>
                    <a:pt x="13354" y="12242"/>
                    <a:pt x="13354" y="12557"/>
                  </a:cubicBezTo>
                  <a:lnTo>
                    <a:pt x="13354" y="14950"/>
                  </a:lnTo>
                  <a:lnTo>
                    <a:pt x="8223" y="14950"/>
                  </a:lnTo>
                  <a:lnTo>
                    <a:pt x="8223" y="12996"/>
                  </a:lnTo>
                  <a:lnTo>
                    <a:pt x="8223" y="12557"/>
                  </a:lnTo>
                  <a:cubicBezTo>
                    <a:pt x="8223" y="12242"/>
                    <a:pt x="7925" y="11897"/>
                    <a:pt x="7513" y="11739"/>
                  </a:cubicBezTo>
                  <a:lnTo>
                    <a:pt x="6940" y="11512"/>
                  </a:lnTo>
                  <a:cubicBezTo>
                    <a:pt x="4525" y="10582"/>
                    <a:pt x="3092" y="8949"/>
                    <a:pt x="3092" y="7134"/>
                  </a:cubicBezTo>
                  <a:cubicBezTo>
                    <a:pt x="3092" y="4327"/>
                    <a:pt x="6542" y="2045"/>
                    <a:pt x="10789" y="2045"/>
                  </a:cubicBezTo>
                  <a:close/>
                  <a:moveTo>
                    <a:pt x="11773" y="2424"/>
                  </a:moveTo>
                  <a:cubicBezTo>
                    <a:pt x="7704" y="2424"/>
                    <a:pt x="4398" y="4609"/>
                    <a:pt x="4398" y="7301"/>
                  </a:cubicBezTo>
                  <a:cubicBezTo>
                    <a:pt x="4398" y="7687"/>
                    <a:pt x="4868" y="7998"/>
                    <a:pt x="5452" y="7998"/>
                  </a:cubicBezTo>
                  <a:cubicBezTo>
                    <a:pt x="6035" y="7998"/>
                    <a:pt x="6505" y="7687"/>
                    <a:pt x="6505" y="7301"/>
                  </a:cubicBezTo>
                  <a:cubicBezTo>
                    <a:pt x="6505" y="5377"/>
                    <a:pt x="8867" y="3817"/>
                    <a:pt x="11773" y="3817"/>
                  </a:cubicBezTo>
                  <a:cubicBezTo>
                    <a:pt x="12357" y="3817"/>
                    <a:pt x="12827" y="3506"/>
                    <a:pt x="12827" y="3120"/>
                  </a:cubicBezTo>
                  <a:cubicBezTo>
                    <a:pt x="12827" y="2735"/>
                    <a:pt x="12357" y="2424"/>
                    <a:pt x="11773" y="2424"/>
                  </a:cubicBezTo>
                  <a:close/>
                  <a:moveTo>
                    <a:pt x="7330" y="17450"/>
                  </a:moveTo>
                  <a:cubicBezTo>
                    <a:pt x="6522" y="17450"/>
                    <a:pt x="5864" y="17835"/>
                    <a:pt x="5864" y="18313"/>
                  </a:cubicBezTo>
                  <a:cubicBezTo>
                    <a:pt x="5864" y="18792"/>
                    <a:pt x="6522" y="19176"/>
                    <a:pt x="7330" y="19176"/>
                  </a:cubicBezTo>
                  <a:lnTo>
                    <a:pt x="15072" y="19176"/>
                  </a:lnTo>
                  <a:cubicBezTo>
                    <a:pt x="15879" y="19176"/>
                    <a:pt x="16538" y="18792"/>
                    <a:pt x="16538" y="18313"/>
                  </a:cubicBezTo>
                  <a:cubicBezTo>
                    <a:pt x="16538" y="17835"/>
                    <a:pt x="15879" y="17450"/>
                    <a:pt x="15072" y="17450"/>
                  </a:cubicBezTo>
                  <a:lnTo>
                    <a:pt x="7330" y="17450"/>
                  </a:lnTo>
                  <a:close/>
                  <a:moveTo>
                    <a:pt x="7467" y="19873"/>
                  </a:moveTo>
                  <a:cubicBezTo>
                    <a:pt x="6573" y="19873"/>
                    <a:pt x="5864" y="20258"/>
                    <a:pt x="5864" y="20737"/>
                  </a:cubicBezTo>
                  <a:cubicBezTo>
                    <a:pt x="5864" y="21216"/>
                    <a:pt x="6573" y="21600"/>
                    <a:pt x="7467" y="21600"/>
                  </a:cubicBezTo>
                  <a:lnTo>
                    <a:pt x="13698" y="21600"/>
                  </a:lnTo>
                  <a:cubicBezTo>
                    <a:pt x="14591" y="21600"/>
                    <a:pt x="15324" y="21216"/>
                    <a:pt x="15324" y="20737"/>
                  </a:cubicBezTo>
                  <a:cubicBezTo>
                    <a:pt x="15324" y="20258"/>
                    <a:pt x="14591" y="19873"/>
                    <a:pt x="13698" y="19873"/>
                  </a:cubicBezTo>
                  <a:cubicBezTo>
                    <a:pt x="13698" y="19873"/>
                    <a:pt x="7467" y="19873"/>
                    <a:pt x="7467" y="1987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29" name="Shape 4529"/>
          <p:cNvSpPr/>
          <p:nvPr/>
        </p:nvSpPr>
        <p:spPr>
          <a:xfrm rot="10594">
            <a:off x="5583923" y="2988774"/>
            <a:ext cx="2578916" cy="71842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100" dirty="0">
                <a:solidFill>
                  <a:schemeClr val="accent3"/>
                </a:solidFill>
                <a:latin typeface="+mn-ea"/>
                <a:cs typeface="Roboto Bold"/>
                <a:sym typeface="Roboto Bold"/>
              </a:rPr>
              <a:t>GET A BUDGET</a:t>
            </a:r>
          </a:p>
          <a:p>
            <a:pPr algn="l">
              <a:lnSpc>
                <a:spcPts val="1313"/>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 nonummy nibhe euismod.</a:t>
            </a:r>
          </a:p>
        </p:txBody>
      </p:sp>
      <p:grpSp>
        <p:nvGrpSpPr>
          <p:cNvPr id="4532" name="Group 4532"/>
          <p:cNvGrpSpPr/>
          <p:nvPr/>
        </p:nvGrpSpPr>
        <p:grpSpPr>
          <a:xfrm>
            <a:off x="4753788" y="3125710"/>
            <a:ext cx="490692" cy="490692"/>
            <a:chOff x="0" y="0"/>
            <a:chExt cx="1308511" cy="1308511"/>
          </a:xfrm>
        </p:grpSpPr>
        <p:sp>
          <p:nvSpPr>
            <p:cNvPr id="4530" name="Shape 4530"/>
            <p:cNvSpPr/>
            <p:nvPr/>
          </p:nvSpPr>
          <p:spPr>
            <a:xfrm>
              <a:off x="0" y="0"/>
              <a:ext cx="1308512" cy="1308512"/>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defRPr sz="3200">
                  <a:solidFill>
                    <a:srgbClr val="3AA6DE"/>
                  </a:solidFill>
                </a:defRPr>
              </a:pPr>
              <a:endParaRPr>
                <a:latin typeface="+mn-ea"/>
              </a:endParaRPr>
            </a:p>
          </p:txBody>
        </p:sp>
        <p:sp>
          <p:nvSpPr>
            <p:cNvPr id="4531" name="Shape 4531"/>
            <p:cNvSpPr/>
            <p:nvPr/>
          </p:nvSpPr>
          <p:spPr>
            <a:xfrm>
              <a:off x="389449" y="260067"/>
              <a:ext cx="529614" cy="788378"/>
            </a:xfrm>
            <a:custGeom>
              <a:avLst/>
              <a:gdLst/>
              <a:ahLst/>
              <a:cxnLst>
                <a:cxn ang="0">
                  <a:pos x="wd2" y="hd2"/>
                </a:cxn>
                <a:cxn ang="5400000">
                  <a:pos x="wd2" y="hd2"/>
                </a:cxn>
                <a:cxn ang="10800000">
                  <a:pos x="wd2" y="hd2"/>
                </a:cxn>
                <a:cxn ang="16200000">
                  <a:pos x="wd2" y="hd2"/>
                </a:cxn>
              </a:cxnLst>
              <a:rect l="0" t="0" r="r" b="b"/>
              <a:pathLst>
                <a:path w="21600" h="21600" extrusionOk="0">
                  <a:moveTo>
                    <a:pt x="10800" y="10086"/>
                  </a:moveTo>
                  <a:cubicBezTo>
                    <a:pt x="10800" y="10086"/>
                    <a:pt x="9443" y="9367"/>
                    <a:pt x="7871" y="8219"/>
                  </a:cubicBezTo>
                  <a:cubicBezTo>
                    <a:pt x="12142" y="7604"/>
                    <a:pt x="15614" y="6244"/>
                    <a:pt x="17501" y="4492"/>
                  </a:cubicBezTo>
                  <a:cubicBezTo>
                    <a:pt x="15488" y="7607"/>
                    <a:pt x="10800" y="10086"/>
                    <a:pt x="10800" y="10086"/>
                  </a:cubicBezTo>
                  <a:cubicBezTo>
                    <a:pt x="10800" y="10086"/>
                    <a:pt x="10800" y="10086"/>
                    <a:pt x="10800" y="10086"/>
                  </a:cubicBezTo>
                  <a:close/>
                  <a:moveTo>
                    <a:pt x="8775" y="11351"/>
                  </a:moveTo>
                  <a:cubicBezTo>
                    <a:pt x="9071" y="11272"/>
                    <a:pt x="9274" y="11050"/>
                    <a:pt x="9274" y="10798"/>
                  </a:cubicBezTo>
                  <a:cubicBezTo>
                    <a:pt x="9274" y="10548"/>
                    <a:pt x="9071" y="10328"/>
                    <a:pt x="8775" y="10249"/>
                  </a:cubicBezTo>
                  <a:cubicBezTo>
                    <a:pt x="5278" y="9327"/>
                    <a:pt x="2750" y="6198"/>
                    <a:pt x="2349" y="2455"/>
                  </a:cubicBezTo>
                  <a:cubicBezTo>
                    <a:pt x="4328" y="2803"/>
                    <a:pt x="7375" y="3027"/>
                    <a:pt x="10800" y="3027"/>
                  </a:cubicBezTo>
                  <a:cubicBezTo>
                    <a:pt x="14227" y="3027"/>
                    <a:pt x="17273" y="2803"/>
                    <a:pt x="19252" y="2455"/>
                  </a:cubicBezTo>
                  <a:cubicBezTo>
                    <a:pt x="18850" y="6198"/>
                    <a:pt x="16323" y="9327"/>
                    <a:pt x="12825" y="10249"/>
                  </a:cubicBezTo>
                  <a:cubicBezTo>
                    <a:pt x="12531" y="10328"/>
                    <a:pt x="12328" y="10548"/>
                    <a:pt x="12328" y="10798"/>
                  </a:cubicBezTo>
                  <a:cubicBezTo>
                    <a:pt x="12328" y="11050"/>
                    <a:pt x="12531" y="11272"/>
                    <a:pt x="12825" y="11351"/>
                  </a:cubicBezTo>
                  <a:cubicBezTo>
                    <a:pt x="16323" y="12272"/>
                    <a:pt x="18850" y="15401"/>
                    <a:pt x="19252" y="19145"/>
                  </a:cubicBezTo>
                  <a:cubicBezTo>
                    <a:pt x="18935" y="19089"/>
                    <a:pt x="18585" y="19034"/>
                    <a:pt x="18218" y="18986"/>
                  </a:cubicBezTo>
                  <a:cubicBezTo>
                    <a:pt x="17076" y="15889"/>
                    <a:pt x="10800" y="13176"/>
                    <a:pt x="10800" y="13176"/>
                  </a:cubicBezTo>
                  <a:cubicBezTo>
                    <a:pt x="10800" y="13176"/>
                    <a:pt x="4526" y="15889"/>
                    <a:pt x="3383" y="18986"/>
                  </a:cubicBezTo>
                  <a:cubicBezTo>
                    <a:pt x="3015" y="19034"/>
                    <a:pt x="2665" y="19089"/>
                    <a:pt x="2349" y="19145"/>
                  </a:cubicBezTo>
                  <a:cubicBezTo>
                    <a:pt x="2750" y="15401"/>
                    <a:pt x="5278" y="12272"/>
                    <a:pt x="8775" y="11351"/>
                  </a:cubicBezTo>
                  <a:cubicBezTo>
                    <a:pt x="8775" y="11351"/>
                    <a:pt x="8775" y="11351"/>
                    <a:pt x="8775" y="11351"/>
                  </a:cubicBezTo>
                  <a:close/>
                  <a:moveTo>
                    <a:pt x="20744" y="19493"/>
                  </a:moveTo>
                  <a:cubicBezTo>
                    <a:pt x="20496" y="15662"/>
                    <a:pt x="18192" y="12326"/>
                    <a:pt x="14834" y="10801"/>
                  </a:cubicBezTo>
                  <a:cubicBezTo>
                    <a:pt x="18197" y="9273"/>
                    <a:pt x="20496" y="5937"/>
                    <a:pt x="20744" y="2106"/>
                  </a:cubicBezTo>
                  <a:cubicBezTo>
                    <a:pt x="21297" y="1925"/>
                    <a:pt x="21600" y="1723"/>
                    <a:pt x="21600" y="1513"/>
                  </a:cubicBezTo>
                  <a:cubicBezTo>
                    <a:pt x="21600" y="678"/>
                    <a:pt x="16766" y="0"/>
                    <a:pt x="10800" y="0"/>
                  </a:cubicBezTo>
                  <a:cubicBezTo>
                    <a:pt x="4834" y="0"/>
                    <a:pt x="0" y="678"/>
                    <a:pt x="0" y="1513"/>
                  </a:cubicBezTo>
                  <a:cubicBezTo>
                    <a:pt x="0" y="1723"/>
                    <a:pt x="304" y="1925"/>
                    <a:pt x="855" y="2106"/>
                  </a:cubicBezTo>
                  <a:cubicBezTo>
                    <a:pt x="1105" y="5935"/>
                    <a:pt x="3408" y="9273"/>
                    <a:pt x="6767" y="10798"/>
                  </a:cubicBezTo>
                  <a:cubicBezTo>
                    <a:pt x="3405" y="12323"/>
                    <a:pt x="1105" y="15662"/>
                    <a:pt x="855" y="19493"/>
                  </a:cubicBezTo>
                  <a:cubicBezTo>
                    <a:pt x="304" y="19675"/>
                    <a:pt x="0" y="19873"/>
                    <a:pt x="0" y="20086"/>
                  </a:cubicBezTo>
                  <a:cubicBezTo>
                    <a:pt x="0" y="20922"/>
                    <a:pt x="4834" y="21600"/>
                    <a:pt x="10800" y="21600"/>
                  </a:cubicBezTo>
                  <a:cubicBezTo>
                    <a:pt x="16766" y="21600"/>
                    <a:pt x="21600" y="20922"/>
                    <a:pt x="21600" y="20086"/>
                  </a:cubicBezTo>
                  <a:cubicBezTo>
                    <a:pt x="21600" y="19876"/>
                    <a:pt x="21297" y="19675"/>
                    <a:pt x="20744" y="19493"/>
                  </a:cubicBezTo>
                  <a:cubicBezTo>
                    <a:pt x="20744" y="19493"/>
                    <a:pt x="20744" y="19493"/>
                    <a:pt x="20744" y="1949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33" name="Shape 4533"/>
          <p:cNvSpPr/>
          <p:nvPr/>
        </p:nvSpPr>
        <p:spPr>
          <a:xfrm>
            <a:off x="4243230" y="3370701"/>
            <a:ext cx="447476" cy="0"/>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sp>
        <p:nvSpPr>
          <p:cNvPr id="4534" name="Shape 4534"/>
          <p:cNvSpPr/>
          <p:nvPr/>
        </p:nvSpPr>
        <p:spPr>
          <a:xfrm>
            <a:off x="4243230" y="2558780"/>
            <a:ext cx="447476" cy="0"/>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sp>
        <p:nvSpPr>
          <p:cNvPr id="4535" name="Shape 4535"/>
          <p:cNvSpPr/>
          <p:nvPr/>
        </p:nvSpPr>
        <p:spPr>
          <a:xfrm>
            <a:off x="4243230" y="1735734"/>
            <a:ext cx="447476" cy="0"/>
          </a:xfrm>
          <a:prstGeom prst="line">
            <a:avLst/>
          </a:prstGeom>
          <a:ln w="12700" cmpd="sng">
            <a:solidFill>
              <a:srgbClr val="7F7F7F"/>
            </a:solidFill>
            <a:prstDash val="sysDot"/>
            <a:miter lim="400000"/>
          </a:ln>
        </p:spPr>
        <p:txBody>
          <a:bodyPr lIns="0" tIns="0" rIns="0" bIns="0" anchor="ctr"/>
          <a:lstStyle/>
          <a:p>
            <a:pPr lvl="0">
              <a:defRPr sz="3200"/>
            </a:pPr>
            <a:endParaRPr>
              <a:latin typeface="+mn-ea"/>
            </a:endParaRPr>
          </a:p>
        </p:txBody>
      </p:sp>
      <p:grpSp>
        <p:nvGrpSpPr>
          <p:cNvPr id="4540" name="Group 4540"/>
          <p:cNvGrpSpPr/>
          <p:nvPr/>
        </p:nvGrpSpPr>
        <p:grpSpPr>
          <a:xfrm>
            <a:off x="2022131" y="2097192"/>
            <a:ext cx="1711347" cy="1711346"/>
            <a:chOff x="0" y="0"/>
            <a:chExt cx="4563590" cy="4563589"/>
          </a:xfrm>
        </p:grpSpPr>
        <p:sp>
          <p:nvSpPr>
            <p:cNvPr id="4536" name="Shape 4536"/>
            <p:cNvSpPr/>
            <p:nvPr/>
          </p:nvSpPr>
          <p:spPr>
            <a:xfrm>
              <a:off x="0" y="0"/>
              <a:ext cx="4563590" cy="456358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cmpd="sng">
              <a:solidFill>
                <a:schemeClr val="bg1">
                  <a:lumMod val="50000"/>
                </a:schemeClr>
              </a:solidFill>
              <a:prstDash val="sysDot"/>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37" name="Shape 4537"/>
            <p:cNvSpPr/>
            <p:nvPr/>
          </p:nvSpPr>
          <p:spPr>
            <a:xfrm>
              <a:off x="261491" y="261491"/>
              <a:ext cx="4040608" cy="40406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38" name="Shape 4538"/>
            <p:cNvSpPr/>
            <p:nvPr/>
          </p:nvSpPr>
          <p:spPr>
            <a:xfrm>
              <a:off x="262708" y="1661186"/>
              <a:ext cx="4038007" cy="2640912"/>
            </a:xfrm>
            <a:custGeom>
              <a:avLst/>
              <a:gdLst/>
              <a:ahLst/>
              <a:cxnLst>
                <a:cxn ang="0">
                  <a:pos x="wd2" y="hd2"/>
                </a:cxn>
                <a:cxn ang="5400000">
                  <a:pos x="wd2" y="hd2"/>
                </a:cxn>
                <a:cxn ang="10800000">
                  <a:pos x="wd2" y="hd2"/>
                </a:cxn>
                <a:cxn ang="16200000">
                  <a:pos x="wd2" y="hd2"/>
                </a:cxn>
              </a:cxnLst>
              <a:rect l="0" t="0" r="r" b="b"/>
              <a:pathLst>
                <a:path w="20319" h="20099" extrusionOk="0">
                  <a:moveTo>
                    <a:pt x="491" y="0"/>
                  </a:moveTo>
                  <a:cubicBezTo>
                    <a:pt x="-641" y="5316"/>
                    <a:pt x="181" y="11375"/>
                    <a:pt x="2972" y="15595"/>
                  </a:cubicBezTo>
                  <a:cubicBezTo>
                    <a:pt x="6942" y="21600"/>
                    <a:pt x="13378" y="21600"/>
                    <a:pt x="17348" y="15595"/>
                  </a:cubicBezTo>
                  <a:cubicBezTo>
                    <a:pt x="20138" y="11375"/>
                    <a:pt x="20959" y="5316"/>
                    <a:pt x="19827" y="0"/>
                  </a:cubicBezTo>
                  <a:cubicBezTo>
                    <a:pt x="19348" y="2246"/>
                    <a:pt x="18527" y="4361"/>
                    <a:pt x="17348" y="6145"/>
                  </a:cubicBezTo>
                  <a:cubicBezTo>
                    <a:pt x="13378" y="12149"/>
                    <a:pt x="6942" y="12149"/>
                    <a:pt x="2972" y="6145"/>
                  </a:cubicBezTo>
                  <a:cubicBezTo>
                    <a:pt x="1793" y="4361"/>
                    <a:pt x="970" y="2246"/>
                    <a:pt x="491" y="0"/>
                  </a:cubicBezTo>
                  <a:close/>
                </a:path>
              </a:pathLst>
            </a:custGeom>
            <a:solidFill>
              <a:srgbClr val="000000">
                <a:alpha val="1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39" name="Shape 4539"/>
            <p:cNvSpPr/>
            <p:nvPr/>
          </p:nvSpPr>
          <p:spPr>
            <a:xfrm rot="10594">
              <a:off x="476306" y="172411"/>
              <a:ext cx="3613150" cy="36054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p>
              <a:pPr>
                <a:spcBef>
                  <a:spcPts val="225"/>
                </a:spcBef>
                <a:defRPr sz="1800"/>
              </a:pPr>
              <a:r>
                <a:rPr sz="3000" dirty="0">
                  <a:solidFill>
                    <a:schemeClr val="bg1"/>
                  </a:solidFill>
                  <a:latin typeface="+mn-ea"/>
                  <a:cs typeface="Roboto Bold"/>
                  <a:sym typeface="Roboto Bold"/>
                </a:rPr>
                <a:t>24</a:t>
              </a:r>
              <a:endParaRPr lang="en-US" sz="3000" dirty="0">
                <a:solidFill>
                  <a:schemeClr val="bg1"/>
                </a:solidFill>
                <a:latin typeface="+mn-ea"/>
                <a:cs typeface="Roboto Bold"/>
                <a:sym typeface="Roboto Bold"/>
              </a:endParaRPr>
            </a:p>
            <a:p>
              <a:pPr>
                <a:spcBef>
                  <a:spcPts val="225"/>
                </a:spcBef>
                <a:defRPr sz="1800"/>
              </a:pPr>
              <a:r>
                <a:rPr sz="1100" dirty="0">
                  <a:solidFill>
                    <a:schemeClr val="bg1"/>
                  </a:solidFill>
                  <a:latin typeface="+mn-ea"/>
                  <a:cs typeface="Roboto Bold"/>
                  <a:sym typeface="Roboto Bold"/>
                </a:rPr>
                <a:t>HOURS GREAT SUPPORT</a:t>
              </a:r>
            </a:p>
          </p:txBody>
        </p:sp>
      </p:grpSp>
      <p:sp>
        <p:nvSpPr>
          <p:cNvPr id="4541" name="Shape 4541"/>
          <p:cNvSpPr/>
          <p:nvPr/>
        </p:nvSpPr>
        <p:spPr>
          <a:xfrm>
            <a:off x="4698415" y="1447580"/>
            <a:ext cx="601439" cy="601439"/>
          </a:xfrm>
          <a:prstGeom prst="roundRect">
            <a:avLst>
              <a:gd name="adj" fmla="val 50000"/>
            </a:avLst>
          </a:prstGeom>
          <a:ln w="12700" cmpd="sng">
            <a:solidFill>
              <a:srgbClr val="7F7F7F"/>
            </a:solidFill>
            <a:prstDash val="sysDot"/>
            <a:miter lim="400000"/>
          </a:ln>
        </p:spPr>
        <p:txBody>
          <a:bodyPr lIns="0" tIns="0" rIns="0" bIns="0" anchor="ctr"/>
          <a:lstStyle/>
          <a:p>
            <a:pPr lvl="0">
              <a:defRPr sz="3200">
                <a:solidFill>
                  <a:srgbClr val="3AA6DE"/>
                </a:solidFill>
              </a:defRPr>
            </a:pPr>
            <a:endParaRPr>
              <a:latin typeface="+mn-ea"/>
            </a:endParaRPr>
          </a:p>
        </p:txBody>
      </p:sp>
      <p:sp>
        <p:nvSpPr>
          <p:cNvPr id="4542" name="Shape 4542"/>
          <p:cNvSpPr/>
          <p:nvPr/>
        </p:nvSpPr>
        <p:spPr>
          <a:xfrm>
            <a:off x="4698415" y="2257676"/>
            <a:ext cx="601439" cy="601438"/>
          </a:xfrm>
          <a:prstGeom prst="roundRect">
            <a:avLst>
              <a:gd name="adj" fmla="val 50000"/>
            </a:avLst>
          </a:prstGeom>
          <a:ln w="12700" cmpd="sng">
            <a:solidFill>
              <a:srgbClr val="7F7F7F"/>
            </a:solidFill>
            <a:prstDash val="sysDot"/>
            <a:miter lim="400000"/>
          </a:ln>
        </p:spPr>
        <p:txBody>
          <a:bodyPr lIns="0" tIns="0" rIns="0" bIns="0" anchor="ctr"/>
          <a:lstStyle/>
          <a:p>
            <a:pPr lvl="0">
              <a:defRPr sz="3200">
                <a:solidFill>
                  <a:srgbClr val="3AA6DE"/>
                </a:solidFill>
              </a:defRPr>
            </a:pPr>
            <a:endParaRPr>
              <a:latin typeface="+mn-ea"/>
            </a:endParaRPr>
          </a:p>
        </p:txBody>
      </p:sp>
      <p:grpSp>
        <p:nvGrpSpPr>
          <p:cNvPr id="4548" name="Group 4548"/>
          <p:cNvGrpSpPr/>
          <p:nvPr/>
        </p:nvGrpSpPr>
        <p:grpSpPr>
          <a:xfrm>
            <a:off x="3500750" y="304509"/>
            <a:ext cx="2255037" cy="498366"/>
            <a:chOff x="-432739" y="64053"/>
            <a:chExt cx="6013429" cy="1328976"/>
          </a:xfrm>
        </p:grpSpPr>
        <p:sp>
          <p:nvSpPr>
            <p:cNvPr id="4543" name="Shape 4543"/>
            <p:cNvSpPr/>
            <p:nvPr/>
          </p:nvSpPr>
          <p:spPr>
            <a:xfrm>
              <a:off x="-432739" y="64053"/>
              <a:ext cx="6013429" cy="9256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9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6"/>
                </a:solidFill>
                <a:latin typeface="+mj-ea"/>
                <a:ea typeface="+mj-ea"/>
                <a:cs typeface="Roboto Light"/>
                <a:sym typeface="Roboto Light"/>
              </a:endParaRPr>
            </a:p>
          </p:txBody>
        </p:sp>
        <p:grpSp>
          <p:nvGrpSpPr>
            <p:cNvPr id="4546" name="Group 4546"/>
            <p:cNvGrpSpPr/>
            <p:nvPr/>
          </p:nvGrpSpPr>
          <p:grpSpPr>
            <a:xfrm>
              <a:off x="668973" y="1329528"/>
              <a:ext cx="3810001" cy="63501"/>
              <a:chOff x="0" y="0"/>
              <a:chExt cx="3810000" cy="63500"/>
            </a:xfrm>
          </p:grpSpPr>
          <p:sp>
            <p:nvSpPr>
              <p:cNvPr id="4544" name="Shape 4544"/>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545" name="Shape 4545"/>
              <p:cNvSpPr/>
              <p:nvPr/>
            </p:nvSpPr>
            <p:spPr>
              <a:xfrm>
                <a:off x="1270000" y="0"/>
                <a:ext cx="1270000" cy="63500"/>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4547" name="Shape 4547"/>
            <p:cNvSpPr/>
            <p:nvPr/>
          </p:nvSpPr>
          <p:spPr>
            <a:xfrm>
              <a:off x="0" y="769512"/>
              <a:ext cx="5147948"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000"/>
                </a:lnSpc>
                <a:spcBef>
                  <a:spcPts val="600"/>
                </a:spcBef>
                <a:defRPr sz="2800" spc="0">
                  <a:solidFill>
                    <a:srgbClr val="A6AAA9"/>
                  </a:solidFill>
                  <a:latin typeface="Roboto Regular"/>
                  <a:ea typeface="Roboto Regular"/>
                  <a:cs typeface="Roboto Regular"/>
                  <a:sym typeface="Roboto Regular"/>
                </a:defRPr>
              </a:lvl1pPr>
            </a:lstStyle>
            <a:p>
              <a:pPr lvl="0" algn="ctr">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spTree>
    <p:extLst>
      <p:ext uri="{BB962C8B-B14F-4D97-AF65-F5344CB8AC3E}">
        <p14:creationId xmlns:p14="http://schemas.microsoft.com/office/powerpoint/2010/main" val="1508298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548"/>
                                        </p:tgtEl>
                                        <p:attrNameLst>
                                          <p:attrName>style.visibility</p:attrName>
                                        </p:attrNameLst>
                                      </p:cBhvr>
                                      <p:to>
                                        <p:strVal val="visible"/>
                                      </p:to>
                                    </p:set>
                                    <p:animEffect transition="in" filter="box(out)">
                                      <p:cBhvr>
                                        <p:cTn id="7" dur="500"/>
                                        <p:tgtEl>
                                          <p:spTgt spid="4548"/>
                                        </p:tgtEl>
                                      </p:cBhvr>
                                    </p:animEffect>
                                  </p:childTnLst>
                                </p:cTn>
                              </p:par>
                            </p:childTnLst>
                          </p:cTn>
                        </p:par>
                        <p:par>
                          <p:cTn id="8" fill="hold">
                            <p:stCondLst>
                              <p:cond delay="500"/>
                            </p:stCondLst>
                            <p:childTnLst>
                              <p:par>
                                <p:cTn id="9" presetID="23" presetClass="entr" presetSubtype="16" fill="hold" grpId="0" nodeType="afterEffect">
                                  <p:stCondLst>
                                    <p:cond delay="0"/>
                                  </p:stCondLst>
                                  <p:iterate type="lt">
                                    <p:tmAbs val="0"/>
                                  </p:iterate>
                                  <p:childTnLst>
                                    <p:set>
                                      <p:cBhvr>
                                        <p:cTn id="10" fill="hold"/>
                                        <p:tgtEl>
                                          <p:spTgt spid="4540"/>
                                        </p:tgtEl>
                                        <p:attrNameLst>
                                          <p:attrName>style.visibility</p:attrName>
                                        </p:attrNameLst>
                                      </p:cBhvr>
                                      <p:to>
                                        <p:strVal val="visible"/>
                                      </p:to>
                                    </p:set>
                                    <p:anim calcmode="lin" valueType="num">
                                      <p:cBhvr>
                                        <p:cTn id="11" dur="500" fill="hold"/>
                                        <p:tgtEl>
                                          <p:spTgt spid="4540"/>
                                        </p:tgtEl>
                                        <p:attrNameLst>
                                          <p:attrName>ppt_w</p:attrName>
                                        </p:attrNameLst>
                                      </p:cBhvr>
                                      <p:tavLst>
                                        <p:tav tm="0">
                                          <p:val>
                                            <p:strVal val="4*#ppt_w"/>
                                          </p:val>
                                        </p:tav>
                                        <p:tav tm="100000">
                                          <p:val>
                                            <p:strVal val="#ppt_w"/>
                                          </p:val>
                                        </p:tav>
                                      </p:tavLst>
                                    </p:anim>
                                    <p:anim calcmode="lin" valueType="num">
                                      <p:cBhvr>
                                        <p:cTn id="12" dur="500" fill="hold"/>
                                        <p:tgtEl>
                                          <p:spTgt spid="4540"/>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iterate>
                                    <p:tmAbs val="0"/>
                                  </p:iterate>
                                  <p:childTnLst>
                                    <p:set>
                                      <p:cBhvr>
                                        <p:cTn id="15" fill="hold"/>
                                        <p:tgtEl>
                                          <p:spTgt spid="4514"/>
                                        </p:tgtEl>
                                        <p:attrNameLst>
                                          <p:attrName>style.visibility</p:attrName>
                                        </p:attrNameLst>
                                      </p:cBhvr>
                                      <p:to>
                                        <p:strVal val="visible"/>
                                      </p:to>
                                    </p:set>
                                    <p:animEffect transition="in" filter="wipe(left)">
                                      <p:cBhvr>
                                        <p:cTn id="16" dur="500"/>
                                        <p:tgtEl>
                                          <p:spTgt spid="4514"/>
                                        </p:tgtEl>
                                      </p:cBhvr>
                                    </p:animEffect>
                                  </p:childTnLst>
                                </p:cTn>
                              </p:par>
                            </p:childTnLst>
                          </p:cTn>
                        </p:par>
                        <p:par>
                          <p:cTn id="17" fill="hold">
                            <p:stCondLst>
                              <p:cond delay="1500"/>
                            </p:stCondLst>
                            <p:childTnLst>
                              <p:par>
                                <p:cTn id="18" presetID="4" presetClass="entr" presetSubtype="32" fill="hold" grpId="0" nodeType="afterEffect">
                                  <p:stCondLst>
                                    <p:cond delay="0"/>
                                  </p:stCondLst>
                                  <p:iterate>
                                    <p:tmAbs val="0"/>
                                  </p:iterate>
                                  <p:childTnLst>
                                    <p:set>
                                      <p:cBhvr>
                                        <p:cTn id="19" fill="hold"/>
                                        <p:tgtEl>
                                          <p:spTgt spid="4515"/>
                                        </p:tgtEl>
                                        <p:attrNameLst>
                                          <p:attrName>style.visibility</p:attrName>
                                        </p:attrNameLst>
                                      </p:cBhvr>
                                      <p:to>
                                        <p:strVal val="visible"/>
                                      </p:to>
                                    </p:set>
                                    <p:animEffect transition="in" filter="box(out)">
                                      <p:cBhvr>
                                        <p:cTn id="20" dur="500"/>
                                        <p:tgtEl>
                                          <p:spTgt spid="4515"/>
                                        </p:tgtEl>
                                      </p:cBhvr>
                                    </p:animEffect>
                                  </p:childTnLst>
                                </p:cTn>
                              </p:par>
                            </p:childTnLst>
                          </p:cTn>
                        </p:par>
                        <p:par>
                          <p:cTn id="21" fill="hold">
                            <p:stCondLst>
                              <p:cond delay="2000"/>
                            </p:stCondLst>
                            <p:childTnLst>
                              <p:par>
                                <p:cTn id="22" presetID="22" presetClass="entr" presetSubtype="8" fill="hold" grpId="0" nodeType="afterEffect">
                                  <p:stCondLst>
                                    <p:cond delay="0"/>
                                  </p:stCondLst>
                                  <p:iterate>
                                    <p:tmAbs val="0"/>
                                  </p:iterate>
                                  <p:childTnLst>
                                    <p:set>
                                      <p:cBhvr>
                                        <p:cTn id="23" fill="hold"/>
                                        <p:tgtEl>
                                          <p:spTgt spid="4535"/>
                                        </p:tgtEl>
                                        <p:attrNameLst>
                                          <p:attrName>style.visibility</p:attrName>
                                        </p:attrNameLst>
                                      </p:cBhvr>
                                      <p:to>
                                        <p:strVal val="visible"/>
                                      </p:to>
                                    </p:set>
                                    <p:animEffect transition="in" filter="wipe(left)">
                                      <p:cBhvr>
                                        <p:cTn id="24" dur="500"/>
                                        <p:tgtEl>
                                          <p:spTgt spid="4535"/>
                                        </p:tgtEl>
                                      </p:cBhvr>
                                    </p:animEffect>
                                  </p:childTnLst>
                                </p:cTn>
                              </p:par>
                            </p:childTnLst>
                          </p:cTn>
                        </p:par>
                        <p:par>
                          <p:cTn id="25" fill="hold">
                            <p:stCondLst>
                              <p:cond delay="2500"/>
                            </p:stCondLst>
                            <p:childTnLst>
                              <p:par>
                                <p:cTn id="26" presetID="9" presetClass="entr" presetSubtype="0" fill="hold" grpId="0" nodeType="afterEffect">
                                  <p:stCondLst>
                                    <p:cond delay="0"/>
                                  </p:stCondLst>
                                  <p:iterate>
                                    <p:tmAbs val="0"/>
                                  </p:iterate>
                                  <p:childTnLst>
                                    <p:set>
                                      <p:cBhvr>
                                        <p:cTn id="27" fill="hold"/>
                                        <p:tgtEl>
                                          <p:spTgt spid="4541"/>
                                        </p:tgtEl>
                                        <p:attrNameLst>
                                          <p:attrName>style.visibility</p:attrName>
                                        </p:attrNameLst>
                                      </p:cBhvr>
                                      <p:to>
                                        <p:strVal val="visible"/>
                                      </p:to>
                                    </p:set>
                                    <p:animEffect transition="in" filter="dissolve">
                                      <p:cBhvr>
                                        <p:cTn id="28" dur="500"/>
                                        <p:tgtEl>
                                          <p:spTgt spid="4541"/>
                                        </p:tgtEl>
                                      </p:cBhvr>
                                    </p:animEffect>
                                  </p:childTnLst>
                                </p:cTn>
                              </p:par>
                            </p:childTnLst>
                          </p:cTn>
                        </p:par>
                        <p:par>
                          <p:cTn id="29" fill="hold">
                            <p:stCondLst>
                              <p:cond delay="3000"/>
                            </p:stCondLst>
                            <p:childTnLst>
                              <p:par>
                                <p:cTn id="30" presetID="2" presetClass="entr" presetSubtype="1" fill="hold" grpId="0" nodeType="afterEffect">
                                  <p:stCondLst>
                                    <p:cond delay="0"/>
                                  </p:stCondLst>
                                  <p:iterate>
                                    <p:tmAbs val="0"/>
                                  </p:iterate>
                                  <p:childTnLst>
                                    <p:set>
                                      <p:cBhvr>
                                        <p:cTn id="31" fill="hold"/>
                                        <p:tgtEl>
                                          <p:spTgt spid="4528"/>
                                        </p:tgtEl>
                                        <p:attrNameLst>
                                          <p:attrName>style.visibility</p:attrName>
                                        </p:attrNameLst>
                                      </p:cBhvr>
                                      <p:to>
                                        <p:strVal val="visible"/>
                                      </p:to>
                                    </p:set>
                                    <p:anim calcmode="lin" valueType="num">
                                      <p:cBhvr>
                                        <p:cTn id="32" dur="80" fill="hold"/>
                                        <p:tgtEl>
                                          <p:spTgt spid="4528"/>
                                        </p:tgtEl>
                                        <p:attrNameLst>
                                          <p:attrName>ppt_x</p:attrName>
                                        </p:attrNameLst>
                                      </p:cBhvr>
                                      <p:tavLst>
                                        <p:tav tm="0">
                                          <p:val>
                                            <p:strVal val="#ppt_x"/>
                                          </p:val>
                                        </p:tav>
                                        <p:tav tm="100000">
                                          <p:val>
                                            <p:strVal val="#ppt_x"/>
                                          </p:val>
                                        </p:tav>
                                      </p:tavLst>
                                    </p:anim>
                                    <p:anim calcmode="lin" valueType="num">
                                      <p:cBhvr>
                                        <p:cTn id="33" dur="80" fill="hold"/>
                                        <p:tgtEl>
                                          <p:spTgt spid="4528"/>
                                        </p:tgtEl>
                                        <p:attrNameLst>
                                          <p:attrName>ppt_y</p:attrName>
                                        </p:attrNameLst>
                                      </p:cBhvr>
                                      <p:tavLst>
                                        <p:tav tm="0">
                                          <p:val>
                                            <p:strVal val="0-#ppt_h/2"/>
                                          </p:val>
                                        </p:tav>
                                        <p:tav tm="100000">
                                          <p:val>
                                            <p:strVal val="#ppt_y"/>
                                          </p:val>
                                        </p:tav>
                                      </p:tavLst>
                                    </p:anim>
                                  </p:childTnLst>
                                </p:cTn>
                              </p:par>
                            </p:childTnLst>
                          </p:cTn>
                        </p:par>
                        <p:par>
                          <p:cTn id="34" fill="hold">
                            <p:stCondLst>
                              <p:cond delay="3080"/>
                            </p:stCondLst>
                            <p:childTnLst>
                              <p:par>
                                <p:cTn id="35" presetID="2" presetClass="entr" presetSubtype="2" fill="hold" grpId="0" nodeType="afterEffect">
                                  <p:stCondLst>
                                    <p:cond delay="0"/>
                                  </p:stCondLst>
                                  <p:iterate>
                                    <p:tmAbs val="0"/>
                                  </p:iterate>
                                  <p:childTnLst>
                                    <p:set>
                                      <p:cBhvr>
                                        <p:cTn id="36" fill="hold"/>
                                        <p:tgtEl>
                                          <p:spTgt spid="4525"/>
                                        </p:tgtEl>
                                        <p:attrNameLst>
                                          <p:attrName>style.visibility</p:attrName>
                                        </p:attrNameLst>
                                      </p:cBhvr>
                                      <p:to>
                                        <p:strVal val="visible"/>
                                      </p:to>
                                    </p:set>
                                    <p:anim calcmode="lin" valueType="num">
                                      <p:cBhvr>
                                        <p:cTn id="37" dur="500" fill="hold"/>
                                        <p:tgtEl>
                                          <p:spTgt spid="4525"/>
                                        </p:tgtEl>
                                        <p:attrNameLst>
                                          <p:attrName>ppt_x</p:attrName>
                                        </p:attrNameLst>
                                      </p:cBhvr>
                                      <p:tavLst>
                                        <p:tav tm="0">
                                          <p:val>
                                            <p:strVal val="1+#ppt_w/2"/>
                                          </p:val>
                                        </p:tav>
                                        <p:tav tm="100000">
                                          <p:val>
                                            <p:strVal val="#ppt_x"/>
                                          </p:val>
                                        </p:tav>
                                      </p:tavLst>
                                    </p:anim>
                                    <p:anim calcmode="lin" valueType="num">
                                      <p:cBhvr>
                                        <p:cTn id="38" dur="500" fill="hold"/>
                                        <p:tgtEl>
                                          <p:spTgt spid="4525"/>
                                        </p:tgtEl>
                                        <p:attrNameLst>
                                          <p:attrName>ppt_y</p:attrName>
                                        </p:attrNameLst>
                                      </p:cBhvr>
                                      <p:tavLst>
                                        <p:tav tm="0">
                                          <p:val>
                                            <p:strVal val="#ppt_y"/>
                                          </p:val>
                                        </p:tav>
                                        <p:tav tm="100000">
                                          <p:val>
                                            <p:strVal val="#ppt_y"/>
                                          </p:val>
                                        </p:tav>
                                      </p:tavLst>
                                    </p:anim>
                                  </p:childTnLst>
                                </p:cTn>
                              </p:par>
                            </p:childTnLst>
                          </p:cTn>
                        </p:par>
                        <p:par>
                          <p:cTn id="39" fill="hold">
                            <p:stCondLst>
                              <p:cond delay="3580"/>
                            </p:stCondLst>
                            <p:childTnLst>
                              <p:par>
                                <p:cTn id="40" presetID="22" presetClass="entr" presetSubtype="8" fill="hold" grpId="0" nodeType="afterEffect">
                                  <p:stCondLst>
                                    <p:cond delay="0"/>
                                  </p:stCondLst>
                                  <p:iterate>
                                    <p:tmAbs val="0"/>
                                  </p:iterate>
                                  <p:childTnLst>
                                    <p:set>
                                      <p:cBhvr>
                                        <p:cTn id="41" fill="hold"/>
                                        <p:tgtEl>
                                          <p:spTgt spid="4534"/>
                                        </p:tgtEl>
                                        <p:attrNameLst>
                                          <p:attrName>style.visibility</p:attrName>
                                        </p:attrNameLst>
                                      </p:cBhvr>
                                      <p:to>
                                        <p:strVal val="visible"/>
                                      </p:to>
                                    </p:set>
                                    <p:animEffect transition="in" filter="wipe(left)">
                                      <p:cBhvr>
                                        <p:cTn id="42" dur="500"/>
                                        <p:tgtEl>
                                          <p:spTgt spid="4534"/>
                                        </p:tgtEl>
                                      </p:cBhvr>
                                    </p:animEffect>
                                  </p:childTnLst>
                                </p:cTn>
                              </p:par>
                            </p:childTnLst>
                          </p:cTn>
                        </p:par>
                        <p:par>
                          <p:cTn id="43" fill="hold">
                            <p:stCondLst>
                              <p:cond delay="4080"/>
                            </p:stCondLst>
                            <p:childTnLst>
                              <p:par>
                                <p:cTn id="44" presetID="9" presetClass="entr" presetSubtype="0" fill="hold" grpId="0" nodeType="afterEffect">
                                  <p:stCondLst>
                                    <p:cond delay="0"/>
                                  </p:stCondLst>
                                  <p:iterate>
                                    <p:tmAbs val="0"/>
                                  </p:iterate>
                                  <p:childTnLst>
                                    <p:set>
                                      <p:cBhvr>
                                        <p:cTn id="45" fill="hold"/>
                                        <p:tgtEl>
                                          <p:spTgt spid="4542"/>
                                        </p:tgtEl>
                                        <p:attrNameLst>
                                          <p:attrName>style.visibility</p:attrName>
                                        </p:attrNameLst>
                                      </p:cBhvr>
                                      <p:to>
                                        <p:strVal val="visible"/>
                                      </p:to>
                                    </p:set>
                                    <p:animEffect transition="in" filter="dissolve">
                                      <p:cBhvr>
                                        <p:cTn id="46" dur="500"/>
                                        <p:tgtEl>
                                          <p:spTgt spid="4542"/>
                                        </p:tgtEl>
                                      </p:cBhvr>
                                    </p:animEffect>
                                  </p:childTnLst>
                                </p:cTn>
                              </p:par>
                            </p:childTnLst>
                          </p:cTn>
                        </p:par>
                        <p:par>
                          <p:cTn id="47" fill="hold">
                            <p:stCondLst>
                              <p:cond delay="4580"/>
                            </p:stCondLst>
                            <p:childTnLst>
                              <p:par>
                                <p:cTn id="48" presetID="2" presetClass="entr" presetSubtype="1" fill="hold" grpId="0" nodeType="afterEffect">
                                  <p:stCondLst>
                                    <p:cond delay="0"/>
                                  </p:stCondLst>
                                  <p:iterate>
                                    <p:tmAbs val="0"/>
                                  </p:iterate>
                                  <p:childTnLst>
                                    <p:set>
                                      <p:cBhvr>
                                        <p:cTn id="49" fill="hold"/>
                                        <p:tgtEl>
                                          <p:spTgt spid="4524"/>
                                        </p:tgtEl>
                                        <p:attrNameLst>
                                          <p:attrName>style.visibility</p:attrName>
                                        </p:attrNameLst>
                                      </p:cBhvr>
                                      <p:to>
                                        <p:strVal val="visible"/>
                                      </p:to>
                                    </p:set>
                                    <p:anim calcmode="lin" valueType="num">
                                      <p:cBhvr>
                                        <p:cTn id="50" dur="80" fill="hold"/>
                                        <p:tgtEl>
                                          <p:spTgt spid="4524"/>
                                        </p:tgtEl>
                                        <p:attrNameLst>
                                          <p:attrName>ppt_x</p:attrName>
                                        </p:attrNameLst>
                                      </p:cBhvr>
                                      <p:tavLst>
                                        <p:tav tm="0">
                                          <p:val>
                                            <p:strVal val="#ppt_x"/>
                                          </p:val>
                                        </p:tav>
                                        <p:tav tm="100000">
                                          <p:val>
                                            <p:strVal val="#ppt_x"/>
                                          </p:val>
                                        </p:tav>
                                      </p:tavLst>
                                    </p:anim>
                                    <p:anim calcmode="lin" valueType="num">
                                      <p:cBhvr>
                                        <p:cTn id="51" dur="80" fill="hold"/>
                                        <p:tgtEl>
                                          <p:spTgt spid="4524"/>
                                        </p:tgtEl>
                                        <p:attrNameLst>
                                          <p:attrName>ppt_y</p:attrName>
                                        </p:attrNameLst>
                                      </p:cBhvr>
                                      <p:tavLst>
                                        <p:tav tm="0">
                                          <p:val>
                                            <p:strVal val="0-#ppt_h/2"/>
                                          </p:val>
                                        </p:tav>
                                        <p:tav tm="100000">
                                          <p:val>
                                            <p:strVal val="#ppt_y"/>
                                          </p:val>
                                        </p:tav>
                                      </p:tavLst>
                                    </p:anim>
                                  </p:childTnLst>
                                </p:cTn>
                              </p:par>
                            </p:childTnLst>
                          </p:cTn>
                        </p:par>
                        <p:par>
                          <p:cTn id="52" fill="hold">
                            <p:stCondLst>
                              <p:cond delay="4660"/>
                            </p:stCondLst>
                            <p:childTnLst>
                              <p:par>
                                <p:cTn id="53" presetID="2" presetClass="entr" presetSubtype="2" fill="hold" grpId="0" nodeType="afterEffect">
                                  <p:stCondLst>
                                    <p:cond delay="0"/>
                                  </p:stCondLst>
                                  <p:iterate>
                                    <p:tmAbs val="0"/>
                                  </p:iterate>
                                  <p:childTnLst>
                                    <p:set>
                                      <p:cBhvr>
                                        <p:cTn id="54" fill="hold"/>
                                        <p:tgtEl>
                                          <p:spTgt spid="4521"/>
                                        </p:tgtEl>
                                        <p:attrNameLst>
                                          <p:attrName>style.visibility</p:attrName>
                                        </p:attrNameLst>
                                      </p:cBhvr>
                                      <p:to>
                                        <p:strVal val="visible"/>
                                      </p:to>
                                    </p:set>
                                    <p:anim calcmode="lin" valueType="num">
                                      <p:cBhvr>
                                        <p:cTn id="55" dur="500" fill="hold"/>
                                        <p:tgtEl>
                                          <p:spTgt spid="4521"/>
                                        </p:tgtEl>
                                        <p:attrNameLst>
                                          <p:attrName>ppt_x</p:attrName>
                                        </p:attrNameLst>
                                      </p:cBhvr>
                                      <p:tavLst>
                                        <p:tav tm="0">
                                          <p:val>
                                            <p:strVal val="1+#ppt_w/2"/>
                                          </p:val>
                                        </p:tav>
                                        <p:tav tm="100000">
                                          <p:val>
                                            <p:strVal val="#ppt_x"/>
                                          </p:val>
                                        </p:tav>
                                      </p:tavLst>
                                    </p:anim>
                                    <p:anim calcmode="lin" valueType="num">
                                      <p:cBhvr>
                                        <p:cTn id="56" dur="500" fill="hold"/>
                                        <p:tgtEl>
                                          <p:spTgt spid="4521"/>
                                        </p:tgtEl>
                                        <p:attrNameLst>
                                          <p:attrName>ppt_y</p:attrName>
                                        </p:attrNameLst>
                                      </p:cBhvr>
                                      <p:tavLst>
                                        <p:tav tm="0">
                                          <p:val>
                                            <p:strVal val="#ppt_y"/>
                                          </p:val>
                                        </p:tav>
                                        <p:tav tm="100000">
                                          <p:val>
                                            <p:strVal val="#ppt_y"/>
                                          </p:val>
                                        </p:tav>
                                      </p:tavLst>
                                    </p:anim>
                                  </p:childTnLst>
                                </p:cTn>
                              </p:par>
                            </p:childTnLst>
                          </p:cTn>
                        </p:par>
                        <p:par>
                          <p:cTn id="57" fill="hold">
                            <p:stCondLst>
                              <p:cond delay="5160"/>
                            </p:stCondLst>
                            <p:childTnLst>
                              <p:par>
                                <p:cTn id="58" presetID="22" presetClass="entr" presetSubtype="8" fill="hold" grpId="0" nodeType="afterEffect">
                                  <p:stCondLst>
                                    <p:cond delay="0"/>
                                  </p:stCondLst>
                                  <p:iterate>
                                    <p:tmAbs val="0"/>
                                  </p:iterate>
                                  <p:childTnLst>
                                    <p:set>
                                      <p:cBhvr>
                                        <p:cTn id="59" fill="hold"/>
                                        <p:tgtEl>
                                          <p:spTgt spid="4533"/>
                                        </p:tgtEl>
                                        <p:attrNameLst>
                                          <p:attrName>style.visibility</p:attrName>
                                        </p:attrNameLst>
                                      </p:cBhvr>
                                      <p:to>
                                        <p:strVal val="visible"/>
                                      </p:to>
                                    </p:set>
                                    <p:animEffect transition="in" filter="wipe(left)">
                                      <p:cBhvr>
                                        <p:cTn id="60" dur="500"/>
                                        <p:tgtEl>
                                          <p:spTgt spid="4533"/>
                                        </p:tgtEl>
                                      </p:cBhvr>
                                    </p:animEffect>
                                  </p:childTnLst>
                                </p:cTn>
                              </p:par>
                            </p:childTnLst>
                          </p:cTn>
                        </p:par>
                        <p:par>
                          <p:cTn id="61" fill="hold">
                            <p:stCondLst>
                              <p:cond delay="5660"/>
                            </p:stCondLst>
                            <p:childTnLst>
                              <p:par>
                                <p:cTn id="62" presetID="9" presetClass="entr" presetSubtype="0" fill="hold" grpId="0" nodeType="afterEffect">
                                  <p:stCondLst>
                                    <p:cond delay="0"/>
                                  </p:stCondLst>
                                  <p:iterate>
                                    <p:tmAbs val="0"/>
                                  </p:iterate>
                                  <p:childTnLst>
                                    <p:set>
                                      <p:cBhvr>
                                        <p:cTn id="63" fill="hold"/>
                                        <p:tgtEl>
                                          <p:spTgt spid="4513"/>
                                        </p:tgtEl>
                                        <p:attrNameLst>
                                          <p:attrName>style.visibility</p:attrName>
                                        </p:attrNameLst>
                                      </p:cBhvr>
                                      <p:to>
                                        <p:strVal val="visible"/>
                                      </p:to>
                                    </p:set>
                                    <p:animEffect transition="in" filter="dissolve">
                                      <p:cBhvr>
                                        <p:cTn id="64" dur="500"/>
                                        <p:tgtEl>
                                          <p:spTgt spid="4513"/>
                                        </p:tgtEl>
                                      </p:cBhvr>
                                    </p:animEffect>
                                  </p:childTnLst>
                                </p:cTn>
                              </p:par>
                            </p:childTnLst>
                          </p:cTn>
                        </p:par>
                        <p:par>
                          <p:cTn id="65" fill="hold">
                            <p:stCondLst>
                              <p:cond delay="6160"/>
                            </p:stCondLst>
                            <p:childTnLst>
                              <p:par>
                                <p:cTn id="66" presetID="2" presetClass="entr" presetSubtype="1" fill="hold" grpId="0" nodeType="afterEffect">
                                  <p:stCondLst>
                                    <p:cond delay="0"/>
                                  </p:stCondLst>
                                  <p:iterate>
                                    <p:tmAbs val="0"/>
                                  </p:iterate>
                                  <p:childTnLst>
                                    <p:set>
                                      <p:cBhvr>
                                        <p:cTn id="67" fill="hold"/>
                                        <p:tgtEl>
                                          <p:spTgt spid="4532"/>
                                        </p:tgtEl>
                                        <p:attrNameLst>
                                          <p:attrName>style.visibility</p:attrName>
                                        </p:attrNameLst>
                                      </p:cBhvr>
                                      <p:to>
                                        <p:strVal val="visible"/>
                                      </p:to>
                                    </p:set>
                                    <p:anim calcmode="lin" valueType="num">
                                      <p:cBhvr>
                                        <p:cTn id="68" dur="80" fill="hold"/>
                                        <p:tgtEl>
                                          <p:spTgt spid="4532"/>
                                        </p:tgtEl>
                                        <p:attrNameLst>
                                          <p:attrName>ppt_x</p:attrName>
                                        </p:attrNameLst>
                                      </p:cBhvr>
                                      <p:tavLst>
                                        <p:tav tm="0">
                                          <p:val>
                                            <p:strVal val="#ppt_x"/>
                                          </p:val>
                                        </p:tav>
                                        <p:tav tm="100000">
                                          <p:val>
                                            <p:strVal val="#ppt_x"/>
                                          </p:val>
                                        </p:tav>
                                      </p:tavLst>
                                    </p:anim>
                                    <p:anim calcmode="lin" valueType="num">
                                      <p:cBhvr>
                                        <p:cTn id="69" dur="80" fill="hold"/>
                                        <p:tgtEl>
                                          <p:spTgt spid="4532"/>
                                        </p:tgtEl>
                                        <p:attrNameLst>
                                          <p:attrName>ppt_y</p:attrName>
                                        </p:attrNameLst>
                                      </p:cBhvr>
                                      <p:tavLst>
                                        <p:tav tm="0">
                                          <p:val>
                                            <p:strVal val="0-#ppt_h/2"/>
                                          </p:val>
                                        </p:tav>
                                        <p:tav tm="100000">
                                          <p:val>
                                            <p:strVal val="#ppt_y"/>
                                          </p:val>
                                        </p:tav>
                                      </p:tavLst>
                                    </p:anim>
                                  </p:childTnLst>
                                </p:cTn>
                              </p:par>
                            </p:childTnLst>
                          </p:cTn>
                        </p:par>
                        <p:par>
                          <p:cTn id="70" fill="hold">
                            <p:stCondLst>
                              <p:cond delay="6240"/>
                            </p:stCondLst>
                            <p:childTnLst>
                              <p:par>
                                <p:cTn id="71" presetID="2" presetClass="entr" presetSubtype="2" fill="hold" grpId="0" nodeType="afterEffect">
                                  <p:stCondLst>
                                    <p:cond delay="0"/>
                                  </p:stCondLst>
                                  <p:iterate>
                                    <p:tmAbs val="0"/>
                                  </p:iterate>
                                  <p:childTnLst>
                                    <p:set>
                                      <p:cBhvr>
                                        <p:cTn id="72" fill="hold"/>
                                        <p:tgtEl>
                                          <p:spTgt spid="4529"/>
                                        </p:tgtEl>
                                        <p:attrNameLst>
                                          <p:attrName>style.visibility</p:attrName>
                                        </p:attrNameLst>
                                      </p:cBhvr>
                                      <p:to>
                                        <p:strVal val="visible"/>
                                      </p:to>
                                    </p:set>
                                    <p:anim calcmode="lin" valueType="num">
                                      <p:cBhvr>
                                        <p:cTn id="73" dur="500" fill="hold"/>
                                        <p:tgtEl>
                                          <p:spTgt spid="4529"/>
                                        </p:tgtEl>
                                        <p:attrNameLst>
                                          <p:attrName>ppt_x</p:attrName>
                                        </p:attrNameLst>
                                      </p:cBhvr>
                                      <p:tavLst>
                                        <p:tav tm="0">
                                          <p:val>
                                            <p:strVal val="1+#ppt_w/2"/>
                                          </p:val>
                                        </p:tav>
                                        <p:tav tm="100000">
                                          <p:val>
                                            <p:strVal val="#ppt_x"/>
                                          </p:val>
                                        </p:tav>
                                      </p:tavLst>
                                    </p:anim>
                                    <p:anim calcmode="lin" valueType="num">
                                      <p:cBhvr>
                                        <p:cTn id="74" dur="500" fill="hold"/>
                                        <p:tgtEl>
                                          <p:spTgt spid="4529"/>
                                        </p:tgtEl>
                                        <p:attrNameLst>
                                          <p:attrName>ppt_y</p:attrName>
                                        </p:attrNameLst>
                                      </p:cBhvr>
                                      <p:tavLst>
                                        <p:tav tm="0">
                                          <p:val>
                                            <p:strVal val="#ppt_y"/>
                                          </p:val>
                                        </p:tav>
                                        <p:tav tm="100000">
                                          <p:val>
                                            <p:strVal val="#ppt_y"/>
                                          </p:val>
                                        </p:tav>
                                      </p:tavLst>
                                    </p:anim>
                                  </p:childTnLst>
                                </p:cTn>
                              </p:par>
                            </p:childTnLst>
                          </p:cTn>
                        </p:par>
                        <p:par>
                          <p:cTn id="75" fill="hold">
                            <p:stCondLst>
                              <p:cond delay="6740"/>
                            </p:stCondLst>
                            <p:childTnLst>
                              <p:par>
                                <p:cTn id="76" presetID="22" presetClass="entr" presetSubtype="8" fill="hold" grpId="0" nodeType="afterEffect">
                                  <p:stCondLst>
                                    <p:cond delay="0"/>
                                  </p:stCondLst>
                                  <p:iterate>
                                    <p:tmAbs val="0"/>
                                  </p:iterate>
                                  <p:childTnLst>
                                    <p:set>
                                      <p:cBhvr>
                                        <p:cTn id="77" fill="hold"/>
                                        <p:tgtEl>
                                          <p:spTgt spid="4516"/>
                                        </p:tgtEl>
                                        <p:attrNameLst>
                                          <p:attrName>style.visibility</p:attrName>
                                        </p:attrNameLst>
                                      </p:cBhvr>
                                      <p:to>
                                        <p:strVal val="visible"/>
                                      </p:to>
                                    </p:set>
                                    <p:animEffect transition="in" filter="wipe(left)">
                                      <p:cBhvr>
                                        <p:cTn id="78" dur="500"/>
                                        <p:tgtEl>
                                          <p:spTgt spid="4516"/>
                                        </p:tgtEl>
                                      </p:cBhvr>
                                    </p:animEffect>
                                  </p:childTnLst>
                                </p:cTn>
                              </p:par>
                            </p:childTnLst>
                          </p:cTn>
                        </p:par>
                        <p:par>
                          <p:cTn id="79" fill="hold">
                            <p:stCondLst>
                              <p:cond delay="7240"/>
                            </p:stCondLst>
                            <p:childTnLst>
                              <p:par>
                                <p:cTn id="80" presetID="9" presetClass="entr" presetSubtype="0" fill="hold" grpId="0" nodeType="afterEffect">
                                  <p:stCondLst>
                                    <p:cond delay="0"/>
                                  </p:stCondLst>
                                  <p:iterate>
                                    <p:tmAbs val="0"/>
                                  </p:iterate>
                                  <p:childTnLst>
                                    <p:set>
                                      <p:cBhvr>
                                        <p:cTn id="81" fill="hold"/>
                                        <p:tgtEl>
                                          <p:spTgt spid="4512"/>
                                        </p:tgtEl>
                                        <p:attrNameLst>
                                          <p:attrName>style.visibility</p:attrName>
                                        </p:attrNameLst>
                                      </p:cBhvr>
                                      <p:to>
                                        <p:strVal val="visible"/>
                                      </p:to>
                                    </p:set>
                                    <p:animEffect transition="in" filter="dissolve">
                                      <p:cBhvr>
                                        <p:cTn id="82" dur="500"/>
                                        <p:tgtEl>
                                          <p:spTgt spid="4512"/>
                                        </p:tgtEl>
                                      </p:cBhvr>
                                    </p:animEffect>
                                  </p:childTnLst>
                                </p:cTn>
                              </p:par>
                            </p:childTnLst>
                          </p:cTn>
                        </p:par>
                        <p:par>
                          <p:cTn id="83" fill="hold">
                            <p:stCondLst>
                              <p:cond delay="7740"/>
                            </p:stCondLst>
                            <p:childTnLst>
                              <p:par>
                                <p:cTn id="84" presetID="2" presetClass="entr" presetSubtype="1" fill="hold" grpId="0" nodeType="afterEffect">
                                  <p:stCondLst>
                                    <p:cond delay="0"/>
                                  </p:stCondLst>
                                  <p:iterate>
                                    <p:tmAbs val="0"/>
                                  </p:iterate>
                                  <p:childTnLst>
                                    <p:set>
                                      <p:cBhvr>
                                        <p:cTn id="85" fill="hold"/>
                                        <p:tgtEl>
                                          <p:spTgt spid="4520"/>
                                        </p:tgtEl>
                                        <p:attrNameLst>
                                          <p:attrName>style.visibility</p:attrName>
                                        </p:attrNameLst>
                                      </p:cBhvr>
                                      <p:to>
                                        <p:strVal val="visible"/>
                                      </p:to>
                                    </p:set>
                                    <p:anim calcmode="lin" valueType="num">
                                      <p:cBhvr>
                                        <p:cTn id="86" dur="80" fill="hold"/>
                                        <p:tgtEl>
                                          <p:spTgt spid="4520"/>
                                        </p:tgtEl>
                                        <p:attrNameLst>
                                          <p:attrName>ppt_x</p:attrName>
                                        </p:attrNameLst>
                                      </p:cBhvr>
                                      <p:tavLst>
                                        <p:tav tm="0">
                                          <p:val>
                                            <p:strVal val="#ppt_x"/>
                                          </p:val>
                                        </p:tav>
                                        <p:tav tm="100000">
                                          <p:val>
                                            <p:strVal val="#ppt_x"/>
                                          </p:val>
                                        </p:tav>
                                      </p:tavLst>
                                    </p:anim>
                                    <p:anim calcmode="lin" valueType="num">
                                      <p:cBhvr>
                                        <p:cTn id="87" dur="80" fill="hold"/>
                                        <p:tgtEl>
                                          <p:spTgt spid="4520"/>
                                        </p:tgtEl>
                                        <p:attrNameLst>
                                          <p:attrName>ppt_y</p:attrName>
                                        </p:attrNameLst>
                                      </p:cBhvr>
                                      <p:tavLst>
                                        <p:tav tm="0">
                                          <p:val>
                                            <p:strVal val="0-#ppt_h/2"/>
                                          </p:val>
                                        </p:tav>
                                        <p:tav tm="100000">
                                          <p:val>
                                            <p:strVal val="#ppt_y"/>
                                          </p:val>
                                        </p:tav>
                                      </p:tavLst>
                                    </p:anim>
                                  </p:childTnLst>
                                </p:cTn>
                              </p:par>
                            </p:childTnLst>
                          </p:cTn>
                        </p:par>
                        <p:par>
                          <p:cTn id="88" fill="hold">
                            <p:stCondLst>
                              <p:cond delay="7820"/>
                            </p:stCondLst>
                            <p:childTnLst>
                              <p:par>
                                <p:cTn id="89" presetID="2" presetClass="entr" presetSubtype="2" fill="hold" grpId="0" nodeType="afterEffect">
                                  <p:stCondLst>
                                    <p:cond delay="0"/>
                                  </p:stCondLst>
                                  <p:iterate>
                                    <p:tmAbs val="0"/>
                                  </p:iterate>
                                  <p:childTnLst>
                                    <p:set>
                                      <p:cBhvr>
                                        <p:cTn id="90" fill="hold"/>
                                        <p:tgtEl>
                                          <p:spTgt spid="4517"/>
                                        </p:tgtEl>
                                        <p:attrNameLst>
                                          <p:attrName>style.visibility</p:attrName>
                                        </p:attrNameLst>
                                      </p:cBhvr>
                                      <p:to>
                                        <p:strVal val="visible"/>
                                      </p:to>
                                    </p:set>
                                    <p:anim calcmode="lin" valueType="num">
                                      <p:cBhvr>
                                        <p:cTn id="91" dur="500" fill="hold"/>
                                        <p:tgtEl>
                                          <p:spTgt spid="4517"/>
                                        </p:tgtEl>
                                        <p:attrNameLst>
                                          <p:attrName>ppt_x</p:attrName>
                                        </p:attrNameLst>
                                      </p:cBhvr>
                                      <p:tavLst>
                                        <p:tav tm="0">
                                          <p:val>
                                            <p:strVal val="1+#ppt_w/2"/>
                                          </p:val>
                                        </p:tav>
                                        <p:tav tm="100000">
                                          <p:val>
                                            <p:strVal val="#ppt_x"/>
                                          </p:val>
                                        </p:tav>
                                      </p:tavLst>
                                    </p:anim>
                                    <p:anim calcmode="lin" valueType="num">
                                      <p:cBhvr>
                                        <p:cTn id="92" dur="500" fill="hold"/>
                                        <p:tgtEl>
                                          <p:spTgt spid="45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2" grpId="0" animBg="1" advAuto="0"/>
      <p:bldP spid="4513" grpId="0" animBg="1" advAuto="0"/>
      <p:bldP spid="4514" grpId="0" animBg="1" advAuto="0"/>
      <p:bldP spid="4515" grpId="0" animBg="1" advAuto="0"/>
      <p:bldP spid="4516" grpId="0" animBg="1" advAuto="0"/>
      <p:bldP spid="4517" grpId="0" animBg="1" advAuto="0"/>
      <p:bldP spid="4520" grpId="0" animBg="1" advAuto="0"/>
      <p:bldP spid="4521" grpId="0" animBg="1" advAuto="0"/>
      <p:bldP spid="4524" grpId="0" animBg="1" advAuto="0"/>
      <p:bldP spid="4525" grpId="0" animBg="1" advAuto="0"/>
      <p:bldP spid="4528" grpId="0" animBg="1" advAuto="0"/>
      <p:bldP spid="4529" grpId="0" animBg="1" advAuto="0"/>
      <p:bldP spid="4532" grpId="0" animBg="1" advAuto="0"/>
      <p:bldP spid="4533" grpId="0" animBg="1" advAuto="0"/>
      <p:bldP spid="4534" grpId="0" animBg="1" advAuto="0"/>
      <p:bldP spid="4535" grpId="0" animBg="1" advAuto="0"/>
      <p:bldP spid="4540" grpId="0" animBg="1" advAuto="0"/>
      <p:bldP spid="4541" grpId="0" animBg="1" advAuto="0"/>
      <p:bldP spid="4542" grpId="0" animBg="1" advAuto="0"/>
      <p:bldP spid="4548"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2" name="Shape 4912"/>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a:t>
            </a:fld>
            <a:endParaRPr>
              <a:solidFill>
                <a:srgbClr val="FFFFFF"/>
              </a:solidFill>
            </a:endParaRPr>
          </a:p>
        </p:txBody>
      </p:sp>
      <p:sp>
        <p:nvSpPr>
          <p:cNvPr id="4918" name="Shape 4918"/>
          <p:cNvSpPr/>
          <p:nvPr/>
        </p:nvSpPr>
        <p:spPr>
          <a:xfrm>
            <a:off x="424305" y="3436298"/>
            <a:ext cx="1428750" cy="88106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magnis dis parturient montes, nascetur ridiculus mus. Donec pretium quis, sem. Nulla consequat massa quis.</a:t>
            </a:r>
          </a:p>
        </p:txBody>
      </p:sp>
      <p:sp>
        <p:nvSpPr>
          <p:cNvPr id="4923" name="Shape 4923"/>
          <p:cNvSpPr/>
          <p:nvPr/>
        </p:nvSpPr>
        <p:spPr>
          <a:xfrm>
            <a:off x="2714687" y="3436298"/>
            <a:ext cx="1428750" cy="88106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Aenean massa. Cum sociis natoque penatibus et magnis dis parturient montes, nascetur ridiculus mus. Donec pretium quis, sem. Nulla consequat massa quis.</a:t>
            </a:r>
          </a:p>
        </p:txBody>
      </p:sp>
      <p:sp>
        <p:nvSpPr>
          <p:cNvPr id="4924" name="Shape 4924"/>
          <p:cNvSpPr/>
          <p:nvPr/>
        </p:nvSpPr>
        <p:spPr>
          <a:xfrm>
            <a:off x="5000563" y="3436298"/>
            <a:ext cx="1428750" cy="88106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Aenean massa. Cum sociis natoque penatibus et magnis dis parturient montes, nascetur ridiculus mus. Donec pretium quis, sem. Nulla consequat massa quis.</a:t>
            </a:r>
          </a:p>
        </p:txBody>
      </p:sp>
      <p:sp>
        <p:nvSpPr>
          <p:cNvPr id="4925" name="Shape 4925"/>
          <p:cNvSpPr/>
          <p:nvPr/>
        </p:nvSpPr>
        <p:spPr>
          <a:xfrm>
            <a:off x="7285838" y="3424549"/>
            <a:ext cx="1428750" cy="88106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Aenean massa. Cum sociis natoque penatibus et magnis dis parturient montes, nascetur ridiculus mus. Donec pretium quis, sem. Nulla consequat massa quis.</a:t>
            </a:r>
          </a:p>
        </p:txBody>
      </p:sp>
      <p:pic>
        <p:nvPicPr>
          <p:cNvPr id="17" name="图片占位符 16"/>
          <p:cNvPicPr>
            <a:picLocks noGrp="1" noChangeAspect="1"/>
          </p:cNvPicPr>
          <p:nvPr>
            <p:ph type="pic" sz="quarter" idx="33"/>
          </p:nvPr>
        </p:nvPicPr>
        <p:blipFill>
          <a:blip r:embed="rId2" cstate="print">
            <a:extLst>
              <a:ext uri="{28A0092B-C50C-407E-A947-70E740481C1C}">
                <a14:useLocalDpi xmlns:a14="http://schemas.microsoft.com/office/drawing/2010/main" val="0"/>
              </a:ext>
            </a:extLst>
          </a:blip>
          <a:srcRect l="4210" r="4210"/>
          <a:stretch>
            <a:fillRect/>
          </a:stretch>
        </p:blipFill>
        <p:spPr/>
      </p:pic>
      <p:pic>
        <p:nvPicPr>
          <p:cNvPr id="15" name="图片占位符 14"/>
          <p:cNvPicPr>
            <a:picLocks noGrp="1" noChangeAspect="1"/>
          </p:cNvPicPr>
          <p:nvPr>
            <p:ph type="pic" sz="quarter" idx="34"/>
          </p:nvPr>
        </p:nvPicPr>
        <p:blipFill>
          <a:blip r:embed="rId3" cstate="print">
            <a:extLst>
              <a:ext uri="{28A0092B-C50C-407E-A947-70E740481C1C}">
                <a14:useLocalDpi xmlns:a14="http://schemas.microsoft.com/office/drawing/2010/main" val="0"/>
              </a:ext>
            </a:extLst>
          </a:blip>
          <a:srcRect l="4210" r="4210"/>
          <a:stretch>
            <a:fillRect/>
          </a:stretch>
        </p:blipFill>
        <p:spPr/>
      </p:pic>
      <p:pic>
        <p:nvPicPr>
          <p:cNvPr id="21" name="图片占位符 20"/>
          <p:cNvPicPr>
            <a:picLocks noGrp="1" noChangeAspect="1"/>
          </p:cNvPicPr>
          <p:nvPr>
            <p:ph type="pic" sz="quarter" idx="35"/>
          </p:nvPr>
        </p:nvPicPr>
        <p:blipFill>
          <a:blip r:embed="rId4" cstate="print">
            <a:extLst>
              <a:ext uri="{28A0092B-C50C-407E-A947-70E740481C1C}">
                <a14:useLocalDpi xmlns:a14="http://schemas.microsoft.com/office/drawing/2010/main" val="0"/>
              </a:ext>
            </a:extLst>
          </a:blip>
          <a:srcRect l="4165" r="4165"/>
          <a:stretch>
            <a:fillRect/>
          </a:stretch>
        </p:blipFill>
        <p:spPr/>
      </p:pic>
      <p:pic>
        <p:nvPicPr>
          <p:cNvPr id="19" name="图片占位符 18"/>
          <p:cNvPicPr>
            <a:picLocks noGrp="1" noChangeAspect="1"/>
          </p:cNvPicPr>
          <p:nvPr>
            <p:ph type="pic" sz="quarter" idx="36"/>
          </p:nvPr>
        </p:nvPicPr>
        <p:blipFill>
          <a:blip r:embed="rId5" cstate="print">
            <a:extLst>
              <a:ext uri="{28A0092B-C50C-407E-A947-70E740481C1C}">
                <a14:useLocalDpi xmlns:a14="http://schemas.microsoft.com/office/drawing/2010/main" val="0"/>
              </a:ext>
            </a:extLst>
          </a:blip>
          <a:srcRect l="4210" r="4210"/>
          <a:stretch>
            <a:fillRect/>
          </a:stretch>
        </p:blipFill>
        <p:spPr/>
      </p:pic>
      <p:grpSp>
        <p:nvGrpSpPr>
          <p:cNvPr id="16" name="Group 5006"/>
          <p:cNvGrpSpPr/>
          <p:nvPr/>
        </p:nvGrpSpPr>
        <p:grpSpPr>
          <a:xfrm>
            <a:off x="2990195" y="209580"/>
            <a:ext cx="3163611" cy="588533"/>
            <a:chOff x="0" y="87034"/>
            <a:chExt cx="8436296" cy="1569419"/>
          </a:xfrm>
        </p:grpSpPr>
        <p:sp>
          <p:nvSpPr>
            <p:cNvPr id="18" name="Shape 5001"/>
            <p:cNvSpPr/>
            <p:nvPr/>
          </p:nvSpPr>
          <p:spPr>
            <a:xfrm>
              <a:off x="0" y="87034"/>
              <a:ext cx="8436296" cy="9214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a:bodyPr>
            <a:lstStyle/>
            <a:p>
              <a:pPr lvl="0">
                <a:lnSpc>
                  <a:spcPct val="90000"/>
                </a:lnSpc>
                <a:defRPr sz="1800"/>
              </a:pPr>
              <a:r>
                <a:rPr lang="zh-CN" altLang="en-US" sz="2600" baseline="-25000" dirty="0">
                  <a:solidFill>
                    <a:srgbClr val="A6AAA9"/>
                  </a:solidFill>
                  <a:latin typeface="+mj-ea"/>
                  <a:ea typeface="+mj-ea"/>
                  <a:cs typeface="Roboto Light"/>
                  <a:sym typeface="Roboto Light"/>
                </a:rPr>
                <a:t>标题项目</a:t>
              </a:r>
              <a:endParaRPr lang="en-US" sz="2600" baseline="-25000" dirty="0">
                <a:solidFill>
                  <a:schemeClr val="accent2"/>
                </a:solidFill>
                <a:latin typeface="+mj-ea"/>
                <a:ea typeface="+mj-ea"/>
                <a:cs typeface="Roboto Light"/>
                <a:sym typeface="Roboto Light"/>
              </a:endParaRPr>
            </a:p>
          </p:txBody>
        </p:sp>
        <p:sp>
          <p:nvSpPr>
            <p:cNvPr id="20" name="Shape 5002"/>
            <p:cNvSpPr/>
            <p:nvPr/>
          </p:nvSpPr>
          <p:spPr>
            <a:xfrm>
              <a:off x="1987723" y="970827"/>
              <a:ext cx="4460851"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22" name="Group 5005"/>
            <p:cNvGrpSpPr/>
            <p:nvPr/>
          </p:nvGrpSpPr>
          <p:grpSpPr>
            <a:xfrm>
              <a:off x="2313147" y="1592951"/>
              <a:ext cx="3810001" cy="63502"/>
              <a:chOff x="0" y="0"/>
              <a:chExt cx="3810000" cy="63500"/>
            </a:xfrm>
          </p:grpSpPr>
          <p:sp>
            <p:nvSpPr>
              <p:cNvPr id="23" name="Shape 5003"/>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sp>
            <p:nvSpPr>
              <p:cNvPr id="24" name="Shape 5004"/>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191571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6"/>
                                        </p:tgtEl>
                                        <p:attrNameLst>
                                          <p:attrName>style.visibility</p:attrName>
                                        </p:attrNameLst>
                                      </p:cBhvr>
                                      <p:to>
                                        <p:strVal val="visible"/>
                                      </p:to>
                                    </p:set>
                                    <p:animEffect transition="in" filter="box(out)">
                                      <p:cBhvr>
                                        <p:cTn id="7" dur="500"/>
                                        <p:tgtEl>
                                          <p:spTgt spid="1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918"/>
                                        </p:tgtEl>
                                        <p:attrNameLst>
                                          <p:attrName>style.visibility</p:attrName>
                                        </p:attrNameLst>
                                      </p:cBhvr>
                                      <p:to>
                                        <p:strVal val="visible"/>
                                      </p:to>
                                    </p:set>
                                    <p:anim calcmode="lin" valueType="num">
                                      <p:cBhvr additive="base">
                                        <p:cTn id="11" dur="500" fill="hold"/>
                                        <p:tgtEl>
                                          <p:spTgt spid="4918"/>
                                        </p:tgtEl>
                                        <p:attrNameLst>
                                          <p:attrName>ppt_x</p:attrName>
                                        </p:attrNameLst>
                                      </p:cBhvr>
                                      <p:tavLst>
                                        <p:tav tm="0">
                                          <p:val>
                                            <p:strVal val="#ppt_x"/>
                                          </p:val>
                                        </p:tav>
                                        <p:tav tm="100000">
                                          <p:val>
                                            <p:strVal val="#ppt_x"/>
                                          </p:val>
                                        </p:tav>
                                      </p:tavLst>
                                    </p:anim>
                                    <p:anim calcmode="lin" valueType="num">
                                      <p:cBhvr additive="base">
                                        <p:cTn id="12" dur="500" fill="hold"/>
                                        <p:tgtEl>
                                          <p:spTgt spid="49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923"/>
                                        </p:tgtEl>
                                        <p:attrNameLst>
                                          <p:attrName>style.visibility</p:attrName>
                                        </p:attrNameLst>
                                      </p:cBhvr>
                                      <p:to>
                                        <p:strVal val="visible"/>
                                      </p:to>
                                    </p:set>
                                    <p:anim calcmode="lin" valueType="num">
                                      <p:cBhvr additive="base">
                                        <p:cTn id="16" dur="500" fill="hold"/>
                                        <p:tgtEl>
                                          <p:spTgt spid="4923"/>
                                        </p:tgtEl>
                                        <p:attrNameLst>
                                          <p:attrName>ppt_x</p:attrName>
                                        </p:attrNameLst>
                                      </p:cBhvr>
                                      <p:tavLst>
                                        <p:tav tm="0">
                                          <p:val>
                                            <p:strVal val="#ppt_x"/>
                                          </p:val>
                                        </p:tav>
                                        <p:tav tm="100000">
                                          <p:val>
                                            <p:strVal val="#ppt_x"/>
                                          </p:val>
                                        </p:tav>
                                      </p:tavLst>
                                    </p:anim>
                                    <p:anim calcmode="lin" valueType="num">
                                      <p:cBhvr additive="base">
                                        <p:cTn id="17" dur="500" fill="hold"/>
                                        <p:tgtEl>
                                          <p:spTgt spid="49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4924"/>
                                        </p:tgtEl>
                                        <p:attrNameLst>
                                          <p:attrName>style.visibility</p:attrName>
                                        </p:attrNameLst>
                                      </p:cBhvr>
                                      <p:to>
                                        <p:strVal val="visible"/>
                                      </p:to>
                                    </p:set>
                                    <p:anim calcmode="lin" valueType="num">
                                      <p:cBhvr additive="base">
                                        <p:cTn id="21" dur="500" fill="hold"/>
                                        <p:tgtEl>
                                          <p:spTgt spid="4924"/>
                                        </p:tgtEl>
                                        <p:attrNameLst>
                                          <p:attrName>ppt_x</p:attrName>
                                        </p:attrNameLst>
                                      </p:cBhvr>
                                      <p:tavLst>
                                        <p:tav tm="0">
                                          <p:val>
                                            <p:strVal val="#ppt_x"/>
                                          </p:val>
                                        </p:tav>
                                        <p:tav tm="100000">
                                          <p:val>
                                            <p:strVal val="#ppt_x"/>
                                          </p:val>
                                        </p:tav>
                                      </p:tavLst>
                                    </p:anim>
                                    <p:anim calcmode="lin" valueType="num">
                                      <p:cBhvr additive="base">
                                        <p:cTn id="22" dur="500" fill="hold"/>
                                        <p:tgtEl>
                                          <p:spTgt spid="49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4925"/>
                                        </p:tgtEl>
                                        <p:attrNameLst>
                                          <p:attrName>style.visibility</p:attrName>
                                        </p:attrNameLst>
                                      </p:cBhvr>
                                      <p:to>
                                        <p:strVal val="visible"/>
                                      </p:to>
                                    </p:set>
                                    <p:anim calcmode="lin" valueType="num">
                                      <p:cBhvr additive="base">
                                        <p:cTn id="26" dur="500" fill="hold"/>
                                        <p:tgtEl>
                                          <p:spTgt spid="4925"/>
                                        </p:tgtEl>
                                        <p:attrNameLst>
                                          <p:attrName>ppt_x</p:attrName>
                                        </p:attrNameLst>
                                      </p:cBhvr>
                                      <p:tavLst>
                                        <p:tav tm="0">
                                          <p:val>
                                            <p:strVal val="#ppt_x"/>
                                          </p:val>
                                        </p:tav>
                                        <p:tav tm="100000">
                                          <p:val>
                                            <p:strVal val="#ppt_x"/>
                                          </p:val>
                                        </p:tav>
                                      </p:tavLst>
                                    </p:anim>
                                    <p:anim calcmode="lin" valueType="num">
                                      <p:cBhvr additive="base">
                                        <p:cTn id="27" dur="500" fill="hold"/>
                                        <p:tgtEl>
                                          <p:spTgt spid="49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8" grpId="0" animBg="1"/>
      <p:bldP spid="4923" grpId="0" animBg="1"/>
      <p:bldP spid="4924" grpId="0" animBg="1"/>
      <p:bldP spid="4925" grpId="0" animBg="1"/>
      <p:bldP spid="16" grpId="0"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0" name="Shape 4550"/>
          <p:cNvSpPr/>
          <p:nvPr/>
        </p:nvSpPr>
        <p:spPr>
          <a:xfrm rot="454920">
            <a:off x="-1057368" y="546412"/>
            <a:ext cx="8684355" cy="3275616"/>
          </a:xfrm>
          <a:custGeom>
            <a:avLst/>
            <a:gdLst/>
            <a:ahLst/>
            <a:cxnLst>
              <a:cxn ang="0">
                <a:pos x="wd2" y="hd2"/>
              </a:cxn>
              <a:cxn ang="5400000">
                <a:pos x="wd2" y="hd2"/>
              </a:cxn>
              <a:cxn ang="10800000">
                <a:pos x="wd2" y="hd2"/>
              </a:cxn>
              <a:cxn ang="16200000">
                <a:pos x="wd2" y="hd2"/>
              </a:cxn>
            </a:cxnLst>
            <a:rect l="0" t="0" r="r" b="b"/>
            <a:pathLst>
              <a:path w="21600" h="17376" extrusionOk="0">
                <a:moveTo>
                  <a:pt x="1952" y="2536"/>
                </a:moveTo>
                <a:cubicBezTo>
                  <a:pt x="4842" y="10140"/>
                  <a:pt x="9494" y="13624"/>
                  <a:pt x="13979" y="11543"/>
                </a:cubicBezTo>
                <a:cubicBezTo>
                  <a:pt x="17147" y="10073"/>
                  <a:pt x="19896" y="5902"/>
                  <a:pt x="21586" y="0"/>
                </a:cubicBezTo>
                <a:lnTo>
                  <a:pt x="21600" y="57"/>
                </a:lnTo>
                <a:cubicBezTo>
                  <a:pt x="18359" y="15106"/>
                  <a:pt x="9975" y="21600"/>
                  <a:pt x="2962" y="14493"/>
                </a:cubicBezTo>
                <a:cubicBezTo>
                  <a:pt x="1886" y="13404"/>
                  <a:pt x="889" y="11994"/>
                  <a:pt x="0" y="10306"/>
                </a:cubicBezTo>
                <a:lnTo>
                  <a:pt x="1952" y="2536"/>
                </a:lnTo>
                <a:close/>
              </a:path>
            </a:pathLst>
          </a:custGeom>
          <a:noFill/>
          <a:ln w="19050" cap="flat" cmpd="sng">
            <a:solidFill>
              <a:srgbClr val="A6AAA9"/>
            </a:solidFill>
            <a:prstDash val="sysDot"/>
            <a:miter lim="400000"/>
          </a:ln>
          <a:effectLst/>
        </p:spPr>
        <p:txBody>
          <a:bodyPr wrap="square" lIns="0" tIns="0" rIns="0" bIns="0" numCol="1" anchor="ctr">
            <a:noAutofit/>
          </a:bodyPr>
          <a:lstStyle/>
          <a:p>
            <a:pPr lvl="0">
              <a:defRPr sz="3200"/>
            </a:pPr>
            <a:endParaRPr/>
          </a:p>
        </p:txBody>
      </p:sp>
      <p:sp>
        <p:nvSpPr>
          <p:cNvPr id="4554" name="Shape 4554"/>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30</a:t>
            </a:fld>
            <a:endParaRPr>
              <a:solidFill>
                <a:srgbClr val="FFFFFF"/>
              </a:solidFill>
            </a:endParaRPr>
          </a:p>
        </p:txBody>
      </p:sp>
      <p:grpSp>
        <p:nvGrpSpPr>
          <p:cNvPr id="4557" name="Group 4557"/>
          <p:cNvGrpSpPr/>
          <p:nvPr/>
        </p:nvGrpSpPr>
        <p:grpSpPr>
          <a:xfrm>
            <a:off x="1025108" y="1639337"/>
            <a:ext cx="882150" cy="882150"/>
            <a:chOff x="0" y="0"/>
            <a:chExt cx="2352398" cy="2352398"/>
          </a:xfrm>
        </p:grpSpPr>
        <p:sp>
          <p:nvSpPr>
            <p:cNvPr id="4555" name="Shape 4555"/>
            <p:cNvSpPr/>
            <p:nvPr/>
          </p:nvSpPr>
          <p:spPr>
            <a:xfrm>
              <a:off x="0" y="0"/>
              <a:ext cx="2352399" cy="23523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56" name="Shape 4556"/>
            <p:cNvSpPr/>
            <p:nvPr/>
          </p:nvSpPr>
          <p:spPr>
            <a:xfrm>
              <a:off x="547262" y="535122"/>
              <a:ext cx="1257875" cy="1282154"/>
            </a:xfrm>
            <a:custGeom>
              <a:avLst/>
              <a:gdLst/>
              <a:ahLst/>
              <a:cxnLst>
                <a:cxn ang="0">
                  <a:pos x="wd2" y="hd2"/>
                </a:cxn>
                <a:cxn ang="5400000">
                  <a:pos x="wd2" y="hd2"/>
                </a:cxn>
                <a:cxn ang="10800000">
                  <a:pos x="wd2" y="hd2"/>
                </a:cxn>
                <a:cxn ang="16200000">
                  <a:pos x="wd2" y="hd2"/>
                </a:cxn>
              </a:cxnLst>
              <a:rect l="0" t="0" r="r" b="b"/>
              <a:pathLst>
                <a:path w="21225" h="21568" extrusionOk="0">
                  <a:moveTo>
                    <a:pt x="5572" y="8"/>
                  </a:moveTo>
                  <a:cubicBezTo>
                    <a:pt x="5171" y="48"/>
                    <a:pt x="4793" y="244"/>
                    <a:pt x="4517" y="580"/>
                  </a:cubicBezTo>
                  <a:lnTo>
                    <a:pt x="355" y="5652"/>
                  </a:lnTo>
                  <a:cubicBezTo>
                    <a:pt x="-195" y="6323"/>
                    <a:pt x="-95" y="7316"/>
                    <a:pt x="577" y="7865"/>
                  </a:cubicBezTo>
                  <a:cubicBezTo>
                    <a:pt x="577" y="7865"/>
                    <a:pt x="1372" y="8510"/>
                    <a:pt x="1372" y="8510"/>
                  </a:cubicBezTo>
                  <a:cubicBezTo>
                    <a:pt x="2045" y="9059"/>
                    <a:pt x="3042" y="8961"/>
                    <a:pt x="3592" y="8289"/>
                  </a:cubicBezTo>
                  <a:lnTo>
                    <a:pt x="7755" y="3217"/>
                  </a:lnTo>
                  <a:cubicBezTo>
                    <a:pt x="8305" y="2545"/>
                    <a:pt x="8206" y="1570"/>
                    <a:pt x="7533" y="1022"/>
                  </a:cubicBezTo>
                  <a:lnTo>
                    <a:pt x="6737" y="358"/>
                  </a:lnTo>
                  <a:cubicBezTo>
                    <a:pt x="6401" y="84"/>
                    <a:pt x="5973" y="-32"/>
                    <a:pt x="5572" y="8"/>
                  </a:cubicBezTo>
                  <a:close/>
                  <a:moveTo>
                    <a:pt x="14563" y="8"/>
                  </a:moveTo>
                  <a:cubicBezTo>
                    <a:pt x="14161" y="37"/>
                    <a:pt x="13774" y="215"/>
                    <a:pt x="13490" y="543"/>
                  </a:cubicBezTo>
                  <a:lnTo>
                    <a:pt x="12824" y="1336"/>
                  </a:lnTo>
                  <a:cubicBezTo>
                    <a:pt x="12256" y="1992"/>
                    <a:pt x="12313" y="2982"/>
                    <a:pt x="12972" y="3549"/>
                  </a:cubicBezTo>
                  <a:lnTo>
                    <a:pt x="17948" y="7828"/>
                  </a:lnTo>
                  <a:cubicBezTo>
                    <a:pt x="18607" y="8396"/>
                    <a:pt x="19600" y="8318"/>
                    <a:pt x="20168" y="7662"/>
                  </a:cubicBezTo>
                  <a:lnTo>
                    <a:pt x="20834" y="6887"/>
                  </a:lnTo>
                  <a:cubicBezTo>
                    <a:pt x="21405" y="6233"/>
                    <a:pt x="21344" y="5241"/>
                    <a:pt x="20686" y="4674"/>
                  </a:cubicBezTo>
                  <a:lnTo>
                    <a:pt x="15710" y="395"/>
                  </a:lnTo>
                  <a:cubicBezTo>
                    <a:pt x="15381" y="111"/>
                    <a:pt x="14965" y="-21"/>
                    <a:pt x="14563" y="8"/>
                  </a:cubicBezTo>
                  <a:close/>
                  <a:moveTo>
                    <a:pt x="12398" y="4176"/>
                  </a:moveTo>
                  <a:cubicBezTo>
                    <a:pt x="12157" y="4081"/>
                    <a:pt x="11866" y="4193"/>
                    <a:pt x="11769" y="4434"/>
                  </a:cubicBezTo>
                  <a:cubicBezTo>
                    <a:pt x="11766" y="4442"/>
                    <a:pt x="11475" y="5148"/>
                    <a:pt x="10789" y="5246"/>
                  </a:cubicBezTo>
                  <a:cubicBezTo>
                    <a:pt x="10634" y="5269"/>
                    <a:pt x="10432" y="5266"/>
                    <a:pt x="10197" y="5264"/>
                  </a:cubicBezTo>
                  <a:cubicBezTo>
                    <a:pt x="9161" y="5257"/>
                    <a:pt x="7431" y="5249"/>
                    <a:pt x="5960" y="7459"/>
                  </a:cubicBezTo>
                  <a:cubicBezTo>
                    <a:pt x="5368" y="8347"/>
                    <a:pt x="5158" y="8982"/>
                    <a:pt x="5294" y="9525"/>
                  </a:cubicBezTo>
                  <a:cubicBezTo>
                    <a:pt x="5396" y="9930"/>
                    <a:pt x="5662" y="10292"/>
                    <a:pt x="6164" y="10521"/>
                  </a:cubicBezTo>
                  <a:cubicBezTo>
                    <a:pt x="6690" y="10757"/>
                    <a:pt x="7775" y="10541"/>
                    <a:pt x="8883" y="8953"/>
                  </a:cubicBezTo>
                  <a:cubicBezTo>
                    <a:pt x="9655" y="9587"/>
                    <a:pt x="11336" y="10748"/>
                    <a:pt x="13083" y="10631"/>
                  </a:cubicBezTo>
                  <a:cubicBezTo>
                    <a:pt x="13988" y="10571"/>
                    <a:pt x="14770" y="10185"/>
                    <a:pt x="15432" y="9469"/>
                  </a:cubicBezTo>
                  <a:lnTo>
                    <a:pt x="18688" y="11978"/>
                  </a:lnTo>
                  <a:lnTo>
                    <a:pt x="17504" y="13361"/>
                  </a:lnTo>
                  <a:lnTo>
                    <a:pt x="17486" y="13361"/>
                  </a:lnTo>
                  <a:lnTo>
                    <a:pt x="14840" y="11166"/>
                  </a:lnTo>
                  <a:lnTo>
                    <a:pt x="14193" y="11941"/>
                  </a:lnTo>
                  <a:lnTo>
                    <a:pt x="16857" y="14154"/>
                  </a:lnTo>
                  <a:lnTo>
                    <a:pt x="15710" y="15500"/>
                  </a:lnTo>
                  <a:lnTo>
                    <a:pt x="11880" y="12180"/>
                  </a:lnTo>
                  <a:lnTo>
                    <a:pt x="11214" y="12937"/>
                  </a:lnTo>
                  <a:lnTo>
                    <a:pt x="15062" y="16275"/>
                  </a:lnTo>
                  <a:lnTo>
                    <a:pt x="13582" y="18027"/>
                  </a:lnTo>
                  <a:lnTo>
                    <a:pt x="4906" y="10926"/>
                  </a:lnTo>
                  <a:cubicBezTo>
                    <a:pt x="4890" y="10915"/>
                    <a:pt x="4884" y="10917"/>
                    <a:pt x="4869" y="10908"/>
                  </a:cubicBezTo>
                  <a:cubicBezTo>
                    <a:pt x="4864" y="10902"/>
                    <a:pt x="4856" y="10895"/>
                    <a:pt x="4850" y="10889"/>
                  </a:cubicBezTo>
                  <a:cubicBezTo>
                    <a:pt x="4643" y="10711"/>
                    <a:pt x="4328" y="10738"/>
                    <a:pt x="4147" y="10945"/>
                  </a:cubicBezTo>
                  <a:lnTo>
                    <a:pt x="725" y="14910"/>
                  </a:lnTo>
                  <a:cubicBezTo>
                    <a:pt x="546" y="15117"/>
                    <a:pt x="556" y="15413"/>
                    <a:pt x="762" y="15592"/>
                  </a:cubicBezTo>
                  <a:lnTo>
                    <a:pt x="7459" y="21439"/>
                  </a:lnTo>
                  <a:cubicBezTo>
                    <a:pt x="7552" y="21520"/>
                    <a:pt x="7676" y="21568"/>
                    <a:pt x="7792" y="21568"/>
                  </a:cubicBezTo>
                  <a:cubicBezTo>
                    <a:pt x="7928" y="21568"/>
                    <a:pt x="8064" y="21509"/>
                    <a:pt x="8162" y="21402"/>
                  </a:cubicBezTo>
                  <a:lnTo>
                    <a:pt x="11085" y="18193"/>
                  </a:lnTo>
                  <a:cubicBezTo>
                    <a:pt x="11099" y="18180"/>
                    <a:pt x="11111" y="18151"/>
                    <a:pt x="11122" y="18138"/>
                  </a:cubicBezTo>
                  <a:lnTo>
                    <a:pt x="11418" y="17806"/>
                  </a:lnTo>
                  <a:lnTo>
                    <a:pt x="13194" y="19263"/>
                  </a:lnTo>
                  <a:cubicBezTo>
                    <a:pt x="13403" y="19438"/>
                    <a:pt x="13721" y="19417"/>
                    <a:pt x="13897" y="19207"/>
                  </a:cubicBezTo>
                  <a:lnTo>
                    <a:pt x="19835" y="12144"/>
                  </a:lnTo>
                  <a:cubicBezTo>
                    <a:pt x="19923" y="12040"/>
                    <a:pt x="19961" y="11909"/>
                    <a:pt x="19946" y="11775"/>
                  </a:cubicBezTo>
                  <a:cubicBezTo>
                    <a:pt x="19931" y="11640"/>
                    <a:pt x="19869" y="11524"/>
                    <a:pt x="19761" y="11443"/>
                  </a:cubicBezTo>
                  <a:lnTo>
                    <a:pt x="15876" y="8473"/>
                  </a:lnTo>
                  <a:cubicBezTo>
                    <a:pt x="15445" y="8216"/>
                    <a:pt x="15248" y="8311"/>
                    <a:pt x="14951" y="8584"/>
                  </a:cubicBezTo>
                  <a:cubicBezTo>
                    <a:pt x="14405" y="9284"/>
                    <a:pt x="13766" y="9639"/>
                    <a:pt x="13009" y="9691"/>
                  </a:cubicBezTo>
                  <a:cubicBezTo>
                    <a:pt x="11105" y="9818"/>
                    <a:pt x="9125" y="7903"/>
                    <a:pt x="9105" y="7883"/>
                  </a:cubicBezTo>
                  <a:cubicBezTo>
                    <a:pt x="9002" y="7781"/>
                    <a:pt x="8845" y="7734"/>
                    <a:pt x="8698" y="7754"/>
                  </a:cubicBezTo>
                  <a:cubicBezTo>
                    <a:pt x="8553" y="7776"/>
                    <a:pt x="8437" y="7866"/>
                    <a:pt x="8365" y="7994"/>
                  </a:cubicBezTo>
                  <a:cubicBezTo>
                    <a:pt x="7644" y="9283"/>
                    <a:pt x="6759" y="9800"/>
                    <a:pt x="6497" y="9617"/>
                  </a:cubicBezTo>
                  <a:cubicBezTo>
                    <a:pt x="6282" y="9478"/>
                    <a:pt x="6236" y="9357"/>
                    <a:pt x="6219" y="9285"/>
                  </a:cubicBezTo>
                  <a:cubicBezTo>
                    <a:pt x="6174" y="9111"/>
                    <a:pt x="6221" y="8750"/>
                    <a:pt x="6737" y="7975"/>
                  </a:cubicBezTo>
                  <a:cubicBezTo>
                    <a:pt x="7926" y="6189"/>
                    <a:pt x="9173" y="6197"/>
                    <a:pt x="10178" y="6205"/>
                  </a:cubicBezTo>
                  <a:cubicBezTo>
                    <a:pt x="10443" y="6207"/>
                    <a:pt x="10709" y="6220"/>
                    <a:pt x="10937" y="6186"/>
                  </a:cubicBezTo>
                  <a:cubicBezTo>
                    <a:pt x="12169" y="6008"/>
                    <a:pt x="12637" y="4835"/>
                    <a:pt x="12657" y="4785"/>
                  </a:cubicBezTo>
                  <a:cubicBezTo>
                    <a:pt x="12753" y="4544"/>
                    <a:pt x="12641" y="4271"/>
                    <a:pt x="12398" y="4176"/>
                  </a:cubicBezTo>
                  <a:close/>
                  <a:moveTo>
                    <a:pt x="4647" y="11922"/>
                  </a:moveTo>
                  <a:lnTo>
                    <a:pt x="10715" y="16957"/>
                  </a:lnTo>
                  <a:cubicBezTo>
                    <a:pt x="10715" y="16957"/>
                    <a:pt x="7699" y="20332"/>
                    <a:pt x="7699" y="20332"/>
                  </a:cubicBezTo>
                  <a:lnTo>
                    <a:pt x="6349" y="19115"/>
                  </a:lnTo>
                  <a:lnTo>
                    <a:pt x="8643" y="16533"/>
                  </a:lnTo>
                  <a:lnTo>
                    <a:pt x="7903" y="15851"/>
                  </a:lnTo>
                  <a:lnTo>
                    <a:pt x="5609" y="18414"/>
                  </a:lnTo>
                  <a:lnTo>
                    <a:pt x="4258" y="17215"/>
                  </a:lnTo>
                  <a:lnTo>
                    <a:pt x="6460" y="14781"/>
                  </a:lnTo>
                  <a:lnTo>
                    <a:pt x="5720" y="14099"/>
                  </a:lnTo>
                  <a:lnTo>
                    <a:pt x="3537" y="16570"/>
                  </a:lnTo>
                  <a:lnTo>
                    <a:pt x="1742" y="15076"/>
                  </a:lnTo>
                  <a:lnTo>
                    <a:pt x="4647" y="11922"/>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grpSp>
        <p:nvGrpSpPr>
          <p:cNvPr id="4560" name="Group 4560"/>
          <p:cNvGrpSpPr/>
          <p:nvPr/>
        </p:nvGrpSpPr>
        <p:grpSpPr>
          <a:xfrm>
            <a:off x="4038307" y="3108078"/>
            <a:ext cx="882150" cy="882150"/>
            <a:chOff x="0" y="0"/>
            <a:chExt cx="2352398" cy="2352398"/>
          </a:xfrm>
        </p:grpSpPr>
        <p:sp>
          <p:nvSpPr>
            <p:cNvPr id="4558" name="Shape 4558"/>
            <p:cNvSpPr/>
            <p:nvPr/>
          </p:nvSpPr>
          <p:spPr>
            <a:xfrm>
              <a:off x="0" y="0"/>
              <a:ext cx="2352399" cy="23523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59" name="Shape 4559"/>
            <p:cNvSpPr/>
            <p:nvPr/>
          </p:nvSpPr>
          <p:spPr>
            <a:xfrm>
              <a:off x="474166" y="762391"/>
              <a:ext cx="1404066" cy="907607"/>
            </a:xfrm>
            <a:custGeom>
              <a:avLst/>
              <a:gdLst/>
              <a:ahLst/>
              <a:cxnLst>
                <a:cxn ang="0">
                  <a:pos x="wd2" y="hd2"/>
                </a:cxn>
                <a:cxn ang="5400000">
                  <a:pos x="wd2" y="hd2"/>
                </a:cxn>
                <a:cxn ang="10800000">
                  <a:pos x="wd2" y="hd2"/>
                </a:cxn>
                <a:cxn ang="16200000">
                  <a:pos x="wd2" y="hd2"/>
                </a:cxn>
              </a:cxnLst>
              <a:rect l="0" t="0" r="r" b="b"/>
              <a:pathLst>
                <a:path w="21594" h="21600" extrusionOk="0">
                  <a:moveTo>
                    <a:pt x="2318" y="0"/>
                  </a:moveTo>
                  <a:cubicBezTo>
                    <a:pt x="2073" y="0"/>
                    <a:pt x="1871" y="314"/>
                    <a:pt x="1871" y="693"/>
                  </a:cubicBezTo>
                  <a:lnTo>
                    <a:pt x="1871" y="16780"/>
                  </a:lnTo>
                  <a:cubicBezTo>
                    <a:pt x="1871" y="17157"/>
                    <a:pt x="2073" y="17473"/>
                    <a:pt x="2318" y="17473"/>
                  </a:cubicBezTo>
                  <a:lnTo>
                    <a:pt x="19236" y="17473"/>
                  </a:lnTo>
                  <a:cubicBezTo>
                    <a:pt x="19481" y="17473"/>
                    <a:pt x="19684" y="17157"/>
                    <a:pt x="19684" y="16780"/>
                  </a:cubicBezTo>
                  <a:lnTo>
                    <a:pt x="19684" y="693"/>
                  </a:lnTo>
                  <a:cubicBezTo>
                    <a:pt x="19684" y="314"/>
                    <a:pt x="19481" y="0"/>
                    <a:pt x="19236" y="0"/>
                  </a:cubicBezTo>
                  <a:lnTo>
                    <a:pt x="2318" y="0"/>
                  </a:lnTo>
                  <a:close/>
                  <a:moveTo>
                    <a:pt x="3428" y="2410"/>
                  </a:moveTo>
                  <a:lnTo>
                    <a:pt x="18127" y="2410"/>
                  </a:lnTo>
                  <a:lnTo>
                    <a:pt x="18127" y="15063"/>
                  </a:lnTo>
                  <a:lnTo>
                    <a:pt x="3428" y="15063"/>
                  </a:lnTo>
                  <a:cubicBezTo>
                    <a:pt x="3428" y="15063"/>
                    <a:pt x="3428" y="2410"/>
                    <a:pt x="3428" y="2410"/>
                  </a:cubicBezTo>
                  <a:close/>
                  <a:moveTo>
                    <a:pt x="118" y="18316"/>
                  </a:moveTo>
                  <a:cubicBezTo>
                    <a:pt x="87" y="18316"/>
                    <a:pt x="41" y="18340"/>
                    <a:pt x="21" y="18377"/>
                  </a:cubicBezTo>
                  <a:cubicBezTo>
                    <a:pt x="-1" y="18415"/>
                    <a:pt x="-3" y="18449"/>
                    <a:pt x="2" y="18497"/>
                  </a:cubicBezTo>
                  <a:cubicBezTo>
                    <a:pt x="5" y="18528"/>
                    <a:pt x="323" y="21600"/>
                    <a:pt x="2824" y="21600"/>
                  </a:cubicBezTo>
                  <a:lnTo>
                    <a:pt x="18769" y="21600"/>
                  </a:lnTo>
                  <a:cubicBezTo>
                    <a:pt x="21272" y="21600"/>
                    <a:pt x="21589" y="18528"/>
                    <a:pt x="21592" y="18497"/>
                  </a:cubicBezTo>
                  <a:cubicBezTo>
                    <a:pt x="21597" y="18449"/>
                    <a:pt x="21593" y="18415"/>
                    <a:pt x="21573" y="18377"/>
                  </a:cubicBezTo>
                  <a:cubicBezTo>
                    <a:pt x="21552" y="18340"/>
                    <a:pt x="21508" y="18316"/>
                    <a:pt x="21475" y="18316"/>
                  </a:cubicBezTo>
                  <a:lnTo>
                    <a:pt x="118" y="18316"/>
                  </a:lnTo>
                  <a:close/>
                  <a:moveTo>
                    <a:pt x="9191" y="19401"/>
                  </a:moveTo>
                  <a:lnTo>
                    <a:pt x="12403" y="19401"/>
                  </a:lnTo>
                  <a:cubicBezTo>
                    <a:pt x="12403" y="19401"/>
                    <a:pt x="12403" y="20546"/>
                    <a:pt x="12403" y="20546"/>
                  </a:cubicBezTo>
                  <a:lnTo>
                    <a:pt x="9191" y="20546"/>
                  </a:lnTo>
                  <a:lnTo>
                    <a:pt x="9191" y="19401"/>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grpSp>
        <p:nvGrpSpPr>
          <p:cNvPr id="4563" name="Group 4563"/>
          <p:cNvGrpSpPr/>
          <p:nvPr/>
        </p:nvGrpSpPr>
        <p:grpSpPr>
          <a:xfrm>
            <a:off x="3129833" y="2418042"/>
            <a:ext cx="882150" cy="882150"/>
            <a:chOff x="0" y="0"/>
            <a:chExt cx="2352398" cy="2352398"/>
          </a:xfrm>
        </p:grpSpPr>
        <p:sp>
          <p:nvSpPr>
            <p:cNvPr id="4561" name="Shape 4561"/>
            <p:cNvSpPr/>
            <p:nvPr/>
          </p:nvSpPr>
          <p:spPr>
            <a:xfrm>
              <a:off x="0" y="0"/>
              <a:ext cx="2352399" cy="23523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62" name="Shape 4562"/>
            <p:cNvSpPr/>
            <p:nvPr/>
          </p:nvSpPr>
          <p:spPr>
            <a:xfrm>
              <a:off x="680694" y="523473"/>
              <a:ext cx="1048325" cy="1255883"/>
            </a:xfrm>
            <a:custGeom>
              <a:avLst/>
              <a:gdLst/>
              <a:ahLst/>
              <a:cxnLst>
                <a:cxn ang="0">
                  <a:pos x="wd2" y="hd2"/>
                </a:cxn>
                <a:cxn ang="5400000">
                  <a:pos x="wd2" y="hd2"/>
                </a:cxn>
                <a:cxn ang="10800000">
                  <a:pos x="wd2" y="hd2"/>
                </a:cxn>
                <a:cxn ang="16200000">
                  <a:pos x="wd2" y="hd2"/>
                </a:cxn>
              </a:cxnLst>
              <a:rect l="0" t="0" r="r" b="b"/>
              <a:pathLst>
                <a:path w="21391" h="21600" extrusionOk="0">
                  <a:moveTo>
                    <a:pt x="6852" y="0"/>
                  </a:moveTo>
                  <a:cubicBezTo>
                    <a:pt x="6254" y="0"/>
                    <a:pt x="5764" y="393"/>
                    <a:pt x="5764" y="898"/>
                  </a:cubicBezTo>
                  <a:lnTo>
                    <a:pt x="5764" y="2029"/>
                  </a:lnTo>
                  <a:cubicBezTo>
                    <a:pt x="5764" y="2533"/>
                    <a:pt x="6254" y="2946"/>
                    <a:pt x="6852" y="2946"/>
                  </a:cubicBezTo>
                  <a:lnTo>
                    <a:pt x="8056" y="2946"/>
                  </a:lnTo>
                  <a:lnTo>
                    <a:pt x="8056" y="4020"/>
                  </a:lnTo>
                  <a:cubicBezTo>
                    <a:pt x="3428" y="4975"/>
                    <a:pt x="0" y="8491"/>
                    <a:pt x="0" y="12683"/>
                  </a:cubicBezTo>
                  <a:cubicBezTo>
                    <a:pt x="0" y="17606"/>
                    <a:pt x="4740" y="21600"/>
                    <a:pt x="10579" y="21600"/>
                  </a:cubicBezTo>
                  <a:cubicBezTo>
                    <a:pt x="16420" y="21600"/>
                    <a:pt x="21182" y="17606"/>
                    <a:pt x="21182" y="12683"/>
                  </a:cubicBezTo>
                  <a:cubicBezTo>
                    <a:pt x="21182" y="10738"/>
                    <a:pt x="20426" y="8942"/>
                    <a:pt x="19168" y="7473"/>
                  </a:cubicBezTo>
                  <a:cubicBezTo>
                    <a:pt x="19168" y="7473"/>
                    <a:pt x="20765" y="6107"/>
                    <a:pt x="20765" y="6107"/>
                  </a:cubicBezTo>
                  <a:cubicBezTo>
                    <a:pt x="21600" y="5402"/>
                    <a:pt x="21600" y="4255"/>
                    <a:pt x="20765" y="3551"/>
                  </a:cubicBezTo>
                  <a:cubicBezTo>
                    <a:pt x="19928" y="2847"/>
                    <a:pt x="18591" y="2847"/>
                    <a:pt x="17756" y="3551"/>
                  </a:cubicBezTo>
                  <a:lnTo>
                    <a:pt x="15996" y="5015"/>
                  </a:lnTo>
                  <a:cubicBezTo>
                    <a:pt x="15135" y="4580"/>
                    <a:pt x="14193" y="4254"/>
                    <a:pt x="13195" y="4039"/>
                  </a:cubicBezTo>
                  <a:lnTo>
                    <a:pt x="13195" y="2946"/>
                  </a:lnTo>
                  <a:lnTo>
                    <a:pt x="14306" y="2946"/>
                  </a:lnTo>
                  <a:cubicBezTo>
                    <a:pt x="14905" y="2946"/>
                    <a:pt x="15394" y="2533"/>
                    <a:pt x="15394" y="2029"/>
                  </a:cubicBezTo>
                  <a:lnTo>
                    <a:pt x="15394" y="898"/>
                  </a:lnTo>
                  <a:cubicBezTo>
                    <a:pt x="15394" y="393"/>
                    <a:pt x="14905" y="0"/>
                    <a:pt x="14306" y="0"/>
                  </a:cubicBezTo>
                  <a:lnTo>
                    <a:pt x="6852" y="0"/>
                  </a:lnTo>
                  <a:close/>
                  <a:moveTo>
                    <a:pt x="10579" y="5912"/>
                  </a:moveTo>
                  <a:cubicBezTo>
                    <a:pt x="15004" y="5912"/>
                    <a:pt x="18612" y="8953"/>
                    <a:pt x="18612" y="12683"/>
                  </a:cubicBezTo>
                  <a:cubicBezTo>
                    <a:pt x="18612" y="16412"/>
                    <a:pt x="15004" y="19434"/>
                    <a:pt x="10579" y="19434"/>
                  </a:cubicBezTo>
                  <a:cubicBezTo>
                    <a:pt x="6156" y="19434"/>
                    <a:pt x="2546" y="16412"/>
                    <a:pt x="2546" y="12683"/>
                  </a:cubicBezTo>
                  <a:cubicBezTo>
                    <a:pt x="2546" y="8953"/>
                    <a:pt x="6156" y="5912"/>
                    <a:pt x="10579" y="5912"/>
                  </a:cubicBezTo>
                  <a:close/>
                  <a:moveTo>
                    <a:pt x="10163" y="7493"/>
                  </a:moveTo>
                  <a:cubicBezTo>
                    <a:pt x="9454" y="7493"/>
                    <a:pt x="8889" y="7968"/>
                    <a:pt x="8889" y="8566"/>
                  </a:cubicBezTo>
                  <a:lnTo>
                    <a:pt x="8889" y="12917"/>
                  </a:lnTo>
                  <a:cubicBezTo>
                    <a:pt x="8889" y="13515"/>
                    <a:pt x="9454" y="13990"/>
                    <a:pt x="10163" y="13990"/>
                  </a:cubicBezTo>
                  <a:cubicBezTo>
                    <a:pt x="10872" y="13990"/>
                    <a:pt x="11459" y="13515"/>
                    <a:pt x="11459" y="12917"/>
                  </a:cubicBezTo>
                  <a:lnTo>
                    <a:pt x="11459" y="8566"/>
                  </a:lnTo>
                  <a:cubicBezTo>
                    <a:pt x="11459" y="7968"/>
                    <a:pt x="10872" y="7493"/>
                    <a:pt x="10163" y="749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64" name="Shape 4564"/>
          <p:cNvSpPr/>
          <p:nvPr/>
        </p:nvSpPr>
        <p:spPr>
          <a:xfrm rot="10594">
            <a:off x="5089980" y="3406448"/>
            <a:ext cx="1877100" cy="73257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ct val="130000"/>
              </a:lnSpc>
              <a:spcBef>
                <a:spcPts val="225"/>
              </a:spcBef>
              <a:defRPr sz="1800"/>
            </a:pPr>
            <a:r>
              <a:rPr sz="1100" dirty="0">
                <a:solidFill>
                  <a:schemeClr val="accent3"/>
                </a:solidFill>
                <a:latin typeface="+mn-ea"/>
                <a:cs typeface="Roboto Bold"/>
                <a:sym typeface="Roboto Bold"/>
              </a:rPr>
              <a:t>INVESTMENT</a:t>
            </a:r>
          </a:p>
          <a:p>
            <a:pPr algn="l">
              <a:lnSpc>
                <a:spcPct val="130000"/>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a:t>
            </a:r>
            <a:r>
              <a:rPr lang="en-US" sz="800" dirty="0">
                <a:solidFill>
                  <a:srgbClr val="A6AAA9"/>
                </a:solidFill>
                <a:latin typeface="+mn-ea"/>
                <a:cs typeface="Roboto Regular"/>
                <a:sym typeface="Roboto Regular"/>
              </a:rPr>
              <a:t>.</a:t>
            </a:r>
            <a:endParaRPr sz="800" dirty="0">
              <a:solidFill>
                <a:srgbClr val="A6AAA9"/>
              </a:solidFill>
              <a:latin typeface="+mn-ea"/>
              <a:cs typeface="Roboto Regular"/>
              <a:sym typeface="Roboto Regular"/>
            </a:endParaRPr>
          </a:p>
        </p:txBody>
      </p:sp>
      <p:sp>
        <p:nvSpPr>
          <p:cNvPr id="4565" name="Shape 4565"/>
          <p:cNvSpPr/>
          <p:nvPr/>
        </p:nvSpPr>
        <p:spPr>
          <a:xfrm rot="10594">
            <a:off x="2807775" y="1649915"/>
            <a:ext cx="1854030" cy="65398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ct val="130000"/>
              </a:lnSpc>
              <a:spcBef>
                <a:spcPts val="225"/>
              </a:spcBef>
              <a:defRPr sz="1800"/>
            </a:pPr>
            <a:r>
              <a:rPr sz="1100" dirty="0">
                <a:solidFill>
                  <a:schemeClr val="accent2"/>
                </a:solidFill>
                <a:latin typeface="+mn-ea"/>
                <a:cs typeface="Roboto Bold"/>
                <a:sym typeface="Roboto Bold"/>
              </a:rPr>
              <a:t>DO RESEARCH</a:t>
            </a:r>
          </a:p>
          <a:p>
            <a:pPr algn="l">
              <a:lnSpc>
                <a:spcPct val="130000"/>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a:t>
            </a:r>
          </a:p>
        </p:txBody>
      </p:sp>
      <p:sp>
        <p:nvSpPr>
          <p:cNvPr id="4566" name="Shape 4566"/>
          <p:cNvSpPr/>
          <p:nvPr/>
        </p:nvSpPr>
        <p:spPr>
          <a:xfrm rot="10594">
            <a:off x="5286085" y="1104799"/>
            <a:ext cx="1570360" cy="724368"/>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r">
              <a:lnSpc>
                <a:spcPct val="130000"/>
              </a:lnSpc>
              <a:spcBef>
                <a:spcPts val="225"/>
              </a:spcBef>
              <a:defRPr sz="1800"/>
            </a:pPr>
            <a:r>
              <a:rPr sz="1100" dirty="0">
                <a:solidFill>
                  <a:schemeClr val="accent5"/>
                </a:solidFill>
                <a:latin typeface="+mn-ea"/>
                <a:cs typeface="Roboto Bold"/>
                <a:sym typeface="Roboto Bold"/>
              </a:rPr>
              <a:t>GET A BUDGET</a:t>
            </a:r>
          </a:p>
          <a:p>
            <a:pPr algn="r">
              <a:lnSpc>
                <a:spcPct val="130000"/>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a:t>
            </a:r>
          </a:p>
        </p:txBody>
      </p:sp>
      <p:sp>
        <p:nvSpPr>
          <p:cNvPr id="4567" name="Shape 4567"/>
          <p:cNvSpPr/>
          <p:nvPr/>
        </p:nvSpPr>
        <p:spPr>
          <a:xfrm rot="10594">
            <a:off x="915486" y="2607795"/>
            <a:ext cx="1633754" cy="663041"/>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ct val="130000"/>
              </a:lnSpc>
              <a:spcBef>
                <a:spcPts val="225"/>
              </a:spcBef>
              <a:defRPr sz="1800"/>
            </a:pPr>
            <a:r>
              <a:rPr sz="1100" dirty="0">
                <a:solidFill>
                  <a:schemeClr val="accent1"/>
                </a:solidFill>
                <a:latin typeface="+mn-ea"/>
                <a:cs typeface="Roboto Bold"/>
                <a:sym typeface="Roboto Bold"/>
              </a:rPr>
              <a:t>DO RESEARCH</a:t>
            </a:r>
          </a:p>
          <a:p>
            <a:pPr algn="l">
              <a:lnSpc>
                <a:spcPct val="130000"/>
              </a:lnSpc>
              <a:spcBef>
                <a:spcPts val="225"/>
              </a:spcBef>
              <a:defRPr sz="1800"/>
            </a:pPr>
            <a:r>
              <a:rPr sz="800" dirty="0" err="1">
                <a:solidFill>
                  <a:srgbClr val="A6AAA9"/>
                </a:solidFill>
                <a:latin typeface="+mn-ea"/>
                <a:cs typeface="Roboto Regular"/>
                <a:sym typeface="Roboto Regular"/>
              </a:rPr>
              <a:t>consectetuer</a:t>
            </a:r>
            <a:r>
              <a:rPr sz="800" dirty="0">
                <a:solidFill>
                  <a:srgbClr val="A6AAA9"/>
                </a:solidFill>
                <a:latin typeface="+mn-ea"/>
                <a:cs typeface="Roboto Regular"/>
                <a:sym typeface="Roboto Regular"/>
              </a:rPr>
              <a:t> adipiscing elit diam.</a:t>
            </a:r>
          </a:p>
        </p:txBody>
      </p:sp>
      <p:grpSp>
        <p:nvGrpSpPr>
          <p:cNvPr id="4570" name="Group 4570"/>
          <p:cNvGrpSpPr/>
          <p:nvPr/>
        </p:nvGrpSpPr>
        <p:grpSpPr>
          <a:xfrm>
            <a:off x="5703813" y="2306202"/>
            <a:ext cx="741384" cy="741384"/>
            <a:chOff x="0" y="0"/>
            <a:chExt cx="1977022" cy="1977022"/>
          </a:xfrm>
        </p:grpSpPr>
        <p:sp>
          <p:nvSpPr>
            <p:cNvPr id="4568" name="Shape 4568"/>
            <p:cNvSpPr/>
            <p:nvPr/>
          </p:nvSpPr>
          <p:spPr>
            <a:xfrm>
              <a:off x="0" y="0"/>
              <a:ext cx="1977023" cy="1977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69" name="Shape 4569"/>
            <p:cNvSpPr/>
            <p:nvPr/>
          </p:nvSpPr>
          <p:spPr>
            <a:xfrm>
              <a:off x="460967" y="560037"/>
              <a:ext cx="1055087" cy="856949"/>
            </a:xfrm>
            <a:custGeom>
              <a:avLst/>
              <a:gdLst/>
              <a:ahLst/>
              <a:cxnLst>
                <a:cxn ang="0">
                  <a:pos x="wd2" y="hd2"/>
                </a:cxn>
                <a:cxn ang="5400000">
                  <a:pos x="wd2" y="hd2"/>
                </a:cxn>
                <a:cxn ang="10800000">
                  <a:pos x="wd2" y="hd2"/>
                </a:cxn>
                <a:cxn ang="16200000">
                  <a:pos x="wd2" y="hd2"/>
                </a:cxn>
              </a:cxnLst>
              <a:rect l="0" t="0" r="r" b="b"/>
              <a:pathLst>
                <a:path w="21600" h="21600" extrusionOk="0">
                  <a:moveTo>
                    <a:pt x="2028" y="0"/>
                  </a:moveTo>
                  <a:cubicBezTo>
                    <a:pt x="915" y="0"/>
                    <a:pt x="0" y="1128"/>
                    <a:pt x="0" y="2497"/>
                  </a:cubicBezTo>
                  <a:lnTo>
                    <a:pt x="0" y="11637"/>
                  </a:lnTo>
                  <a:cubicBezTo>
                    <a:pt x="0" y="13012"/>
                    <a:pt x="915" y="14134"/>
                    <a:pt x="2028" y="14134"/>
                  </a:cubicBezTo>
                  <a:lnTo>
                    <a:pt x="2028" y="16606"/>
                  </a:lnTo>
                  <a:cubicBezTo>
                    <a:pt x="2028" y="17982"/>
                    <a:pt x="2939" y="19103"/>
                    <a:pt x="4056" y="19103"/>
                  </a:cubicBezTo>
                  <a:lnTo>
                    <a:pt x="4827" y="19103"/>
                  </a:lnTo>
                  <a:cubicBezTo>
                    <a:pt x="5127" y="20535"/>
                    <a:pt x="6168" y="21600"/>
                    <a:pt x="7423" y="21600"/>
                  </a:cubicBezTo>
                  <a:cubicBezTo>
                    <a:pt x="8675" y="21600"/>
                    <a:pt x="9716" y="20535"/>
                    <a:pt x="10019" y="19103"/>
                  </a:cubicBezTo>
                  <a:lnTo>
                    <a:pt x="13589" y="19103"/>
                  </a:lnTo>
                  <a:cubicBezTo>
                    <a:pt x="13889" y="20535"/>
                    <a:pt x="14930" y="21600"/>
                    <a:pt x="16185" y="21600"/>
                  </a:cubicBezTo>
                  <a:cubicBezTo>
                    <a:pt x="17437" y="21600"/>
                    <a:pt x="18498" y="20535"/>
                    <a:pt x="18801" y="19103"/>
                  </a:cubicBezTo>
                  <a:lnTo>
                    <a:pt x="19572" y="19103"/>
                  </a:lnTo>
                  <a:cubicBezTo>
                    <a:pt x="20689" y="19103"/>
                    <a:pt x="21600" y="17982"/>
                    <a:pt x="21600" y="16606"/>
                  </a:cubicBezTo>
                  <a:lnTo>
                    <a:pt x="21600" y="11637"/>
                  </a:lnTo>
                  <a:cubicBezTo>
                    <a:pt x="21600" y="11146"/>
                    <a:pt x="21479" y="10652"/>
                    <a:pt x="21255" y="10238"/>
                  </a:cubicBezTo>
                  <a:lnTo>
                    <a:pt x="18558" y="5269"/>
                  </a:lnTo>
                  <a:cubicBezTo>
                    <a:pt x="18182" y="4571"/>
                    <a:pt x="17553" y="4145"/>
                    <a:pt x="16874" y="4145"/>
                  </a:cubicBezTo>
                  <a:lnTo>
                    <a:pt x="14177" y="4145"/>
                  </a:lnTo>
                  <a:lnTo>
                    <a:pt x="14177" y="2497"/>
                  </a:lnTo>
                  <a:cubicBezTo>
                    <a:pt x="14177" y="1128"/>
                    <a:pt x="13266" y="0"/>
                    <a:pt x="12149" y="0"/>
                  </a:cubicBezTo>
                  <a:lnTo>
                    <a:pt x="2028" y="0"/>
                  </a:lnTo>
                  <a:close/>
                  <a:moveTo>
                    <a:pt x="2028" y="1673"/>
                  </a:moveTo>
                  <a:lnTo>
                    <a:pt x="12149" y="1673"/>
                  </a:lnTo>
                  <a:cubicBezTo>
                    <a:pt x="12525" y="1673"/>
                    <a:pt x="12818" y="2040"/>
                    <a:pt x="12818" y="2497"/>
                  </a:cubicBezTo>
                  <a:lnTo>
                    <a:pt x="12818" y="11637"/>
                  </a:lnTo>
                  <a:cubicBezTo>
                    <a:pt x="12818" y="12096"/>
                    <a:pt x="12525" y="12461"/>
                    <a:pt x="12149" y="12461"/>
                  </a:cubicBezTo>
                  <a:cubicBezTo>
                    <a:pt x="12149" y="12461"/>
                    <a:pt x="2028" y="12461"/>
                    <a:pt x="2028" y="12461"/>
                  </a:cubicBezTo>
                  <a:cubicBezTo>
                    <a:pt x="1655" y="12461"/>
                    <a:pt x="1359" y="12096"/>
                    <a:pt x="1359" y="11637"/>
                  </a:cubicBezTo>
                  <a:lnTo>
                    <a:pt x="1359" y="2497"/>
                  </a:lnTo>
                  <a:cubicBezTo>
                    <a:pt x="1359" y="2040"/>
                    <a:pt x="1655" y="1673"/>
                    <a:pt x="2028" y="1673"/>
                  </a:cubicBezTo>
                  <a:close/>
                  <a:moveTo>
                    <a:pt x="14177" y="5818"/>
                  </a:moveTo>
                  <a:lnTo>
                    <a:pt x="16874" y="5818"/>
                  </a:lnTo>
                  <a:cubicBezTo>
                    <a:pt x="17099" y="5818"/>
                    <a:pt x="17297" y="5963"/>
                    <a:pt x="17422" y="6193"/>
                  </a:cubicBezTo>
                  <a:lnTo>
                    <a:pt x="20140" y="11162"/>
                  </a:lnTo>
                  <a:cubicBezTo>
                    <a:pt x="20212" y="11296"/>
                    <a:pt x="20241" y="11473"/>
                    <a:pt x="20241" y="11637"/>
                  </a:cubicBezTo>
                  <a:cubicBezTo>
                    <a:pt x="20241" y="11637"/>
                    <a:pt x="20241" y="16606"/>
                    <a:pt x="20241" y="16606"/>
                  </a:cubicBezTo>
                  <a:cubicBezTo>
                    <a:pt x="20241" y="17064"/>
                    <a:pt x="19945" y="17455"/>
                    <a:pt x="19572" y="17455"/>
                  </a:cubicBezTo>
                  <a:lnTo>
                    <a:pt x="18801" y="17455"/>
                  </a:lnTo>
                  <a:cubicBezTo>
                    <a:pt x="18501" y="16024"/>
                    <a:pt x="17441" y="14958"/>
                    <a:pt x="16185" y="14958"/>
                  </a:cubicBezTo>
                  <a:cubicBezTo>
                    <a:pt x="14930" y="14958"/>
                    <a:pt x="13889" y="16024"/>
                    <a:pt x="13589" y="17455"/>
                  </a:cubicBezTo>
                  <a:lnTo>
                    <a:pt x="10019" y="17455"/>
                  </a:lnTo>
                  <a:cubicBezTo>
                    <a:pt x="9719" y="16024"/>
                    <a:pt x="8679" y="14958"/>
                    <a:pt x="7423" y="14958"/>
                  </a:cubicBezTo>
                  <a:cubicBezTo>
                    <a:pt x="6168" y="14958"/>
                    <a:pt x="5127" y="16024"/>
                    <a:pt x="4827" y="17455"/>
                  </a:cubicBezTo>
                  <a:lnTo>
                    <a:pt x="4056" y="17455"/>
                  </a:lnTo>
                  <a:cubicBezTo>
                    <a:pt x="3684" y="17455"/>
                    <a:pt x="3367" y="17064"/>
                    <a:pt x="3367" y="16606"/>
                  </a:cubicBezTo>
                  <a:lnTo>
                    <a:pt x="3367" y="14134"/>
                  </a:lnTo>
                  <a:lnTo>
                    <a:pt x="12149" y="14134"/>
                  </a:lnTo>
                  <a:cubicBezTo>
                    <a:pt x="13266" y="14134"/>
                    <a:pt x="14177" y="13012"/>
                    <a:pt x="14177" y="11637"/>
                  </a:cubicBezTo>
                  <a:lnTo>
                    <a:pt x="14177" y="5818"/>
                  </a:lnTo>
                  <a:close/>
                  <a:moveTo>
                    <a:pt x="15597" y="6393"/>
                  </a:moveTo>
                  <a:cubicBezTo>
                    <a:pt x="15225" y="6393"/>
                    <a:pt x="14927" y="6758"/>
                    <a:pt x="14927" y="7217"/>
                  </a:cubicBezTo>
                  <a:lnTo>
                    <a:pt x="14927" y="12211"/>
                  </a:lnTo>
                  <a:cubicBezTo>
                    <a:pt x="14927" y="12668"/>
                    <a:pt x="15225" y="13035"/>
                    <a:pt x="15597" y="13035"/>
                  </a:cubicBezTo>
                  <a:lnTo>
                    <a:pt x="18294" y="13035"/>
                  </a:lnTo>
                  <a:cubicBezTo>
                    <a:pt x="18667" y="13035"/>
                    <a:pt x="18963" y="12668"/>
                    <a:pt x="18963" y="12211"/>
                  </a:cubicBezTo>
                  <a:lnTo>
                    <a:pt x="18963" y="10962"/>
                  </a:lnTo>
                  <a:cubicBezTo>
                    <a:pt x="18963" y="10795"/>
                    <a:pt x="18935" y="10651"/>
                    <a:pt x="18862" y="10513"/>
                  </a:cubicBezTo>
                  <a:cubicBezTo>
                    <a:pt x="18862" y="10513"/>
                    <a:pt x="16834" y="6767"/>
                    <a:pt x="16834" y="6767"/>
                  </a:cubicBezTo>
                  <a:cubicBezTo>
                    <a:pt x="16708" y="6535"/>
                    <a:pt x="16493" y="6393"/>
                    <a:pt x="16266" y="6393"/>
                  </a:cubicBezTo>
                  <a:lnTo>
                    <a:pt x="15597" y="6393"/>
                  </a:lnTo>
                  <a:close/>
                  <a:moveTo>
                    <a:pt x="15597" y="7217"/>
                  </a:moveTo>
                  <a:lnTo>
                    <a:pt x="16266" y="7217"/>
                  </a:lnTo>
                  <a:lnTo>
                    <a:pt x="18294" y="10962"/>
                  </a:lnTo>
                  <a:cubicBezTo>
                    <a:pt x="18294" y="10962"/>
                    <a:pt x="18294" y="12211"/>
                    <a:pt x="18294" y="12211"/>
                  </a:cubicBezTo>
                  <a:lnTo>
                    <a:pt x="15597" y="12211"/>
                  </a:lnTo>
                  <a:lnTo>
                    <a:pt x="15597" y="7217"/>
                  </a:lnTo>
                  <a:close/>
                  <a:moveTo>
                    <a:pt x="7423" y="16606"/>
                  </a:moveTo>
                  <a:cubicBezTo>
                    <a:pt x="8168" y="16606"/>
                    <a:pt x="8782" y="17363"/>
                    <a:pt x="8782" y="18279"/>
                  </a:cubicBezTo>
                  <a:cubicBezTo>
                    <a:pt x="8782" y="19196"/>
                    <a:pt x="8168" y="19952"/>
                    <a:pt x="7423" y="19952"/>
                  </a:cubicBezTo>
                  <a:cubicBezTo>
                    <a:pt x="6679" y="19952"/>
                    <a:pt x="6064" y="19196"/>
                    <a:pt x="6064" y="18279"/>
                  </a:cubicBezTo>
                  <a:cubicBezTo>
                    <a:pt x="6064" y="17363"/>
                    <a:pt x="6679" y="16606"/>
                    <a:pt x="7423" y="16606"/>
                  </a:cubicBezTo>
                  <a:close/>
                  <a:moveTo>
                    <a:pt x="16185" y="16606"/>
                  </a:moveTo>
                  <a:cubicBezTo>
                    <a:pt x="16930" y="16606"/>
                    <a:pt x="17544" y="17363"/>
                    <a:pt x="17544" y="18279"/>
                  </a:cubicBezTo>
                  <a:cubicBezTo>
                    <a:pt x="17544" y="19196"/>
                    <a:pt x="16930" y="19952"/>
                    <a:pt x="16185" y="19952"/>
                  </a:cubicBezTo>
                  <a:cubicBezTo>
                    <a:pt x="15441" y="19952"/>
                    <a:pt x="14846" y="19196"/>
                    <a:pt x="14846" y="18279"/>
                  </a:cubicBezTo>
                  <a:cubicBezTo>
                    <a:pt x="14846" y="17363"/>
                    <a:pt x="15441" y="16606"/>
                    <a:pt x="16185" y="16606"/>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sp>
        <p:nvSpPr>
          <p:cNvPr id="4571" name="Shape 4571"/>
          <p:cNvSpPr/>
          <p:nvPr/>
        </p:nvSpPr>
        <p:spPr>
          <a:xfrm rot="10594">
            <a:off x="6612628" y="2506560"/>
            <a:ext cx="1628977" cy="72512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313"/>
              </a:lnSpc>
              <a:spcBef>
                <a:spcPts val="225"/>
              </a:spcBef>
              <a:defRPr sz="1800"/>
            </a:pPr>
            <a:r>
              <a:rPr sz="1100" dirty="0">
                <a:solidFill>
                  <a:schemeClr val="accent4"/>
                </a:solidFill>
                <a:latin typeface="+mn-ea"/>
                <a:cs typeface="Roboto Bold"/>
                <a:sym typeface="Roboto Bold"/>
              </a:rPr>
              <a:t>INVESTMENT</a:t>
            </a:r>
          </a:p>
          <a:p>
            <a:pPr algn="l">
              <a:lnSpc>
                <a:spcPts val="1313"/>
              </a:lnSpc>
              <a:spcBef>
                <a:spcPts val="225"/>
              </a:spcBef>
              <a:defRPr sz="1800"/>
            </a:pPr>
            <a:r>
              <a:rPr sz="800" dirty="0" err="1">
                <a:solidFill>
                  <a:srgbClr val="A6AAA9"/>
                </a:solidFill>
                <a:latin typeface="+mn-ea"/>
                <a:cs typeface="Roboto Regular"/>
                <a:sym typeface="Roboto Regular"/>
              </a:rPr>
              <a:t>elit</a:t>
            </a:r>
            <a:r>
              <a:rPr sz="800" dirty="0">
                <a:solidFill>
                  <a:srgbClr val="A6AAA9"/>
                </a:solidFill>
                <a:latin typeface="+mn-ea"/>
                <a:cs typeface="Roboto Regular"/>
                <a:sym typeface="Roboto Regular"/>
              </a:rPr>
              <a:t>,  diam nonummy nibhe euismod.</a:t>
            </a:r>
          </a:p>
        </p:txBody>
      </p:sp>
      <p:grpSp>
        <p:nvGrpSpPr>
          <p:cNvPr id="4575" name="Group 4575"/>
          <p:cNvGrpSpPr/>
          <p:nvPr/>
        </p:nvGrpSpPr>
        <p:grpSpPr>
          <a:xfrm>
            <a:off x="961796" y="3841530"/>
            <a:ext cx="2423366" cy="584920"/>
            <a:chOff x="2204" y="292749"/>
            <a:chExt cx="6462307" cy="1559783"/>
          </a:xfrm>
        </p:grpSpPr>
        <p:sp>
          <p:nvSpPr>
            <p:cNvPr id="4572" name="Shape 4572"/>
            <p:cNvSpPr/>
            <p:nvPr/>
          </p:nvSpPr>
          <p:spPr>
            <a:xfrm rot="10594">
              <a:off x="1988411" y="858105"/>
              <a:ext cx="4476100" cy="91089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1800" spc="0">
                  <a:solidFill>
                    <a:srgbClr val="A6AAA9"/>
                  </a:solidFill>
                  <a:latin typeface="Roboto Regular"/>
                  <a:ea typeface="Roboto Regular"/>
                  <a:cs typeface="Roboto Regular"/>
                  <a:sym typeface="Roboto Regular"/>
                </a:defRPr>
              </a:lvl1pPr>
            </a:lstStyle>
            <a:p>
              <a:pPr lvl="0">
                <a:lnSpc>
                  <a:spcPct val="130000"/>
                </a:lnSpc>
                <a:defRPr spc="0">
                  <a:solidFill>
                    <a:srgbClr val="000000"/>
                  </a:solidFill>
                </a:defRPr>
              </a:pPr>
              <a:r>
                <a:rPr sz="800" dirty="0" err="1">
                  <a:solidFill>
                    <a:schemeClr val="bg1">
                      <a:lumMod val="50000"/>
                    </a:schemeClr>
                  </a:solidFill>
                  <a:latin typeface="+mn-ea"/>
                  <a:ea typeface="+mn-ea"/>
                </a:rPr>
                <a:t>consectetuer</a:t>
              </a:r>
              <a:r>
                <a:rPr sz="800" dirty="0">
                  <a:solidFill>
                    <a:schemeClr val="bg1">
                      <a:lumMod val="50000"/>
                    </a:schemeClr>
                  </a:solidFill>
                  <a:latin typeface="+mn-ea"/>
                  <a:ea typeface="+mn-ea"/>
                </a:rPr>
                <a:t> adipiscing elit diam.</a:t>
              </a:r>
            </a:p>
          </p:txBody>
        </p:sp>
        <p:sp>
          <p:nvSpPr>
            <p:cNvPr id="4573" name="Shape 4573"/>
            <p:cNvSpPr/>
            <p:nvPr/>
          </p:nvSpPr>
          <p:spPr>
            <a:xfrm rot="10594">
              <a:off x="2204" y="658585"/>
              <a:ext cx="1972231" cy="119394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Autofit/>
            </a:bodyPr>
            <a:lstStyle>
              <a:lvl1pPr algn="l">
                <a:lnSpc>
                  <a:spcPts val="12600"/>
                </a:lnSpc>
                <a:spcBef>
                  <a:spcPts val="600"/>
                </a:spcBef>
                <a:defRPr sz="7500" spc="0">
                  <a:solidFill>
                    <a:srgbClr val="642A7C"/>
                  </a:solidFill>
                  <a:latin typeface="Roboto Black"/>
                  <a:ea typeface="Roboto Black"/>
                  <a:cs typeface="Roboto Black"/>
                  <a:sym typeface="Roboto Black"/>
                </a:defRPr>
              </a:lvl1pPr>
            </a:lstStyle>
            <a:p>
              <a:pPr lvl="0">
                <a:lnSpc>
                  <a:spcPct val="130000"/>
                </a:lnSpc>
                <a:defRPr sz="1800" spc="0">
                  <a:solidFill>
                    <a:srgbClr val="000000"/>
                  </a:solidFill>
                </a:defRPr>
              </a:pPr>
              <a:r>
                <a:rPr sz="2800" dirty="0">
                  <a:solidFill>
                    <a:schemeClr val="bg1">
                      <a:lumMod val="50000"/>
                    </a:schemeClr>
                  </a:solidFill>
                  <a:latin typeface="+mn-ea"/>
                  <a:ea typeface="+mn-ea"/>
                </a:rPr>
                <a:t>98%</a:t>
              </a:r>
            </a:p>
          </p:txBody>
        </p:sp>
        <p:sp>
          <p:nvSpPr>
            <p:cNvPr id="4574" name="Shape 4574"/>
            <p:cNvSpPr/>
            <p:nvPr/>
          </p:nvSpPr>
          <p:spPr>
            <a:xfrm rot="10594">
              <a:off x="20841" y="292749"/>
              <a:ext cx="1934954" cy="53660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ts val="3500"/>
                </a:lnSpc>
                <a:spcBef>
                  <a:spcPts val="600"/>
                </a:spcBef>
                <a:defRPr sz="3000" spc="0">
                  <a:solidFill>
                    <a:srgbClr val="A6AAA9"/>
                  </a:solidFill>
                  <a:latin typeface="Roboto Regular"/>
                  <a:ea typeface="Roboto Regular"/>
                  <a:cs typeface="Roboto Regular"/>
                  <a:sym typeface="Roboto Regular"/>
                </a:defRPr>
              </a:lvl1pPr>
            </a:lstStyle>
            <a:p>
              <a:pPr lvl="0">
                <a:lnSpc>
                  <a:spcPct val="50000"/>
                </a:lnSpc>
                <a:defRPr sz="1800" spc="0">
                  <a:solidFill>
                    <a:srgbClr val="000000"/>
                  </a:solidFill>
                </a:defRPr>
              </a:pPr>
              <a:r>
                <a:rPr sz="800" dirty="0">
                  <a:solidFill>
                    <a:srgbClr val="7F7F7F"/>
                  </a:solidFill>
                  <a:latin typeface="+mn-ea"/>
                  <a:ea typeface="+mn-ea"/>
                </a:rPr>
                <a:t>ANALYSIS</a:t>
              </a:r>
            </a:p>
          </p:txBody>
        </p:sp>
      </p:grpSp>
      <p:grpSp>
        <p:nvGrpSpPr>
          <p:cNvPr id="4578" name="Group 4578"/>
          <p:cNvGrpSpPr/>
          <p:nvPr/>
        </p:nvGrpSpPr>
        <p:grpSpPr>
          <a:xfrm>
            <a:off x="7014428" y="1371245"/>
            <a:ext cx="613418" cy="613418"/>
            <a:chOff x="0" y="0"/>
            <a:chExt cx="1635778" cy="1635778"/>
          </a:xfrm>
        </p:grpSpPr>
        <p:sp>
          <p:nvSpPr>
            <p:cNvPr id="4576" name="Shape 4576"/>
            <p:cNvSpPr/>
            <p:nvPr/>
          </p:nvSpPr>
          <p:spPr>
            <a:xfrm>
              <a:off x="0" y="0"/>
              <a:ext cx="1635779" cy="16357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4577" name="Shape 4577"/>
            <p:cNvSpPr/>
            <p:nvPr/>
          </p:nvSpPr>
          <p:spPr>
            <a:xfrm>
              <a:off x="454162" y="373503"/>
              <a:ext cx="727453" cy="888773"/>
            </a:xfrm>
            <a:custGeom>
              <a:avLst/>
              <a:gdLst/>
              <a:ahLst/>
              <a:cxnLst>
                <a:cxn ang="0">
                  <a:pos x="wd2" y="hd2"/>
                </a:cxn>
                <a:cxn ang="5400000">
                  <a:pos x="wd2" y="hd2"/>
                </a:cxn>
                <a:cxn ang="10800000">
                  <a:pos x="wd2" y="hd2"/>
                </a:cxn>
                <a:cxn ang="16200000">
                  <a:pos x="wd2" y="hd2"/>
                </a:cxn>
              </a:cxnLst>
              <a:rect l="0" t="0" r="r" b="b"/>
              <a:pathLst>
                <a:path w="21600" h="21600" extrusionOk="0">
                  <a:moveTo>
                    <a:pt x="4924" y="0"/>
                  </a:moveTo>
                  <a:cubicBezTo>
                    <a:pt x="3198" y="0"/>
                    <a:pt x="1768" y="1173"/>
                    <a:pt x="1768" y="2583"/>
                  </a:cubicBezTo>
                  <a:lnTo>
                    <a:pt x="1768" y="11176"/>
                  </a:lnTo>
                  <a:lnTo>
                    <a:pt x="962" y="10718"/>
                  </a:lnTo>
                  <a:cubicBezTo>
                    <a:pt x="773" y="10607"/>
                    <a:pt x="542" y="10593"/>
                    <a:pt x="336" y="10681"/>
                  </a:cubicBezTo>
                  <a:cubicBezTo>
                    <a:pt x="130" y="10766"/>
                    <a:pt x="0" y="10931"/>
                    <a:pt x="0" y="11121"/>
                  </a:cubicBezTo>
                  <a:lnTo>
                    <a:pt x="0" y="20061"/>
                  </a:lnTo>
                  <a:cubicBezTo>
                    <a:pt x="0" y="20255"/>
                    <a:pt x="124" y="20429"/>
                    <a:pt x="336" y="20519"/>
                  </a:cubicBezTo>
                  <a:cubicBezTo>
                    <a:pt x="547" y="20607"/>
                    <a:pt x="813" y="20596"/>
                    <a:pt x="1007" y="20482"/>
                  </a:cubicBezTo>
                  <a:lnTo>
                    <a:pt x="8662" y="16012"/>
                  </a:lnTo>
                  <a:cubicBezTo>
                    <a:pt x="8826" y="15915"/>
                    <a:pt x="8931" y="15774"/>
                    <a:pt x="8931" y="15609"/>
                  </a:cubicBezTo>
                  <a:cubicBezTo>
                    <a:pt x="8931" y="15446"/>
                    <a:pt x="8826" y="15282"/>
                    <a:pt x="8662" y="15188"/>
                  </a:cubicBezTo>
                  <a:lnTo>
                    <a:pt x="3447" y="12165"/>
                  </a:lnTo>
                  <a:lnTo>
                    <a:pt x="3447" y="2583"/>
                  </a:lnTo>
                  <a:cubicBezTo>
                    <a:pt x="3447" y="1923"/>
                    <a:pt x="4115" y="1392"/>
                    <a:pt x="4924" y="1392"/>
                  </a:cubicBezTo>
                  <a:lnTo>
                    <a:pt x="16653" y="1392"/>
                  </a:lnTo>
                  <a:cubicBezTo>
                    <a:pt x="17460" y="1392"/>
                    <a:pt x="18131" y="1923"/>
                    <a:pt x="18131" y="2583"/>
                  </a:cubicBezTo>
                  <a:lnTo>
                    <a:pt x="18131" y="12165"/>
                  </a:lnTo>
                  <a:lnTo>
                    <a:pt x="12915" y="15188"/>
                  </a:lnTo>
                  <a:cubicBezTo>
                    <a:pt x="12752" y="15284"/>
                    <a:pt x="12669" y="15446"/>
                    <a:pt x="12669" y="15609"/>
                  </a:cubicBezTo>
                  <a:cubicBezTo>
                    <a:pt x="12669" y="15774"/>
                    <a:pt x="12752" y="15917"/>
                    <a:pt x="12915" y="16012"/>
                  </a:cubicBezTo>
                  <a:lnTo>
                    <a:pt x="20570" y="20482"/>
                  </a:lnTo>
                  <a:cubicBezTo>
                    <a:pt x="20762" y="20596"/>
                    <a:pt x="21030" y="20607"/>
                    <a:pt x="21242" y="20519"/>
                  </a:cubicBezTo>
                  <a:cubicBezTo>
                    <a:pt x="21453" y="20429"/>
                    <a:pt x="21600" y="20257"/>
                    <a:pt x="21600" y="20061"/>
                  </a:cubicBezTo>
                  <a:lnTo>
                    <a:pt x="21600" y="11121"/>
                  </a:lnTo>
                  <a:cubicBezTo>
                    <a:pt x="21600" y="10929"/>
                    <a:pt x="21448" y="10769"/>
                    <a:pt x="21242" y="10681"/>
                  </a:cubicBezTo>
                  <a:cubicBezTo>
                    <a:pt x="21036" y="10596"/>
                    <a:pt x="20783" y="10607"/>
                    <a:pt x="20593" y="10718"/>
                  </a:cubicBezTo>
                  <a:lnTo>
                    <a:pt x="19765" y="11176"/>
                  </a:lnTo>
                  <a:lnTo>
                    <a:pt x="19765" y="2583"/>
                  </a:lnTo>
                  <a:cubicBezTo>
                    <a:pt x="19765" y="1173"/>
                    <a:pt x="18376" y="0"/>
                    <a:pt x="16653" y="0"/>
                  </a:cubicBezTo>
                  <a:lnTo>
                    <a:pt x="4924" y="0"/>
                  </a:lnTo>
                  <a:close/>
                  <a:moveTo>
                    <a:pt x="6558" y="3518"/>
                  </a:moveTo>
                  <a:cubicBezTo>
                    <a:pt x="6102" y="3518"/>
                    <a:pt x="5730" y="3821"/>
                    <a:pt x="5730" y="4195"/>
                  </a:cubicBezTo>
                  <a:cubicBezTo>
                    <a:pt x="5730" y="4571"/>
                    <a:pt x="6102" y="4855"/>
                    <a:pt x="6558" y="4855"/>
                  </a:cubicBezTo>
                  <a:lnTo>
                    <a:pt x="10901" y="4855"/>
                  </a:lnTo>
                  <a:cubicBezTo>
                    <a:pt x="11256" y="4855"/>
                    <a:pt x="11600" y="4686"/>
                    <a:pt x="11662" y="4434"/>
                  </a:cubicBezTo>
                  <a:lnTo>
                    <a:pt x="11662" y="3957"/>
                  </a:lnTo>
                  <a:cubicBezTo>
                    <a:pt x="11600" y="3703"/>
                    <a:pt x="11256" y="3518"/>
                    <a:pt x="10901" y="3518"/>
                  </a:cubicBezTo>
                  <a:lnTo>
                    <a:pt x="6558" y="3518"/>
                  </a:lnTo>
                  <a:close/>
                  <a:moveTo>
                    <a:pt x="6558" y="6449"/>
                  </a:moveTo>
                  <a:cubicBezTo>
                    <a:pt x="6102" y="6449"/>
                    <a:pt x="5730" y="6750"/>
                    <a:pt x="5730" y="7127"/>
                  </a:cubicBezTo>
                  <a:cubicBezTo>
                    <a:pt x="5730" y="7503"/>
                    <a:pt x="6102" y="7786"/>
                    <a:pt x="6558" y="7786"/>
                  </a:cubicBezTo>
                  <a:lnTo>
                    <a:pt x="16250" y="7786"/>
                  </a:lnTo>
                  <a:cubicBezTo>
                    <a:pt x="16710" y="7786"/>
                    <a:pt x="17079" y="7503"/>
                    <a:pt x="17079" y="7127"/>
                  </a:cubicBezTo>
                  <a:cubicBezTo>
                    <a:pt x="17079" y="6750"/>
                    <a:pt x="16710" y="6449"/>
                    <a:pt x="16250" y="6449"/>
                  </a:cubicBezTo>
                  <a:lnTo>
                    <a:pt x="6558" y="6449"/>
                  </a:lnTo>
                  <a:close/>
                  <a:moveTo>
                    <a:pt x="6558" y="8794"/>
                  </a:moveTo>
                  <a:cubicBezTo>
                    <a:pt x="6102" y="8794"/>
                    <a:pt x="5730" y="9098"/>
                    <a:pt x="5730" y="9472"/>
                  </a:cubicBezTo>
                  <a:cubicBezTo>
                    <a:pt x="5730" y="9848"/>
                    <a:pt x="6102" y="10131"/>
                    <a:pt x="6558" y="10131"/>
                  </a:cubicBezTo>
                  <a:lnTo>
                    <a:pt x="16250" y="10131"/>
                  </a:lnTo>
                  <a:cubicBezTo>
                    <a:pt x="16710" y="10131"/>
                    <a:pt x="17079" y="9848"/>
                    <a:pt x="17079" y="9472"/>
                  </a:cubicBezTo>
                  <a:cubicBezTo>
                    <a:pt x="17079" y="9098"/>
                    <a:pt x="16710" y="8794"/>
                    <a:pt x="16250" y="8794"/>
                  </a:cubicBezTo>
                  <a:lnTo>
                    <a:pt x="6558" y="8794"/>
                  </a:lnTo>
                  <a:close/>
                  <a:moveTo>
                    <a:pt x="11281" y="16415"/>
                  </a:moveTo>
                  <a:cubicBezTo>
                    <a:pt x="11118" y="16415"/>
                    <a:pt x="10945" y="16493"/>
                    <a:pt x="10923" y="16507"/>
                  </a:cubicBezTo>
                  <a:cubicBezTo>
                    <a:pt x="9152" y="17541"/>
                    <a:pt x="3850" y="20647"/>
                    <a:pt x="3850" y="20647"/>
                  </a:cubicBezTo>
                  <a:cubicBezTo>
                    <a:pt x="3624" y="20776"/>
                    <a:pt x="3519" y="21018"/>
                    <a:pt x="3604" y="21234"/>
                  </a:cubicBezTo>
                  <a:cubicBezTo>
                    <a:pt x="3688" y="21448"/>
                    <a:pt x="3932" y="21600"/>
                    <a:pt x="4208" y="21600"/>
                  </a:cubicBezTo>
                  <a:lnTo>
                    <a:pt x="18377" y="21600"/>
                  </a:lnTo>
                  <a:cubicBezTo>
                    <a:pt x="18653" y="21600"/>
                    <a:pt x="18896" y="21448"/>
                    <a:pt x="18981" y="21234"/>
                  </a:cubicBezTo>
                  <a:cubicBezTo>
                    <a:pt x="19066" y="21018"/>
                    <a:pt x="18961" y="20776"/>
                    <a:pt x="18735" y="20647"/>
                  </a:cubicBezTo>
                  <a:cubicBezTo>
                    <a:pt x="18735" y="20647"/>
                    <a:pt x="13414" y="17541"/>
                    <a:pt x="11639" y="16507"/>
                  </a:cubicBezTo>
                  <a:cubicBezTo>
                    <a:pt x="11614" y="16493"/>
                    <a:pt x="11454" y="16415"/>
                    <a:pt x="11281" y="1641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grpSp>
        <p:nvGrpSpPr>
          <p:cNvPr id="4584" name="Group 4584"/>
          <p:cNvGrpSpPr/>
          <p:nvPr/>
        </p:nvGrpSpPr>
        <p:grpSpPr>
          <a:xfrm>
            <a:off x="3632139" y="288101"/>
            <a:ext cx="1840728" cy="590407"/>
            <a:chOff x="1628680" y="210296"/>
            <a:chExt cx="4908605" cy="1574414"/>
          </a:xfrm>
        </p:grpSpPr>
        <p:sp>
          <p:nvSpPr>
            <p:cNvPr id="4579" name="Shape 4579"/>
            <p:cNvSpPr/>
            <p:nvPr/>
          </p:nvSpPr>
          <p:spPr>
            <a:xfrm>
              <a:off x="1628680" y="210296"/>
              <a:ext cx="4908605" cy="9256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pPr defTabSz="395288">
                <a:lnSpc>
                  <a:spcPct val="90000"/>
                </a:lnSpc>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6"/>
                </a:solidFill>
                <a:latin typeface="+mj-ea"/>
                <a:ea typeface="+mj-ea"/>
                <a:cs typeface="Roboto Light"/>
                <a:sym typeface="Roboto Light"/>
              </a:endParaRPr>
            </a:p>
          </p:txBody>
        </p:sp>
        <p:sp>
          <p:nvSpPr>
            <p:cNvPr id="4580" name="Shape 4580"/>
            <p:cNvSpPr/>
            <p:nvPr/>
          </p:nvSpPr>
          <p:spPr>
            <a:xfrm>
              <a:off x="2046226" y="1027942"/>
              <a:ext cx="3976632" cy="50827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A6AAA9"/>
                  </a:solidFill>
                  <a:latin typeface="Roboto Regular"/>
                  <a:ea typeface="Roboto Regular"/>
                  <a:cs typeface="Roboto Regular"/>
                  <a:sym typeface="Roboto Regular"/>
                </a:defRPr>
              </a:lvl1pPr>
            </a:lstStyle>
            <a:p>
              <a:pPr lvl="0">
                <a:lnSpc>
                  <a:spcPct val="90000"/>
                </a:lnSpc>
                <a:defRPr sz="1800" spc="0">
                  <a:solidFill>
                    <a:srgbClr val="000000"/>
                  </a:solidFill>
                </a:defRPr>
              </a:pPr>
              <a:r>
                <a:rPr sz="800" dirty="0">
                  <a:solidFill>
                    <a:schemeClr val="bg1">
                      <a:lumMod val="50000"/>
                    </a:schemeClr>
                  </a:solidFill>
                  <a:latin typeface="+mj-ea"/>
                  <a:ea typeface="+mj-ea"/>
                </a:rPr>
                <a:t>Your great </a:t>
              </a:r>
              <a:r>
                <a:rPr sz="800">
                  <a:solidFill>
                    <a:schemeClr val="bg1">
                      <a:lumMod val="50000"/>
                    </a:schemeClr>
                  </a:solidFill>
                  <a:latin typeface="+mj-ea"/>
                  <a:ea typeface="+mj-ea"/>
                </a:rPr>
                <a:t>subtitle  goes here</a:t>
              </a:r>
              <a:endParaRPr sz="800" dirty="0">
                <a:solidFill>
                  <a:schemeClr val="bg1">
                    <a:lumMod val="50000"/>
                  </a:schemeClr>
                </a:solidFill>
                <a:latin typeface="+mj-ea"/>
                <a:ea typeface="+mj-ea"/>
              </a:endParaRPr>
            </a:p>
          </p:txBody>
        </p:sp>
        <p:grpSp>
          <p:nvGrpSpPr>
            <p:cNvPr id="4583" name="Group 4583"/>
            <p:cNvGrpSpPr/>
            <p:nvPr/>
          </p:nvGrpSpPr>
          <p:grpSpPr>
            <a:xfrm>
              <a:off x="2229977" y="1741336"/>
              <a:ext cx="3810001" cy="43374"/>
              <a:chOff x="0" y="107508"/>
              <a:chExt cx="3810000" cy="43373"/>
            </a:xfrm>
          </p:grpSpPr>
          <p:sp>
            <p:nvSpPr>
              <p:cNvPr id="4581" name="Shape 4581"/>
              <p:cNvSpPr/>
              <p:nvPr/>
            </p:nvSpPr>
            <p:spPr>
              <a:xfrm>
                <a:off x="0" y="107508"/>
                <a:ext cx="3810000" cy="43373"/>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4582" name="Shape 4582"/>
              <p:cNvSpPr/>
              <p:nvPr/>
            </p:nvSpPr>
            <p:spPr>
              <a:xfrm>
                <a:off x="1269999" y="107508"/>
                <a:ext cx="1269999" cy="43373"/>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1809768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4584"/>
                                        </p:tgtEl>
                                        <p:attrNameLst>
                                          <p:attrName>style.visibility</p:attrName>
                                        </p:attrNameLst>
                                      </p:cBhvr>
                                      <p:to>
                                        <p:strVal val="visible"/>
                                      </p:to>
                                    </p:set>
                                    <p:animEffect transition="in" filter="box(out)">
                                      <p:cBhvr>
                                        <p:cTn id="7" dur="499"/>
                                        <p:tgtEl>
                                          <p:spTgt spid="4584"/>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4557"/>
                                        </p:tgtEl>
                                        <p:attrNameLst>
                                          <p:attrName>style.visibility</p:attrName>
                                        </p:attrNameLst>
                                      </p:cBhvr>
                                      <p:to>
                                        <p:strVal val="visible"/>
                                      </p:to>
                                    </p:set>
                                    <p:anim calcmode="lin" valueType="num">
                                      <p:cBhvr>
                                        <p:cTn id="11" dur="80" fill="hold"/>
                                        <p:tgtEl>
                                          <p:spTgt spid="4557"/>
                                        </p:tgtEl>
                                        <p:attrNameLst>
                                          <p:attrName>ppt_x</p:attrName>
                                        </p:attrNameLst>
                                      </p:cBhvr>
                                      <p:tavLst>
                                        <p:tav tm="0">
                                          <p:val>
                                            <p:strVal val="#ppt_x"/>
                                          </p:val>
                                        </p:tav>
                                        <p:tav tm="100000">
                                          <p:val>
                                            <p:strVal val="#ppt_x"/>
                                          </p:val>
                                        </p:tav>
                                      </p:tavLst>
                                    </p:anim>
                                    <p:anim calcmode="lin" valueType="num">
                                      <p:cBhvr>
                                        <p:cTn id="12" dur="80" fill="hold"/>
                                        <p:tgtEl>
                                          <p:spTgt spid="4557"/>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9" presetClass="entr" presetSubtype="8" fill="hold" grpId="0" nodeType="afterEffect">
                                  <p:stCondLst>
                                    <p:cond delay="0"/>
                                  </p:stCondLst>
                                  <p:iterate>
                                    <p:tmAbs val="0"/>
                                  </p:iterate>
                                  <p:childTnLst>
                                    <p:set>
                                      <p:cBhvr>
                                        <p:cTn id="15" fill="hold"/>
                                        <p:tgtEl>
                                          <p:spTgt spid="4567"/>
                                        </p:tgtEl>
                                        <p:attrNameLst>
                                          <p:attrName>style.visibility</p:attrName>
                                        </p:attrNameLst>
                                      </p:cBhvr>
                                      <p:to>
                                        <p:strVal val="visible"/>
                                      </p:to>
                                    </p:set>
                                    <p:animEffect transition="in" filter="dissolve(right)">
                                      <p:cBhvr>
                                        <p:cTn id="16" dur="499"/>
                                        <p:tgtEl>
                                          <p:spTgt spid="4567"/>
                                        </p:tgtEl>
                                      </p:cBhvr>
                                    </p:animEffect>
                                  </p:childTnLst>
                                </p:cTn>
                              </p:par>
                            </p:childTnLst>
                          </p:cTn>
                        </p:par>
                        <p:par>
                          <p:cTn id="17" fill="hold">
                            <p:stCondLst>
                              <p:cond delay="1078"/>
                            </p:stCondLst>
                            <p:childTnLst>
                              <p:par>
                                <p:cTn id="18" presetID="2" presetClass="entr" presetSubtype="1" fill="hold" grpId="0" nodeType="afterEffect">
                                  <p:stCondLst>
                                    <p:cond delay="0"/>
                                  </p:stCondLst>
                                  <p:iterate>
                                    <p:tmAbs val="0"/>
                                  </p:iterate>
                                  <p:childTnLst>
                                    <p:set>
                                      <p:cBhvr>
                                        <p:cTn id="19" fill="hold"/>
                                        <p:tgtEl>
                                          <p:spTgt spid="4563"/>
                                        </p:tgtEl>
                                        <p:attrNameLst>
                                          <p:attrName>style.visibility</p:attrName>
                                        </p:attrNameLst>
                                      </p:cBhvr>
                                      <p:to>
                                        <p:strVal val="visible"/>
                                      </p:to>
                                    </p:set>
                                    <p:anim calcmode="lin" valueType="num">
                                      <p:cBhvr>
                                        <p:cTn id="20" dur="80" fill="hold"/>
                                        <p:tgtEl>
                                          <p:spTgt spid="4563"/>
                                        </p:tgtEl>
                                        <p:attrNameLst>
                                          <p:attrName>ppt_x</p:attrName>
                                        </p:attrNameLst>
                                      </p:cBhvr>
                                      <p:tavLst>
                                        <p:tav tm="0">
                                          <p:val>
                                            <p:strVal val="#ppt_x"/>
                                          </p:val>
                                        </p:tav>
                                        <p:tav tm="100000">
                                          <p:val>
                                            <p:strVal val="#ppt_x"/>
                                          </p:val>
                                        </p:tav>
                                      </p:tavLst>
                                    </p:anim>
                                    <p:anim calcmode="lin" valueType="num">
                                      <p:cBhvr>
                                        <p:cTn id="21" dur="80" fill="hold"/>
                                        <p:tgtEl>
                                          <p:spTgt spid="4563"/>
                                        </p:tgtEl>
                                        <p:attrNameLst>
                                          <p:attrName>ppt_y</p:attrName>
                                        </p:attrNameLst>
                                      </p:cBhvr>
                                      <p:tavLst>
                                        <p:tav tm="0">
                                          <p:val>
                                            <p:strVal val="0-#ppt_h/2"/>
                                          </p:val>
                                        </p:tav>
                                        <p:tav tm="100000">
                                          <p:val>
                                            <p:strVal val="#ppt_y"/>
                                          </p:val>
                                        </p:tav>
                                      </p:tavLst>
                                    </p:anim>
                                  </p:childTnLst>
                                </p:cTn>
                              </p:par>
                            </p:childTnLst>
                          </p:cTn>
                        </p:par>
                        <p:par>
                          <p:cTn id="22" fill="hold">
                            <p:stCondLst>
                              <p:cond delay="1158"/>
                            </p:stCondLst>
                            <p:childTnLst>
                              <p:par>
                                <p:cTn id="23" presetID="9" presetClass="entr" presetSubtype="8" fill="hold" grpId="0" nodeType="afterEffect">
                                  <p:stCondLst>
                                    <p:cond delay="0"/>
                                  </p:stCondLst>
                                  <p:iterate>
                                    <p:tmAbs val="0"/>
                                  </p:iterate>
                                  <p:childTnLst>
                                    <p:set>
                                      <p:cBhvr>
                                        <p:cTn id="24" fill="hold"/>
                                        <p:tgtEl>
                                          <p:spTgt spid="4565"/>
                                        </p:tgtEl>
                                        <p:attrNameLst>
                                          <p:attrName>style.visibility</p:attrName>
                                        </p:attrNameLst>
                                      </p:cBhvr>
                                      <p:to>
                                        <p:strVal val="visible"/>
                                      </p:to>
                                    </p:set>
                                    <p:animEffect transition="in" filter="dissolve(right)">
                                      <p:cBhvr>
                                        <p:cTn id="25" dur="499"/>
                                        <p:tgtEl>
                                          <p:spTgt spid="4565"/>
                                        </p:tgtEl>
                                      </p:cBhvr>
                                    </p:animEffect>
                                  </p:childTnLst>
                                </p:cTn>
                              </p:par>
                            </p:childTnLst>
                          </p:cTn>
                        </p:par>
                        <p:par>
                          <p:cTn id="26" fill="hold">
                            <p:stCondLst>
                              <p:cond delay="1657"/>
                            </p:stCondLst>
                            <p:childTnLst>
                              <p:par>
                                <p:cTn id="27" presetID="2" presetClass="entr" presetSubtype="1" fill="hold" grpId="0" nodeType="afterEffect">
                                  <p:stCondLst>
                                    <p:cond delay="0"/>
                                  </p:stCondLst>
                                  <p:iterate>
                                    <p:tmAbs val="0"/>
                                  </p:iterate>
                                  <p:childTnLst>
                                    <p:set>
                                      <p:cBhvr>
                                        <p:cTn id="28" fill="hold"/>
                                        <p:tgtEl>
                                          <p:spTgt spid="4560"/>
                                        </p:tgtEl>
                                        <p:attrNameLst>
                                          <p:attrName>style.visibility</p:attrName>
                                        </p:attrNameLst>
                                      </p:cBhvr>
                                      <p:to>
                                        <p:strVal val="visible"/>
                                      </p:to>
                                    </p:set>
                                    <p:anim calcmode="lin" valueType="num">
                                      <p:cBhvr>
                                        <p:cTn id="29" dur="80" fill="hold"/>
                                        <p:tgtEl>
                                          <p:spTgt spid="4560"/>
                                        </p:tgtEl>
                                        <p:attrNameLst>
                                          <p:attrName>ppt_x</p:attrName>
                                        </p:attrNameLst>
                                      </p:cBhvr>
                                      <p:tavLst>
                                        <p:tav tm="0">
                                          <p:val>
                                            <p:strVal val="#ppt_x"/>
                                          </p:val>
                                        </p:tav>
                                        <p:tav tm="100000">
                                          <p:val>
                                            <p:strVal val="#ppt_x"/>
                                          </p:val>
                                        </p:tav>
                                      </p:tavLst>
                                    </p:anim>
                                    <p:anim calcmode="lin" valueType="num">
                                      <p:cBhvr>
                                        <p:cTn id="30" dur="80" fill="hold"/>
                                        <p:tgtEl>
                                          <p:spTgt spid="4560"/>
                                        </p:tgtEl>
                                        <p:attrNameLst>
                                          <p:attrName>ppt_y</p:attrName>
                                        </p:attrNameLst>
                                      </p:cBhvr>
                                      <p:tavLst>
                                        <p:tav tm="0">
                                          <p:val>
                                            <p:strVal val="0-#ppt_h/2"/>
                                          </p:val>
                                        </p:tav>
                                        <p:tav tm="100000">
                                          <p:val>
                                            <p:strVal val="#ppt_y"/>
                                          </p:val>
                                        </p:tav>
                                      </p:tavLst>
                                    </p:anim>
                                  </p:childTnLst>
                                </p:cTn>
                              </p:par>
                            </p:childTnLst>
                          </p:cTn>
                        </p:par>
                        <p:par>
                          <p:cTn id="31" fill="hold">
                            <p:stCondLst>
                              <p:cond delay="1737"/>
                            </p:stCondLst>
                            <p:childTnLst>
                              <p:par>
                                <p:cTn id="32" presetID="9" presetClass="entr" presetSubtype="8" fill="hold" grpId="0" nodeType="afterEffect">
                                  <p:stCondLst>
                                    <p:cond delay="0"/>
                                  </p:stCondLst>
                                  <p:iterate>
                                    <p:tmAbs val="0"/>
                                  </p:iterate>
                                  <p:childTnLst>
                                    <p:set>
                                      <p:cBhvr>
                                        <p:cTn id="33" fill="hold"/>
                                        <p:tgtEl>
                                          <p:spTgt spid="4564"/>
                                        </p:tgtEl>
                                        <p:attrNameLst>
                                          <p:attrName>style.visibility</p:attrName>
                                        </p:attrNameLst>
                                      </p:cBhvr>
                                      <p:to>
                                        <p:strVal val="visible"/>
                                      </p:to>
                                    </p:set>
                                    <p:animEffect transition="in" filter="dissolve(right)">
                                      <p:cBhvr>
                                        <p:cTn id="34" dur="499"/>
                                        <p:tgtEl>
                                          <p:spTgt spid="4564"/>
                                        </p:tgtEl>
                                      </p:cBhvr>
                                    </p:animEffect>
                                  </p:childTnLst>
                                </p:cTn>
                              </p:par>
                            </p:childTnLst>
                          </p:cTn>
                        </p:par>
                        <p:par>
                          <p:cTn id="35" fill="hold">
                            <p:stCondLst>
                              <p:cond delay="2236"/>
                            </p:stCondLst>
                            <p:childTnLst>
                              <p:par>
                                <p:cTn id="36" presetID="2" presetClass="entr" presetSubtype="1" fill="hold" grpId="0" nodeType="afterEffect">
                                  <p:stCondLst>
                                    <p:cond delay="0"/>
                                  </p:stCondLst>
                                  <p:iterate>
                                    <p:tmAbs val="0"/>
                                  </p:iterate>
                                  <p:childTnLst>
                                    <p:set>
                                      <p:cBhvr>
                                        <p:cTn id="37" fill="hold"/>
                                        <p:tgtEl>
                                          <p:spTgt spid="4570"/>
                                        </p:tgtEl>
                                        <p:attrNameLst>
                                          <p:attrName>style.visibility</p:attrName>
                                        </p:attrNameLst>
                                      </p:cBhvr>
                                      <p:to>
                                        <p:strVal val="visible"/>
                                      </p:to>
                                    </p:set>
                                    <p:anim calcmode="lin" valueType="num">
                                      <p:cBhvr>
                                        <p:cTn id="38" dur="80" fill="hold"/>
                                        <p:tgtEl>
                                          <p:spTgt spid="4570"/>
                                        </p:tgtEl>
                                        <p:attrNameLst>
                                          <p:attrName>ppt_x</p:attrName>
                                        </p:attrNameLst>
                                      </p:cBhvr>
                                      <p:tavLst>
                                        <p:tav tm="0">
                                          <p:val>
                                            <p:strVal val="#ppt_x"/>
                                          </p:val>
                                        </p:tav>
                                        <p:tav tm="100000">
                                          <p:val>
                                            <p:strVal val="#ppt_x"/>
                                          </p:val>
                                        </p:tav>
                                      </p:tavLst>
                                    </p:anim>
                                    <p:anim calcmode="lin" valueType="num">
                                      <p:cBhvr>
                                        <p:cTn id="39" dur="80" fill="hold"/>
                                        <p:tgtEl>
                                          <p:spTgt spid="4570"/>
                                        </p:tgtEl>
                                        <p:attrNameLst>
                                          <p:attrName>ppt_y</p:attrName>
                                        </p:attrNameLst>
                                      </p:cBhvr>
                                      <p:tavLst>
                                        <p:tav tm="0">
                                          <p:val>
                                            <p:strVal val="0-#ppt_h/2"/>
                                          </p:val>
                                        </p:tav>
                                        <p:tav tm="100000">
                                          <p:val>
                                            <p:strVal val="#ppt_y"/>
                                          </p:val>
                                        </p:tav>
                                      </p:tavLst>
                                    </p:anim>
                                  </p:childTnLst>
                                </p:cTn>
                              </p:par>
                            </p:childTnLst>
                          </p:cTn>
                        </p:par>
                        <p:par>
                          <p:cTn id="40" fill="hold">
                            <p:stCondLst>
                              <p:cond delay="2316"/>
                            </p:stCondLst>
                            <p:childTnLst>
                              <p:par>
                                <p:cTn id="41" presetID="9" presetClass="entr" presetSubtype="8" fill="hold" grpId="0" nodeType="afterEffect">
                                  <p:stCondLst>
                                    <p:cond delay="0"/>
                                  </p:stCondLst>
                                  <p:iterate>
                                    <p:tmAbs val="0"/>
                                  </p:iterate>
                                  <p:childTnLst>
                                    <p:set>
                                      <p:cBhvr>
                                        <p:cTn id="42" fill="hold"/>
                                        <p:tgtEl>
                                          <p:spTgt spid="4571"/>
                                        </p:tgtEl>
                                        <p:attrNameLst>
                                          <p:attrName>style.visibility</p:attrName>
                                        </p:attrNameLst>
                                      </p:cBhvr>
                                      <p:to>
                                        <p:strVal val="visible"/>
                                      </p:to>
                                    </p:set>
                                    <p:animEffect transition="in" filter="dissolve(right)">
                                      <p:cBhvr>
                                        <p:cTn id="43" dur="499"/>
                                        <p:tgtEl>
                                          <p:spTgt spid="4571"/>
                                        </p:tgtEl>
                                      </p:cBhvr>
                                    </p:animEffect>
                                  </p:childTnLst>
                                </p:cTn>
                              </p:par>
                            </p:childTnLst>
                          </p:cTn>
                        </p:par>
                        <p:par>
                          <p:cTn id="44" fill="hold">
                            <p:stCondLst>
                              <p:cond delay="2815"/>
                            </p:stCondLst>
                            <p:childTnLst>
                              <p:par>
                                <p:cTn id="45" presetID="2" presetClass="entr" presetSubtype="1" fill="hold" grpId="0" nodeType="afterEffect">
                                  <p:stCondLst>
                                    <p:cond delay="0"/>
                                  </p:stCondLst>
                                  <p:iterate>
                                    <p:tmAbs val="0"/>
                                  </p:iterate>
                                  <p:childTnLst>
                                    <p:set>
                                      <p:cBhvr>
                                        <p:cTn id="46" fill="hold"/>
                                        <p:tgtEl>
                                          <p:spTgt spid="4578"/>
                                        </p:tgtEl>
                                        <p:attrNameLst>
                                          <p:attrName>style.visibility</p:attrName>
                                        </p:attrNameLst>
                                      </p:cBhvr>
                                      <p:to>
                                        <p:strVal val="visible"/>
                                      </p:to>
                                    </p:set>
                                    <p:anim calcmode="lin" valueType="num">
                                      <p:cBhvr>
                                        <p:cTn id="47" dur="80" fill="hold"/>
                                        <p:tgtEl>
                                          <p:spTgt spid="4578"/>
                                        </p:tgtEl>
                                        <p:attrNameLst>
                                          <p:attrName>ppt_x</p:attrName>
                                        </p:attrNameLst>
                                      </p:cBhvr>
                                      <p:tavLst>
                                        <p:tav tm="0">
                                          <p:val>
                                            <p:strVal val="#ppt_x"/>
                                          </p:val>
                                        </p:tav>
                                        <p:tav tm="100000">
                                          <p:val>
                                            <p:strVal val="#ppt_x"/>
                                          </p:val>
                                        </p:tav>
                                      </p:tavLst>
                                    </p:anim>
                                    <p:anim calcmode="lin" valueType="num">
                                      <p:cBhvr>
                                        <p:cTn id="48" dur="80" fill="hold"/>
                                        <p:tgtEl>
                                          <p:spTgt spid="4578"/>
                                        </p:tgtEl>
                                        <p:attrNameLst>
                                          <p:attrName>ppt_y</p:attrName>
                                        </p:attrNameLst>
                                      </p:cBhvr>
                                      <p:tavLst>
                                        <p:tav tm="0">
                                          <p:val>
                                            <p:strVal val="0-#ppt_h/2"/>
                                          </p:val>
                                        </p:tav>
                                        <p:tav tm="100000">
                                          <p:val>
                                            <p:strVal val="#ppt_y"/>
                                          </p:val>
                                        </p:tav>
                                      </p:tavLst>
                                    </p:anim>
                                  </p:childTnLst>
                                </p:cTn>
                              </p:par>
                            </p:childTnLst>
                          </p:cTn>
                        </p:par>
                        <p:par>
                          <p:cTn id="49" fill="hold">
                            <p:stCondLst>
                              <p:cond delay="2895"/>
                            </p:stCondLst>
                            <p:childTnLst>
                              <p:par>
                                <p:cTn id="50" presetID="9" presetClass="entr" presetSubtype="8" fill="hold" grpId="0" nodeType="afterEffect">
                                  <p:stCondLst>
                                    <p:cond delay="0"/>
                                  </p:stCondLst>
                                  <p:iterate>
                                    <p:tmAbs val="0"/>
                                  </p:iterate>
                                  <p:childTnLst>
                                    <p:set>
                                      <p:cBhvr>
                                        <p:cTn id="51" fill="hold"/>
                                        <p:tgtEl>
                                          <p:spTgt spid="4566"/>
                                        </p:tgtEl>
                                        <p:attrNameLst>
                                          <p:attrName>style.visibility</p:attrName>
                                        </p:attrNameLst>
                                      </p:cBhvr>
                                      <p:to>
                                        <p:strVal val="visible"/>
                                      </p:to>
                                    </p:set>
                                    <p:animEffect transition="in" filter="dissolve(right)">
                                      <p:cBhvr>
                                        <p:cTn id="52" dur="499"/>
                                        <p:tgtEl>
                                          <p:spTgt spid="4566"/>
                                        </p:tgtEl>
                                      </p:cBhvr>
                                    </p:animEffect>
                                  </p:childTnLst>
                                </p:cTn>
                              </p:par>
                            </p:childTnLst>
                          </p:cTn>
                        </p:par>
                        <p:par>
                          <p:cTn id="53" fill="hold">
                            <p:stCondLst>
                              <p:cond delay="3394"/>
                            </p:stCondLst>
                            <p:childTnLst>
                              <p:par>
                                <p:cTn id="54" presetID="2" presetClass="entr" presetSubtype="1" fill="hold" grpId="0" nodeType="afterEffect">
                                  <p:stCondLst>
                                    <p:cond delay="0"/>
                                  </p:stCondLst>
                                  <p:iterate>
                                    <p:tmAbs val="0"/>
                                  </p:iterate>
                                  <p:childTnLst>
                                    <p:set>
                                      <p:cBhvr>
                                        <p:cTn id="55" fill="hold"/>
                                        <p:tgtEl>
                                          <p:spTgt spid="4575"/>
                                        </p:tgtEl>
                                        <p:attrNameLst>
                                          <p:attrName>style.visibility</p:attrName>
                                        </p:attrNameLst>
                                      </p:cBhvr>
                                      <p:to>
                                        <p:strVal val="visible"/>
                                      </p:to>
                                    </p:set>
                                    <p:anim calcmode="lin" valueType="num">
                                      <p:cBhvr>
                                        <p:cTn id="56" dur="80" fill="hold"/>
                                        <p:tgtEl>
                                          <p:spTgt spid="4575"/>
                                        </p:tgtEl>
                                        <p:attrNameLst>
                                          <p:attrName>ppt_x</p:attrName>
                                        </p:attrNameLst>
                                      </p:cBhvr>
                                      <p:tavLst>
                                        <p:tav tm="0">
                                          <p:val>
                                            <p:strVal val="#ppt_x"/>
                                          </p:val>
                                        </p:tav>
                                        <p:tav tm="100000">
                                          <p:val>
                                            <p:strVal val="#ppt_x"/>
                                          </p:val>
                                        </p:tav>
                                      </p:tavLst>
                                    </p:anim>
                                    <p:anim calcmode="lin" valueType="num">
                                      <p:cBhvr>
                                        <p:cTn id="57" dur="80" fill="hold"/>
                                        <p:tgtEl>
                                          <p:spTgt spid="457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7" grpId="0" animBg="1" advAuto="0"/>
      <p:bldP spid="4560" grpId="0" animBg="1" advAuto="0"/>
      <p:bldP spid="4563" grpId="0" animBg="1" advAuto="0"/>
      <p:bldP spid="4564" grpId="0" animBg="1" advAuto="0"/>
      <p:bldP spid="4565" grpId="0" animBg="1" advAuto="0"/>
      <p:bldP spid="4566" grpId="0" animBg="1" advAuto="0"/>
      <p:bldP spid="4567" grpId="0" animBg="1" advAuto="0"/>
      <p:bldP spid="4570" grpId="0" animBg="1" advAuto="0"/>
      <p:bldP spid="4571" grpId="0" animBg="1" advAuto="0"/>
      <p:bldP spid="4575" grpId="0" animBg="1" advAuto="0"/>
      <p:bldP spid="4578" grpId="0" animBg="1" advAuto="0"/>
      <p:bldP spid="4584"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8" name="Shape 20678"/>
          <p:cNvSpPr>
            <a:spLocks noGrp="1"/>
          </p:cNvSpPr>
          <p:nvPr>
            <p:ph type="sldNum" sz="quarter" idx="4294967295"/>
          </p:nvPr>
        </p:nvSpPr>
        <p:spPr>
          <a:xfrm>
            <a:off x="8836039" y="13619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31</a:t>
            </a:fld>
            <a:endParaRPr>
              <a:solidFill>
                <a:srgbClr val="FFFFFF"/>
              </a:solidFill>
            </a:endParaRPr>
          </a:p>
        </p:txBody>
      </p:sp>
      <p:sp>
        <p:nvSpPr>
          <p:cNvPr id="20679" name="Shape 20679"/>
          <p:cNvSpPr/>
          <p:nvPr/>
        </p:nvSpPr>
        <p:spPr>
          <a:xfrm>
            <a:off x="3465655" y="1812056"/>
            <a:ext cx="2009073" cy="20051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A1A7AC"/>
            </a:solidFill>
            <a:prstDash val="sysDot"/>
            <a:round/>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0" name="Shape 20680"/>
          <p:cNvSpPr/>
          <p:nvPr/>
        </p:nvSpPr>
        <p:spPr>
          <a:xfrm>
            <a:off x="3235049" y="1500387"/>
            <a:ext cx="1107869" cy="11057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A1A7AC"/>
            </a:solidFill>
            <a:prstDash val="sysDot"/>
            <a:round/>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1" name="Shape 20681"/>
          <p:cNvSpPr/>
          <p:nvPr/>
        </p:nvSpPr>
        <p:spPr>
          <a:xfrm>
            <a:off x="4586233" y="2986210"/>
            <a:ext cx="1235576" cy="12331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A1A7AC"/>
            </a:solidFill>
            <a:prstDash val="sysDot"/>
            <a:round/>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2" name="Shape 20682"/>
          <p:cNvSpPr/>
          <p:nvPr/>
        </p:nvSpPr>
        <p:spPr>
          <a:xfrm>
            <a:off x="4737024" y="3136708"/>
            <a:ext cx="933993" cy="9321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2F2F2"/>
              </a:gs>
              <a:gs pos="100000">
                <a:srgbClr val="FFFFFF"/>
              </a:gs>
            </a:gsLst>
            <a:lin ang="5400000"/>
          </a:gra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3" name="Shape 20683"/>
          <p:cNvSpPr/>
          <p:nvPr/>
        </p:nvSpPr>
        <p:spPr>
          <a:xfrm>
            <a:off x="3132330" y="2786771"/>
            <a:ext cx="759321" cy="756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2F2F2"/>
              </a:gs>
              <a:gs pos="100000">
                <a:srgbClr val="FFFFFF"/>
              </a:gs>
            </a:gsLst>
            <a:lin ang="5400000"/>
          </a:gra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4" name="Shape 20684"/>
          <p:cNvSpPr/>
          <p:nvPr/>
        </p:nvSpPr>
        <p:spPr>
          <a:xfrm>
            <a:off x="3817804" y="2163928"/>
            <a:ext cx="1304149" cy="13014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2F2F2"/>
              </a:gs>
              <a:gs pos="100000">
                <a:srgbClr val="FFFFFF"/>
              </a:gs>
            </a:gsLst>
            <a:lin ang="5400000"/>
          </a:gradFill>
          <a:ln w="12700">
            <a:miter lim="400000"/>
          </a:ln>
          <a:effectLst>
            <a:outerShdw blurRad="469900" dist="406400" dir="5400000" rotWithShape="0">
              <a:srgbClr val="000000">
                <a:alpha val="25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5" name="Shape 20685"/>
          <p:cNvSpPr/>
          <p:nvPr/>
        </p:nvSpPr>
        <p:spPr>
          <a:xfrm>
            <a:off x="5370043" y="2953162"/>
            <a:ext cx="160197" cy="1594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6" name="Shape 20686"/>
          <p:cNvSpPr/>
          <p:nvPr/>
        </p:nvSpPr>
        <p:spPr>
          <a:xfrm>
            <a:off x="3437824" y="2476616"/>
            <a:ext cx="112517" cy="112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7" name="Shape 20687"/>
          <p:cNvSpPr/>
          <p:nvPr/>
        </p:nvSpPr>
        <p:spPr>
          <a:xfrm>
            <a:off x="4242974" y="1778008"/>
            <a:ext cx="112517" cy="112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88" name="Shape 20688"/>
          <p:cNvSpPr/>
          <p:nvPr/>
        </p:nvSpPr>
        <p:spPr>
          <a:xfrm>
            <a:off x="3343523" y="3011955"/>
            <a:ext cx="336934" cy="280892"/>
          </a:xfrm>
          <a:custGeom>
            <a:avLst/>
            <a:gdLst/>
            <a:ahLst/>
            <a:cxnLst>
              <a:cxn ang="0">
                <a:pos x="wd2" y="hd2"/>
              </a:cxn>
              <a:cxn ang="5400000">
                <a:pos x="wd2" y="hd2"/>
              </a:cxn>
              <a:cxn ang="10800000">
                <a:pos x="wd2" y="hd2"/>
              </a:cxn>
              <a:cxn ang="16200000">
                <a:pos x="wd2" y="hd2"/>
              </a:cxn>
            </a:cxnLst>
            <a:rect l="0" t="0" r="r" b="b"/>
            <a:pathLst>
              <a:path w="21600" h="21600" extrusionOk="0">
                <a:moveTo>
                  <a:pt x="20006" y="3209"/>
                </a:moveTo>
                <a:cubicBezTo>
                  <a:pt x="17537" y="3209"/>
                  <a:pt x="17537" y="3209"/>
                  <a:pt x="17537" y="3209"/>
                </a:cubicBezTo>
                <a:cubicBezTo>
                  <a:pt x="16406" y="494"/>
                  <a:pt x="16406" y="494"/>
                  <a:pt x="16406" y="494"/>
                </a:cubicBezTo>
                <a:cubicBezTo>
                  <a:pt x="16303" y="185"/>
                  <a:pt x="16046" y="0"/>
                  <a:pt x="15737" y="0"/>
                </a:cubicBezTo>
                <a:cubicBezTo>
                  <a:pt x="8589" y="0"/>
                  <a:pt x="8589" y="0"/>
                  <a:pt x="8589" y="0"/>
                </a:cubicBezTo>
                <a:cubicBezTo>
                  <a:pt x="8280" y="0"/>
                  <a:pt x="8023" y="185"/>
                  <a:pt x="7920" y="494"/>
                </a:cubicBezTo>
                <a:cubicBezTo>
                  <a:pt x="6789" y="3209"/>
                  <a:pt x="6789" y="3209"/>
                  <a:pt x="6789" y="3209"/>
                </a:cubicBezTo>
                <a:cubicBezTo>
                  <a:pt x="5400" y="3209"/>
                  <a:pt x="5400" y="3209"/>
                  <a:pt x="5400" y="3209"/>
                </a:cubicBezTo>
                <a:cubicBezTo>
                  <a:pt x="5400" y="2777"/>
                  <a:pt x="5400" y="2777"/>
                  <a:pt x="5400" y="2777"/>
                </a:cubicBezTo>
                <a:cubicBezTo>
                  <a:pt x="5400" y="2407"/>
                  <a:pt x="5194" y="2160"/>
                  <a:pt x="4886" y="2160"/>
                </a:cubicBezTo>
                <a:cubicBezTo>
                  <a:pt x="2366" y="2160"/>
                  <a:pt x="2366" y="2160"/>
                  <a:pt x="2366" y="2160"/>
                </a:cubicBezTo>
                <a:cubicBezTo>
                  <a:pt x="2057" y="2160"/>
                  <a:pt x="1800" y="2407"/>
                  <a:pt x="1800" y="2777"/>
                </a:cubicBezTo>
                <a:cubicBezTo>
                  <a:pt x="1800" y="3209"/>
                  <a:pt x="1800" y="3209"/>
                  <a:pt x="1800" y="3209"/>
                </a:cubicBezTo>
                <a:cubicBezTo>
                  <a:pt x="1646" y="3209"/>
                  <a:pt x="1646" y="3209"/>
                  <a:pt x="1646" y="3209"/>
                </a:cubicBezTo>
                <a:cubicBezTo>
                  <a:pt x="771" y="3209"/>
                  <a:pt x="0" y="4073"/>
                  <a:pt x="0" y="5184"/>
                </a:cubicBezTo>
                <a:cubicBezTo>
                  <a:pt x="0" y="19625"/>
                  <a:pt x="0" y="19625"/>
                  <a:pt x="0" y="19625"/>
                </a:cubicBezTo>
                <a:cubicBezTo>
                  <a:pt x="0" y="20674"/>
                  <a:pt x="771" y="21600"/>
                  <a:pt x="1646" y="21600"/>
                </a:cubicBezTo>
                <a:cubicBezTo>
                  <a:pt x="20006" y="21600"/>
                  <a:pt x="20006" y="21600"/>
                  <a:pt x="20006" y="21600"/>
                </a:cubicBezTo>
                <a:cubicBezTo>
                  <a:pt x="20880" y="21600"/>
                  <a:pt x="21600" y="20674"/>
                  <a:pt x="21600" y="19625"/>
                </a:cubicBezTo>
                <a:cubicBezTo>
                  <a:pt x="21600" y="5184"/>
                  <a:pt x="21600" y="5184"/>
                  <a:pt x="21600" y="5184"/>
                </a:cubicBezTo>
                <a:cubicBezTo>
                  <a:pt x="21600" y="4073"/>
                  <a:pt x="20880" y="3209"/>
                  <a:pt x="20006" y="3209"/>
                </a:cubicBezTo>
                <a:close/>
                <a:moveTo>
                  <a:pt x="3600" y="6727"/>
                </a:moveTo>
                <a:cubicBezTo>
                  <a:pt x="2983" y="6727"/>
                  <a:pt x="2469" y="6110"/>
                  <a:pt x="2469" y="5369"/>
                </a:cubicBezTo>
                <a:cubicBezTo>
                  <a:pt x="2469" y="4629"/>
                  <a:pt x="2983" y="4011"/>
                  <a:pt x="3600" y="4011"/>
                </a:cubicBezTo>
                <a:cubicBezTo>
                  <a:pt x="4217" y="4011"/>
                  <a:pt x="4731" y="4629"/>
                  <a:pt x="4731" y="5369"/>
                </a:cubicBezTo>
                <a:cubicBezTo>
                  <a:pt x="4731" y="6110"/>
                  <a:pt x="4217" y="6727"/>
                  <a:pt x="3600" y="6727"/>
                </a:cubicBezTo>
                <a:close/>
                <a:moveTo>
                  <a:pt x="17897" y="14009"/>
                </a:moveTo>
                <a:cubicBezTo>
                  <a:pt x="17383" y="16601"/>
                  <a:pt x="15686" y="18699"/>
                  <a:pt x="13526" y="19255"/>
                </a:cubicBezTo>
                <a:cubicBezTo>
                  <a:pt x="9257" y="20366"/>
                  <a:pt x="5503" y="15922"/>
                  <a:pt x="6480" y="10800"/>
                </a:cubicBezTo>
                <a:cubicBezTo>
                  <a:pt x="6943" y="8208"/>
                  <a:pt x="8691" y="6110"/>
                  <a:pt x="10851" y="5554"/>
                </a:cubicBezTo>
                <a:cubicBezTo>
                  <a:pt x="15120" y="4443"/>
                  <a:pt x="18823" y="8887"/>
                  <a:pt x="17897" y="14009"/>
                </a:cubicBezTo>
                <a:close/>
                <a:moveTo>
                  <a:pt x="11520" y="7591"/>
                </a:moveTo>
                <a:cubicBezTo>
                  <a:pt x="9823" y="7899"/>
                  <a:pt x="8434" y="9566"/>
                  <a:pt x="8177" y="11664"/>
                </a:cubicBezTo>
                <a:cubicBezTo>
                  <a:pt x="7766" y="14935"/>
                  <a:pt x="10080" y="17712"/>
                  <a:pt x="12806" y="17218"/>
                </a:cubicBezTo>
                <a:cubicBezTo>
                  <a:pt x="14503" y="16910"/>
                  <a:pt x="15891" y="15243"/>
                  <a:pt x="16149" y="13145"/>
                </a:cubicBezTo>
                <a:cubicBezTo>
                  <a:pt x="16611" y="9874"/>
                  <a:pt x="14246" y="7097"/>
                  <a:pt x="11520" y="7591"/>
                </a:cubicBezTo>
                <a:close/>
              </a:path>
            </a:pathLst>
          </a:custGeom>
          <a:solidFill>
            <a:schemeClr val="accent3"/>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20689" name="Shape 20689"/>
          <p:cNvSpPr/>
          <p:nvPr/>
        </p:nvSpPr>
        <p:spPr>
          <a:xfrm>
            <a:off x="5103695" y="3384535"/>
            <a:ext cx="200649" cy="402477"/>
          </a:xfrm>
          <a:custGeom>
            <a:avLst/>
            <a:gdLst/>
            <a:ahLst/>
            <a:cxnLst>
              <a:cxn ang="0">
                <a:pos x="wd2" y="hd2"/>
              </a:cxn>
              <a:cxn ang="5400000">
                <a:pos x="wd2" y="hd2"/>
              </a:cxn>
              <a:cxn ang="10800000">
                <a:pos x="wd2" y="hd2"/>
              </a:cxn>
              <a:cxn ang="16200000">
                <a:pos x="wd2" y="hd2"/>
              </a:cxn>
            </a:cxnLst>
            <a:rect l="0" t="0" r="r" b="b"/>
            <a:pathLst>
              <a:path w="21600" h="21600" extrusionOk="0">
                <a:moveTo>
                  <a:pt x="10125" y="5802"/>
                </a:moveTo>
                <a:cubicBezTo>
                  <a:pt x="4425" y="5952"/>
                  <a:pt x="0" y="8236"/>
                  <a:pt x="0" y="11006"/>
                </a:cubicBezTo>
                <a:cubicBezTo>
                  <a:pt x="0" y="11530"/>
                  <a:pt x="0" y="11530"/>
                  <a:pt x="0" y="11530"/>
                </a:cubicBezTo>
                <a:cubicBezTo>
                  <a:pt x="10125" y="11530"/>
                  <a:pt x="10125" y="11530"/>
                  <a:pt x="10125" y="11530"/>
                </a:cubicBezTo>
                <a:lnTo>
                  <a:pt x="10125" y="5802"/>
                </a:lnTo>
                <a:close/>
                <a:moveTo>
                  <a:pt x="11550" y="4679"/>
                </a:moveTo>
                <a:cubicBezTo>
                  <a:pt x="11550" y="4342"/>
                  <a:pt x="12900" y="3893"/>
                  <a:pt x="14025" y="3556"/>
                </a:cubicBezTo>
                <a:cubicBezTo>
                  <a:pt x="15675" y="3070"/>
                  <a:pt x="17325" y="2546"/>
                  <a:pt x="17325" y="1797"/>
                </a:cubicBezTo>
                <a:cubicBezTo>
                  <a:pt x="17325" y="0"/>
                  <a:pt x="17325" y="0"/>
                  <a:pt x="17325" y="0"/>
                </a:cubicBezTo>
                <a:cubicBezTo>
                  <a:pt x="15900" y="0"/>
                  <a:pt x="15900" y="0"/>
                  <a:pt x="15900" y="0"/>
                </a:cubicBezTo>
                <a:cubicBezTo>
                  <a:pt x="15900" y="1797"/>
                  <a:pt x="15900" y="1797"/>
                  <a:pt x="15900" y="1797"/>
                </a:cubicBezTo>
                <a:cubicBezTo>
                  <a:pt x="15900" y="2134"/>
                  <a:pt x="14400" y="2583"/>
                  <a:pt x="13275" y="2957"/>
                </a:cubicBezTo>
                <a:cubicBezTo>
                  <a:pt x="11700" y="3444"/>
                  <a:pt x="10125" y="3931"/>
                  <a:pt x="10125" y="4679"/>
                </a:cubicBezTo>
                <a:cubicBezTo>
                  <a:pt x="10125" y="5765"/>
                  <a:pt x="10125" y="5765"/>
                  <a:pt x="10125" y="5765"/>
                </a:cubicBezTo>
                <a:cubicBezTo>
                  <a:pt x="11550" y="5765"/>
                  <a:pt x="11550" y="5765"/>
                  <a:pt x="11550" y="5765"/>
                </a:cubicBezTo>
                <a:lnTo>
                  <a:pt x="11550" y="4679"/>
                </a:lnTo>
                <a:close/>
                <a:moveTo>
                  <a:pt x="0" y="16359"/>
                </a:moveTo>
                <a:cubicBezTo>
                  <a:pt x="0" y="19242"/>
                  <a:pt x="4875" y="21600"/>
                  <a:pt x="10800" y="21600"/>
                </a:cubicBezTo>
                <a:cubicBezTo>
                  <a:pt x="16800" y="21600"/>
                  <a:pt x="21600" y="19242"/>
                  <a:pt x="21600" y="16359"/>
                </a:cubicBezTo>
                <a:cubicBezTo>
                  <a:pt x="21600" y="12241"/>
                  <a:pt x="21600" y="12241"/>
                  <a:pt x="21600" y="12241"/>
                </a:cubicBezTo>
                <a:cubicBezTo>
                  <a:pt x="0" y="12241"/>
                  <a:pt x="0" y="12241"/>
                  <a:pt x="0" y="12241"/>
                </a:cubicBezTo>
                <a:lnTo>
                  <a:pt x="0" y="16359"/>
                </a:lnTo>
                <a:close/>
                <a:moveTo>
                  <a:pt x="11550" y="5802"/>
                </a:moveTo>
                <a:cubicBezTo>
                  <a:pt x="11550" y="11530"/>
                  <a:pt x="11550" y="11530"/>
                  <a:pt x="11550" y="11530"/>
                </a:cubicBezTo>
                <a:cubicBezTo>
                  <a:pt x="21600" y="11530"/>
                  <a:pt x="21600" y="11530"/>
                  <a:pt x="21600" y="11530"/>
                </a:cubicBezTo>
                <a:cubicBezTo>
                  <a:pt x="21600" y="11006"/>
                  <a:pt x="21600" y="11006"/>
                  <a:pt x="21600" y="11006"/>
                </a:cubicBezTo>
                <a:cubicBezTo>
                  <a:pt x="21600" y="8236"/>
                  <a:pt x="17175" y="5952"/>
                  <a:pt x="11550" y="5802"/>
                </a:cubicBezTo>
                <a:close/>
              </a:path>
            </a:pathLst>
          </a:custGeom>
          <a:solidFill>
            <a:schemeClr val="accent1"/>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20690" name="Shape 20690"/>
          <p:cNvSpPr/>
          <p:nvPr/>
        </p:nvSpPr>
        <p:spPr>
          <a:xfrm>
            <a:off x="3448113" y="1710698"/>
            <a:ext cx="679678" cy="6769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2F2F2"/>
              </a:gs>
              <a:gs pos="100000">
                <a:srgbClr val="FFFFFF"/>
              </a:gs>
            </a:gsLst>
            <a:lin ang="5400000"/>
          </a:gra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91" name="Shape 20691"/>
          <p:cNvSpPr/>
          <p:nvPr/>
        </p:nvSpPr>
        <p:spPr>
          <a:xfrm>
            <a:off x="3603670" y="1836304"/>
            <a:ext cx="370627" cy="376904"/>
          </a:xfrm>
          <a:custGeom>
            <a:avLst/>
            <a:gdLst/>
            <a:ahLst/>
            <a:cxnLst>
              <a:cxn ang="0">
                <a:pos x="wd2" y="hd2"/>
              </a:cxn>
              <a:cxn ang="5400000">
                <a:pos x="wd2" y="hd2"/>
              </a:cxn>
              <a:cxn ang="10800000">
                <a:pos x="wd2" y="hd2"/>
              </a:cxn>
              <a:cxn ang="16200000">
                <a:pos x="wd2" y="hd2"/>
              </a:cxn>
            </a:cxnLst>
            <a:rect l="0" t="0" r="r" b="b"/>
            <a:pathLst>
              <a:path w="21600" h="21600" extrusionOk="0">
                <a:moveTo>
                  <a:pt x="3518" y="10618"/>
                </a:moveTo>
                <a:cubicBezTo>
                  <a:pt x="3518" y="10254"/>
                  <a:pt x="3086" y="9951"/>
                  <a:pt x="2592" y="9951"/>
                </a:cubicBezTo>
                <a:cubicBezTo>
                  <a:pt x="926" y="9951"/>
                  <a:pt x="926" y="9951"/>
                  <a:pt x="926" y="9951"/>
                </a:cubicBezTo>
                <a:cubicBezTo>
                  <a:pt x="432" y="9951"/>
                  <a:pt x="0" y="10254"/>
                  <a:pt x="0" y="10618"/>
                </a:cubicBezTo>
                <a:cubicBezTo>
                  <a:pt x="0" y="10982"/>
                  <a:pt x="432" y="11346"/>
                  <a:pt x="926" y="11346"/>
                </a:cubicBezTo>
                <a:cubicBezTo>
                  <a:pt x="2592" y="11346"/>
                  <a:pt x="2592" y="11346"/>
                  <a:pt x="2592" y="11346"/>
                </a:cubicBezTo>
                <a:cubicBezTo>
                  <a:pt x="3086" y="11346"/>
                  <a:pt x="3518" y="10982"/>
                  <a:pt x="3518" y="10618"/>
                </a:cubicBezTo>
                <a:close/>
                <a:moveTo>
                  <a:pt x="3333" y="14016"/>
                </a:moveTo>
                <a:cubicBezTo>
                  <a:pt x="1913" y="14865"/>
                  <a:pt x="1913" y="14865"/>
                  <a:pt x="1913" y="14865"/>
                </a:cubicBezTo>
                <a:cubicBezTo>
                  <a:pt x="1481" y="15108"/>
                  <a:pt x="1234" y="15593"/>
                  <a:pt x="1419" y="15897"/>
                </a:cubicBezTo>
                <a:cubicBezTo>
                  <a:pt x="1605" y="16261"/>
                  <a:pt x="2160" y="16321"/>
                  <a:pt x="2592" y="16079"/>
                </a:cubicBezTo>
                <a:cubicBezTo>
                  <a:pt x="4073" y="15229"/>
                  <a:pt x="4073" y="15229"/>
                  <a:pt x="4073" y="15229"/>
                </a:cubicBezTo>
                <a:cubicBezTo>
                  <a:pt x="4505" y="14987"/>
                  <a:pt x="4690" y="14501"/>
                  <a:pt x="4505" y="14198"/>
                </a:cubicBezTo>
                <a:cubicBezTo>
                  <a:pt x="4320" y="13834"/>
                  <a:pt x="3765" y="13773"/>
                  <a:pt x="3333" y="14016"/>
                </a:cubicBezTo>
                <a:close/>
                <a:moveTo>
                  <a:pt x="4073" y="6007"/>
                </a:moveTo>
                <a:cubicBezTo>
                  <a:pt x="2592" y="5157"/>
                  <a:pt x="2592" y="5157"/>
                  <a:pt x="2592" y="5157"/>
                </a:cubicBezTo>
                <a:cubicBezTo>
                  <a:pt x="2160" y="4915"/>
                  <a:pt x="1605" y="4975"/>
                  <a:pt x="1419" y="5339"/>
                </a:cubicBezTo>
                <a:cubicBezTo>
                  <a:pt x="1234" y="5643"/>
                  <a:pt x="1481" y="6128"/>
                  <a:pt x="1913" y="6371"/>
                </a:cubicBezTo>
                <a:cubicBezTo>
                  <a:pt x="3333" y="7220"/>
                  <a:pt x="3333" y="7220"/>
                  <a:pt x="3333" y="7220"/>
                </a:cubicBezTo>
                <a:cubicBezTo>
                  <a:pt x="3765" y="7463"/>
                  <a:pt x="4320" y="7402"/>
                  <a:pt x="4505" y="7038"/>
                </a:cubicBezTo>
                <a:cubicBezTo>
                  <a:pt x="4690" y="6735"/>
                  <a:pt x="4505" y="6249"/>
                  <a:pt x="4073" y="6007"/>
                </a:cubicBezTo>
                <a:close/>
                <a:moveTo>
                  <a:pt x="18206" y="7220"/>
                </a:moveTo>
                <a:cubicBezTo>
                  <a:pt x="19687" y="6371"/>
                  <a:pt x="19687" y="6371"/>
                  <a:pt x="19687" y="6371"/>
                </a:cubicBezTo>
                <a:cubicBezTo>
                  <a:pt x="20119" y="6128"/>
                  <a:pt x="20304" y="5643"/>
                  <a:pt x="20119" y="5339"/>
                </a:cubicBezTo>
                <a:cubicBezTo>
                  <a:pt x="19934" y="4975"/>
                  <a:pt x="19440" y="4915"/>
                  <a:pt x="18946" y="5157"/>
                </a:cubicBezTo>
                <a:cubicBezTo>
                  <a:pt x="17527" y="6007"/>
                  <a:pt x="17527" y="6007"/>
                  <a:pt x="17527" y="6007"/>
                </a:cubicBezTo>
                <a:cubicBezTo>
                  <a:pt x="17095" y="6249"/>
                  <a:pt x="16848" y="6735"/>
                  <a:pt x="17095" y="7038"/>
                </a:cubicBezTo>
                <a:cubicBezTo>
                  <a:pt x="17280" y="7402"/>
                  <a:pt x="17774" y="7463"/>
                  <a:pt x="18206" y="7220"/>
                </a:cubicBezTo>
                <a:close/>
                <a:moveTo>
                  <a:pt x="10800" y="3519"/>
                </a:moveTo>
                <a:cubicBezTo>
                  <a:pt x="11170" y="3519"/>
                  <a:pt x="11479" y="3094"/>
                  <a:pt x="11479" y="2548"/>
                </a:cubicBezTo>
                <a:cubicBezTo>
                  <a:pt x="11479" y="910"/>
                  <a:pt x="11479" y="910"/>
                  <a:pt x="11479" y="910"/>
                </a:cubicBezTo>
                <a:cubicBezTo>
                  <a:pt x="11479" y="425"/>
                  <a:pt x="11170" y="0"/>
                  <a:pt x="10800" y="0"/>
                </a:cubicBezTo>
                <a:cubicBezTo>
                  <a:pt x="10368" y="0"/>
                  <a:pt x="10059" y="425"/>
                  <a:pt x="10059" y="910"/>
                </a:cubicBezTo>
                <a:cubicBezTo>
                  <a:pt x="10059" y="2548"/>
                  <a:pt x="10059" y="2548"/>
                  <a:pt x="10059" y="2548"/>
                </a:cubicBezTo>
                <a:cubicBezTo>
                  <a:pt x="10059" y="3094"/>
                  <a:pt x="10368" y="3519"/>
                  <a:pt x="10800" y="3519"/>
                </a:cubicBezTo>
                <a:close/>
                <a:moveTo>
                  <a:pt x="19687" y="14865"/>
                </a:moveTo>
                <a:cubicBezTo>
                  <a:pt x="18206" y="14016"/>
                  <a:pt x="18206" y="14016"/>
                  <a:pt x="18206" y="14016"/>
                </a:cubicBezTo>
                <a:cubicBezTo>
                  <a:pt x="17774" y="13773"/>
                  <a:pt x="17280" y="13834"/>
                  <a:pt x="17095" y="14198"/>
                </a:cubicBezTo>
                <a:cubicBezTo>
                  <a:pt x="16848" y="14501"/>
                  <a:pt x="17095" y="14987"/>
                  <a:pt x="17527" y="15229"/>
                </a:cubicBezTo>
                <a:cubicBezTo>
                  <a:pt x="18946" y="16079"/>
                  <a:pt x="18946" y="16079"/>
                  <a:pt x="18946" y="16079"/>
                </a:cubicBezTo>
                <a:cubicBezTo>
                  <a:pt x="19440" y="16321"/>
                  <a:pt x="19934" y="16261"/>
                  <a:pt x="20119" y="15897"/>
                </a:cubicBezTo>
                <a:cubicBezTo>
                  <a:pt x="20304" y="15593"/>
                  <a:pt x="20119" y="15108"/>
                  <a:pt x="19687" y="14865"/>
                </a:cubicBezTo>
                <a:close/>
                <a:moveTo>
                  <a:pt x="16169" y="1456"/>
                </a:moveTo>
                <a:cubicBezTo>
                  <a:pt x="15861" y="1274"/>
                  <a:pt x="15367" y="1456"/>
                  <a:pt x="15120" y="1881"/>
                </a:cubicBezTo>
                <a:cubicBezTo>
                  <a:pt x="14256" y="3276"/>
                  <a:pt x="14256" y="3276"/>
                  <a:pt x="14256" y="3276"/>
                </a:cubicBezTo>
                <a:cubicBezTo>
                  <a:pt x="14009" y="3762"/>
                  <a:pt x="14071" y="4247"/>
                  <a:pt x="14441" y="4429"/>
                </a:cubicBezTo>
                <a:cubicBezTo>
                  <a:pt x="14750" y="4611"/>
                  <a:pt x="15243" y="4429"/>
                  <a:pt x="15490" y="4004"/>
                </a:cubicBezTo>
                <a:cubicBezTo>
                  <a:pt x="16354" y="2548"/>
                  <a:pt x="16354" y="2548"/>
                  <a:pt x="16354" y="2548"/>
                </a:cubicBezTo>
                <a:cubicBezTo>
                  <a:pt x="16601" y="2124"/>
                  <a:pt x="16539" y="1638"/>
                  <a:pt x="16169" y="1456"/>
                </a:cubicBezTo>
                <a:close/>
                <a:moveTo>
                  <a:pt x="7159" y="4429"/>
                </a:moveTo>
                <a:cubicBezTo>
                  <a:pt x="7467" y="4247"/>
                  <a:pt x="7591" y="3762"/>
                  <a:pt x="7282" y="3276"/>
                </a:cubicBezTo>
                <a:cubicBezTo>
                  <a:pt x="6480" y="1881"/>
                  <a:pt x="6480" y="1881"/>
                  <a:pt x="6480" y="1881"/>
                </a:cubicBezTo>
                <a:cubicBezTo>
                  <a:pt x="6233" y="1456"/>
                  <a:pt x="5739" y="1274"/>
                  <a:pt x="5369" y="1456"/>
                </a:cubicBezTo>
                <a:cubicBezTo>
                  <a:pt x="5061" y="1638"/>
                  <a:pt x="4999" y="2124"/>
                  <a:pt x="5246" y="2609"/>
                </a:cubicBezTo>
                <a:cubicBezTo>
                  <a:pt x="6048" y="4004"/>
                  <a:pt x="6048" y="4004"/>
                  <a:pt x="6048" y="4004"/>
                </a:cubicBezTo>
                <a:cubicBezTo>
                  <a:pt x="6357" y="4429"/>
                  <a:pt x="6850" y="4611"/>
                  <a:pt x="7159" y="4429"/>
                </a:cubicBezTo>
                <a:close/>
                <a:moveTo>
                  <a:pt x="20613" y="9951"/>
                </a:moveTo>
                <a:cubicBezTo>
                  <a:pt x="18946" y="9951"/>
                  <a:pt x="18946" y="9951"/>
                  <a:pt x="18946" y="9951"/>
                </a:cubicBezTo>
                <a:cubicBezTo>
                  <a:pt x="18453" y="9951"/>
                  <a:pt x="18021" y="10254"/>
                  <a:pt x="18021" y="10618"/>
                </a:cubicBezTo>
                <a:cubicBezTo>
                  <a:pt x="18021" y="10982"/>
                  <a:pt x="18453" y="11346"/>
                  <a:pt x="18946" y="11346"/>
                </a:cubicBezTo>
                <a:cubicBezTo>
                  <a:pt x="20613" y="11346"/>
                  <a:pt x="20613" y="11346"/>
                  <a:pt x="20613" y="11346"/>
                </a:cubicBezTo>
                <a:cubicBezTo>
                  <a:pt x="21168" y="11346"/>
                  <a:pt x="21600" y="10982"/>
                  <a:pt x="21600" y="10618"/>
                </a:cubicBezTo>
                <a:cubicBezTo>
                  <a:pt x="21600" y="10254"/>
                  <a:pt x="21168" y="9951"/>
                  <a:pt x="20613" y="9951"/>
                </a:cubicBezTo>
                <a:close/>
                <a:moveTo>
                  <a:pt x="10800" y="5279"/>
                </a:moveTo>
                <a:cubicBezTo>
                  <a:pt x="7776" y="5279"/>
                  <a:pt x="5369" y="7584"/>
                  <a:pt x="5369" y="10375"/>
                </a:cubicBezTo>
                <a:cubicBezTo>
                  <a:pt x="5369" y="13712"/>
                  <a:pt x="7714" y="14562"/>
                  <a:pt x="7714" y="16503"/>
                </a:cubicBezTo>
                <a:cubicBezTo>
                  <a:pt x="7714" y="16989"/>
                  <a:pt x="8085" y="17413"/>
                  <a:pt x="8640" y="17778"/>
                </a:cubicBezTo>
                <a:cubicBezTo>
                  <a:pt x="8578" y="17838"/>
                  <a:pt x="8517" y="17960"/>
                  <a:pt x="8517" y="18081"/>
                </a:cubicBezTo>
                <a:cubicBezTo>
                  <a:pt x="8517" y="18202"/>
                  <a:pt x="8578" y="18384"/>
                  <a:pt x="8825" y="18506"/>
                </a:cubicBezTo>
                <a:cubicBezTo>
                  <a:pt x="8640" y="18627"/>
                  <a:pt x="8517" y="18748"/>
                  <a:pt x="8517" y="18870"/>
                </a:cubicBezTo>
                <a:cubicBezTo>
                  <a:pt x="8517" y="18991"/>
                  <a:pt x="8640" y="19173"/>
                  <a:pt x="8825" y="19294"/>
                </a:cubicBezTo>
                <a:cubicBezTo>
                  <a:pt x="8640" y="19416"/>
                  <a:pt x="8517" y="19537"/>
                  <a:pt x="8517" y="19658"/>
                </a:cubicBezTo>
                <a:cubicBezTo>
                  <a:pt x="8517" y="19840"/>
                  <a:pt x="8702" y="20022"/>
                  <a:pt x="8949" y="20144"/>
                </a:cubicBezTo>
                <a:cubicBezTo>
                  <a:pt x="8825" y="20265"/>
                  <a:pt x="8763" y="20326"/>
                  <a:pt x="8763" y="20447"/>
                </a:cubicBezTo>
                <a:cubicBezTo>
                  <a:pt x="8763" y="20811"/>
                  <a:pt x="9319" y="21115"/>
                  <a:pt x="10059" y="21236"/>
                </a:cubicBezTo>
                <a:cubicBezTo>
                  <a:pt x="10245" y="21479"/>
                  <a:pt x="10491" y="21600"/>
                  <a:pt x="10800" y="21600"/>
                </a:cubicBezTo>
                <a:cubicBezTo>
                  <a:pt x="11109" y="21600"/>
                  <a:pt x="11355" y="21479"/>
                  <a:pt x="11541" y="21236"/>
                </a:cubicBezTo>
                <a:cubicBezTo>
                  <a:pt x="12281" y="21115"/>
                  <a:pt x="12837" y="20811"/>
                  <a:pt x="12837" y="20447"/>
                </a:cubicBezTo>
                <a:cubicBezTo>
                  <a:pt x="12837" y="20387"/>
                  <a:pt x="12775" y="20265"/>
                  <a:pt x="12651" y="20144"/>
                </a:cubicBezTo>
                <a:cubicBezTo>
                  <a:pt x="12960" y="20022"/>
                  <a:pt x="13145" y="19840"/>
                  <a:pt x="13145" y="19658"/>
                </a:cubicBezTo>
                <a:cubicBezTo>
                  <a:pt x="13145" y="19537"/>
                  <a:pt x="13022" y="19416"/>
                  <a:pt x="12837" y="19294"/>
                </a:cubicBezTo>
                <a:cubicBezTo>
                  <a:pt x="13022" y="19173"/>
                  <a:pt x="13145" y="18991"/>
                  <a:pt x="13145" y="18870"/>
                </a:cubicBezTo>
                <a:cubicBezTo>
                  <a:pt x="13145" y="18748"/>
                  <a:pt x="13022" y="18566"/>
                  <a:pt x="12837" y="18445"/>
                </a:cubicBezTo>
                <a:cubicBezTo>
                  <a:pt x="13022" y="18324"/>
                  <a:pt x="13083" y="18202"/>
                  <a:pt x="13083" y="18081"/>
                </a:cubicBezTo>
                <a:cubicBezTo>
                  <a:pt x="13083" y="17960"/>
                  <a:pt x="13022" y="17838"/>
                  <a:pt x="12898" y="17778"/>
                </a:cubicBezTo>
                <a:cubicBezTo>
                  <a:pt x="13454" y="17413"/>
                  <a:pt x="13824" y="16989"/>
                  <a:pt x="13824" y="16503"/>
                </a:cubicBezTo>
                <a:cubicBezTo>
                  <a:pt x="13824" y="14562"/>
                  <a:pt x="16169" y="13712"/>
                  <a:pt x="16169" y="10375"/>
                </a:cubicBezTo>
                <a:cubicBezTo>
                  <a:pt x="16169" y="7584"/>
                  <a:pt x="13762" y="5279"/>
                  <a:pt x="10800" y="5279"/>
                </a:cubicBezTo>
                <a:close/>
                <a:moveTo>
                  <a:pt x="13577" y="13530"/>
                </a:moveTo>
                <a:cubicBezTo>
                  <a:pt x="13083" y="14319"/>
                  <a:pt x="12466" y="15169"/>
                  <a:pt x="12405" y="16382"/>
                </a:cubicBezTo>
                <a:cubicBezTo>
                  <a:pt x="12219" y="16564"/>
                  <a:pt x="11602" y="16928"/>
                  <a:pt x="10800" y="16928"/>
                </a:cubicBezTo>
                <a:cubicBezTo>
                  <a:pt x="9998" y="16928"/>
                  <a:pt x="9319" y="16564"/>
                  <a:pt x="9134" y="16382"/>
                </a:cubicBezTo>
                <a:cubicBezTo>
                  <a:pt x="9134" y="15169"/>
                  <a:pt x="8517" y="14319"/>
                  <a:pt x="7961" y="13530"/>
                </a:cubicBezTo>
                <a:cubicBezTo>
                  <a:pt x="7344" y="12681"/>
                  <a:pt x="6789" y="11831"/>
                  <a:pt x="6789" y="10375"/>
                </a:cubicBezTo>
                <a:cubicBezTo>
                  <a:pt x="6789" y="8312"/>
                  <a:pt x="8578" y="6674"/>
                  <a:pt x="10800" y="6674"/>
                </a:cubicBezTo>
                <a:cubicBezTo>
                  <a:pt x="12960" y="6674"/>
                  <a:pt x="14750" y="8312"/>
                  <a:pt x="14750" y="10375"/>
                </a:cubicBezTo>
                <a:cubicBezTo>
                  <a:pt x="14750" y="11831"/>
                  <a:pt x="14194" y="12681"/>
                  <a:pt x="13577" y="13530"/>
                </a:cubicBezTo>
                <a:close/>
              </a:path>
            </a:pathLst>
          </a:custGeom>
          <a:solidFill>
            <a:schemeClr val="accent4"/>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20692" name="Shape 20692"/>
          <p:cNvSpPr/>
          <p:nvPr/>
        </p:nvSpPr>
        <p:spPr>
          <a:xfrm>
            <a:off x="4907623" y="1797581"/>
            <a:ext cx="592795" cy="5900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2F2F2"/>
              </a:gs>
              <a:gs pos="100000">
                <a:srgbClr val="FFFFFF"/>
              </a:gs>
            </a:gsLst>
            <a:lin ang="5400000"/>
          </a:gradFill>
          <a:ln w="12700">
            <a:miter lim="400000"/>
          </a:ln>
          <a:effectLst>
            <a:outerShdw blurRad="469900" dist="406400" dir="5400000" rotWithShape="0">
              <a:srgbClr val="000000">
                <a:alpha val="10000"/>
              </a:srgbClr>
            </a:outerShdw>
          </a:effectLst>
        </p:spPr>
        <p:txBody>
          <a:bodyPr lIns="45720" tIns="45720" rIns="45720" bIns="45720"/>
          <a:lstStyle/>
          <a:p>
            <a:pPr defTabSz="342900">
              <a:defRPr sz="5600">
                <a:latin typeface="Gill Sans"/>
                <a:ea typeface="Gill Sans"/>
                <a:cs typeface="Gill Sans"/>
                <a:sym typeface="Gill Sans"/>
              </a:defRPr>
            </a:pPr>
            <a:endParaRPr/>
          </a:p>
        </p:txBody>
      </p:sp>
      <p:sp>
        <p:nvSpPr>
          <p:cNvPr id="20693" name="Shape 20693"/>
          <p:cNvSpPr/>
          <p:nvPr/>
        </p:nvSpPr>
        <p:spPr>
          <a:xfrm>
            <a:off x="5094378" y="1904864"/>
            <a:ext cx="259976" cy="333464"/>
          </a:xfrm>
          <a:custGeom>
            <a:avLst/>
            <a:gdLst/>
            <a:ahLst/>
            <a:cxnLst>
              <a:cxn ang="0">
                <a:pos x="wd2" y="hd2"/>
              </a:cxn>
              <a:cxn ang="5400000">
                <a:pos x="wd2" y="hd2"/>
              </a:cxn>
              <a:cxn ang="10800000">
                <a:pos x="wd2" y="hd2"/>
              </a:cxn>
              <a:cxn ang="16200000">
                <a:pos x="wd2" y="hd2"/>
              </a:cxn>
            </a:cxnLst>
            <a:rect l="0" t="0" r="r" b="b"/>
            <a:pathLst>
              <a:path w="20479" h="21600" extrusionOk="0">
                <a:moveTo>
                  <a:pt x="18579" y="3208"/>
                </a:moveTo>
                <a:cubicBezTo>
                  <a:pt x="17421" y="2009"/>
                  <a:pt x="14419" y="0"/>
                  <a:pt x="10486" y="0"/>
                </a:cubicBezTo>
                <a:cubicBezTo>
                  <a:pt x="7846" y="0"/>
                  <a:pt x="5357" y="903"/>
                  <a:pt x="3040" y="2679"/>
                </a:cubicBezTo>
                <a:cubicBezTo>
                  <a:pt x="3040" y="2679"/>
                  <a:pt x="3040" y="2694"/>
                  <a:pt x="3040" y="2694"/>
                </a:cubicBezTo>
                <a:cubicBezTo>
                  <a:pt x="779" y="4594"/>
                  <a:pt x="1083" y="6338"/>
                  <a:pt x="1444" y="8550"/>
                </a:cubicBezTo>
                <a:cubicBezTo>
                  <a:pt x="1482" y="8690"/>
                  <a:pt x="1501" y="8830"/>
                  <a:pt x="1520" y="8970"/>
                </a:cubicBezTo>
                <a:cubicBezTo>
                  <a:pt x="1577" y="9344"/>
                  <a:pt x="1178" y="9936"/>
                  <a:pt x="798" y="10496"/>
                </a:cubicBezTo>
                <a:cubicBezTo>
                  <a:pt x="209" y="11337"/>
                  <a:pt x="-399" y="12209"/>
                  <a:pt x="342" y="12630"/>
                </a:cubicBezTo>
                <a:cubicBezTo>
                  <a:pt x="1596" y="13331"/>
                  <a:pt x="1824" y="14717"/>
                  <a:pt x="2033" y="16056"/>
                </a:cubicBezTo>
                <a:cubicBezTo>
                  <a:pt x="2090" y="16383"/>
                  <a:pt x="2128" y="16710"/>
                  <a:pt x="2204" y="17037"/>
                </a:cubicBezTo>
                <a:cubicBezTo>
                  <a:pt x="2318" y="17582"/>
                  <a:pt x="2888" y="17847"/>
                  <a:pt x="3932" y="17847"/>
                </a:cubicBezTo>
                <a:cubicBezTo>
                  <a:pt x="4407" y="17847"/>
                  <a:pt x="4920" y="17800"/>
                  <a:pt x="5395" y="17753"/>
                </a:cubicBezTo>
                <a:cubicBezTo>
                  <a:pt x="5813" y="17722"/>
                  <a:pt x="6212" y="17676"/>
                  <a:pt x="6535" y="17676"/>
                </a:cubicBezTo>
                <a:cubicBezTo>
                  <a:pt x="6706" y="17676"/>
                  <a:pt x="6839" y="17691"/>
                  <a:pt x="6953" y="17722"/>
                </a:cubicBezTo>
                <a:cubicBezTo>
                  <a:pt x="8226" y="18003"/>
                  <a:pt x="9328" y="20105"/>
                  <a:pt x="9727" y="21366"/>
                </a:cubicBezTo>
                <a:cubicBezTo>
                  <a:pt x="9765" y="21475"/>
                  <a:pt x="9860" y="21553"/>
                  <a:pt x="9993" y="21584"/>
                </a:cubicBezTo>
                <a:cubicBezTo>
                  <a:pt x="10031" y="21600"/>
                  <a:pt x="10050" y="21600"/>
                  <a:pt x="10088" y="21600"/>
                </a:cubicBezTo>
                <a:cubicBezTo>
                  <a:pt x="10183" y="21600"/>
                  <a:pt x="10278" y="21569"/>
                  <a:pt x="10335" y="21522"/>
                </a:cubicBezTo>
                <a:cubicBezTo>
                  <a:pt x="16870" y="16414"/>
                  <a:pt x="16870" y="16414"/>
                  <a:pt x="16870" y="16414"/>
                </a:cubicBezTo>
                <a:cubicBezTo>
                  <a:pt x="16965" y="16336"/>
                  <a:pt x="17003" y="16212"/>
                  <a:pt x="16965" y="16103"/>
                </a:cubicBezTo>
                <a:cubicBezTo>
                  <a:pt x="16376" y="14623"/>
                  <a:pt x="17573" y="13190"/>
                  <a:pt x="18636" y="11913"/>
                </a:cubicBezTo>
                <a:cubicBezTo>
                  <a:pt x="19092" y="11353"/>
                  <a:pt x="19529" y="10839"/>
                  <a:pt x="19833" y="10309"/>
                </a:cubicBezTo>
                <a:cubicBezTo>
                  <a:pt x="21201" y="7927"/>
                  <a:pt x="20213" y="4874"/>
                  <a:pt x="18579" y="3208"/>
                </a:cubicBezTo>
                <a:close/>
                <a:moveTo>
                  <a:pt x="6725" y="9313"/>
                </a:moveTo>
                <a:cubicBezTo>
                  <a:pt x="6440" y="9437"/>
                  <a:pt x="6440" y="9437"/>
                  <a:pt x="6440" y="9437"/>
                </a:cubicBezTo>
                <a:cubicBezTo>
                  <a:pt x="6421" y="9437"/>
                  <a:pt x="6402" y="9453"/>
                  <a:pt x="6383" y="9453"/>
                </a:cubicBezTo>
                <a:cubicBezTo>
                  <a:pt x="6383" y="9453"/>
                  <a:pt x="6364" y="9453"/>
                  <a:pt x="6345" y="9437"/>
                </a:cubicBezTo>
                <a:cubicBezTo>
                  <a:pt x="6326" y="9437"/>
                  <a:pt x="6288" y="9422"/>
                  <a:pt x="6288" y="9391"/>
                </a:cubicBezTo>
                <a:cubicBezTo>
                  <a:pt x="6193" y="9282"/>
                  <a:pt x="6136" y="9188"/>
                  <a:pt x="6079" y="9095"/>
                </a:cubicBezTo>
                <a:cubicBezTo>
                  <a:pt x="6003" y="8955"/>
                  <a:pt x="5946" y="8814"/>
                  <a:pt x="5889" y="8690"/>
                </a:cubicBezTo>
                <a:cubicBezTo>
                  <a:pt x="5794" y="8472"/>
                  <a:pt x="5718" y="8207"/>
                  <a:pt x="5661" y="7896"/>
                </a:cubicBezTo>
                <a:cubicBezTo>
                  <a:pt x="5642" y="7849"/>
                  <a:pt x="5642" y="7849"/>
                  <a:pt x="5642" y="7849"/>
                </a:cubicBezTo>
                <a:cubicBezTo>
                  <a:pt x="5642" y="7818"/>
                  <a:pt x="5642" y="7787"/>
                  <a:pt x="5661" y="7771"/>
                </a:cubicBezTo>
                <a:cubicBezTo>
                  <a:pt x="5680" y="7755"/>
                  <a:pt x="5718" y="7740"/>
                  <a:pt x="5756" y="7740"/>
                </a:cubicBezTo>
                <a:cubicBezTo>
                  <a:pt x="6136" y="7693"/>
                  <a:pt x="6136" y="7693"/>
                  <a:pt x="6136" y="7693"/>
                </a:cubicBezTo>
                <a:cubicBezTo>
                  <a:pt x="6174" y="7693"/>
                  <a:pt x="6212" y="7693"/>
                  <a:pt x="6231" y="7709"/>
                </a:cubicBezTo>
                <a:cubicBezTo>
                  <a:pt x="6269" y="7724"/>
                  <a:pt x="6269" y="7755"/>
                  <a:pt x="6288" y="7787"/>
                </a:cubicBezTo>
                <a:cubicBezTo>
                  <a:pt x="6307" y="8005"/>
                  <a:pt x="6345" y="8269"/>
                  <a:pt x="6459" y="8519"/>
                </a:cubicBezTo>
                <a:cubicBezTo>
                  <a:pt x="6516" y="8674"/>
                  <a:pt x="6573" y="8799"/>
                  <a:pt x="6630" y="8908"/>
                </a:cubicBezTo>
                <a:cubicBezTo>
                  <a:pt x="6649" y="8955"/>
                  <a:pt x="6687" y="9017"/>
                  <a:pt x="6725" y="9079"/>
                </a:cubicBezTo>
                <a:cubicBezTo>
                  <a:pt x="6782" y="9173"/>
                  <a:pt x="6782" y="9173"/>
                  <a:pt x="6782" y="9173"/>
                </a:cubicBezTo>
                <a:cubicBezTo>
                  <a:pt x="6801" y="9219"/>
                  <a:pt x="6782" y="9282"/>
                  <a:pt x="6725" y="9313"/>
                </a:cubicBezTo>
                <a:close/>
                <a:moveTo>
                  <a:pt x="8074" y="4547"/>
                </a:moveTo>
                <a:cubicBezTo>
                  <a:pt x="8074" y="4579"/>
                  <a:pt x="8055" y="4594"/>
                  <a:pt x="8017" y="4610"/>
                </a:cubicBezTo>
                <a:cubicBezTo>
                  <a:pt x="7846" y="4734"/>
                  <a:pt x="7599" y="4890"/>
                  <a:pt x="7409" y="5077"/>
                </a:cubicBezTo>
                <a:cubicBezTo>
                  <a:pt x="7162" y="5279"/>
                  <a:pt x="6991" y="5497"/>
                  <a:pt x="6839" y="5715"/>
                </a:cubicBezTo>
                <a:cubicBezTo>
                  <a:pt x="6668" y="5949"/>
                  <a:pt x="6535" y="6198"/>
                  <a:pt x="6459" y="6447"/>
                </a:cubicBezTo>
                <a:cubicBezTo>
                  <a:pt x="6440" y="6447"/>
                  <a:pt x="6440" y="6494"/>
                  <a:pt x="6421" y="6525"/>
                </a:cubicBezTo>
                <a:cubicBezTo>
                  <a:pt x="6421" y="6572"/>
                  <a:pt x="6402" y="6603"/>
                  <a:pt x="6383" y="6650"/>
                </a:cubicBezTo>
                <a:cubicBezTo>
                  <a:pt x="6364" y="6712"/>
                  <a:pt x="6345" y="6774"/>
                  <a:pt x="6250" y="6774"/>
                </a:cubicBezTo>
                <a:cubicBezTo>
                  <a:pt x="6250" y="6774"/>
                  <a:pt x="6250" y="6774"/>
                  <a:pt x="6250" y="6774"/>
                </a:cubicBezTo>
                <a:cubicBezTo>
                  <a:pt x="6250" y="6774"/>
                  <a:pt x="6231" y="6774"/>
                  <a:pt x="6231" y="6774"/>
                </a:cubicBezTo>
                <a:cubicBezTo>
                  <a:pt x="5794" y="6696"/>
                  <a:pt x="5794" y="6696"/>
                  <a:pt x="5794" y="6696"/>
                </a:cubicBezTo>
                <a:cubicBezTo>
                  <a:pt x="5756" y="6696"/>
                  <a:pt x="5718" y="6681"/>
                  <a:pt x="5699" y="6650"/>
                </a:cubicBezTo>
                <a:cubicBezTo>
                  <a:pt x="5680" y="6634"/>
                  <a:pt x="5680" y="6603"/>
                  <a:pt x="5680" y="6587"/>
                </a:cubicBezTo>
                <a:cubicBezTo>
                  <a:pt x="5718" y="6494"/>
                  <a:pt x="5737" y="6385"/>
                  <a:pt x="5775" y="6292"/>
                </a:cubicBezTo>
                <a:cubicBezTo>
                  <a:pt x="5813" y="6136"/>
                  <a:pt x="5870" y="5996"/>
                  <a:pt x="5927" y="5887"/>
                </a:cubicBezTo>
                <a:cubicBezTo>
                  <a:pt x="6041" y="5637"/>
                  <a:pt x="6193" y="5373"/>
                  <a:pt x="6383" y="5108"/>
                </a:cubicBezTo>
                <a:cubicBezTo>
                  <a:pt x="6554" y="4906"/>
                  <a:pt x="6744" y="4703"/>
                  <a:pt x="6953" y="4516"/>
                </a:cubicBezTo>
                <a:cubicBezTo>
                  <a:pt x="7143" y="4345"/>
                  <a:pt x="7352" y="4205"/>
                  <a:pt x="7504" y="4080"/>
                </a:cubicBezTo>
                <a:cubicBezTo>
                  <a:pt x="7523" y="4065"/>
                  <a:pt x="7561" y="4065"/>
                  <a:pt x="7599" y="4065"/>
                </a:cubicBezTo>
                <a:cubicBezTo>
                  <a:pt x="7618" y="4065"/>
                  <a:pt x="7656" y="4080"/>
                  <a:pt x="7675" y="4096"/>
                </a:cubicBezTo>
                <a:cubicBezTo>
                  <a:pt x="8036" y="4470"/>
                  <a:pt x="8036" y="4470"/>
                  <a:pt x="8036" y="4470"/>
                </a:cubicBezTo>
                <a:cubicBezTo>
                  <a:pt x="8055" y="4485"/>
                  <a:pt x="8074" y="4516"/>
                  <a:pt x="8074" y="4547"/>
                </a:cubicBezTo>
                <a:close/>
                <a:moveTo>
                  <a:pt x="12139" y="5264"/>
                </a:moveTo>
                <a:cubicBezTo>
                  <a:pt x="11379" y="7880"/>
                  <a:pt x="11379" y="7880"/>
                  <a:pt x="11379" y="7880"/>
                </a:cubicBezTo>
                <a:cubicBezTo>
                  <a:pt x="11455" y="8067"/>
                  <a:pt x="11455" y="8285"/>
                  <a:pt x="11341" y="8487"/>
                </a:cubicBezTo>
                <a:cubicBezTo>
                  <a:pt x="11132" y="8892"/>
                  <a:pt x="10562" y="9064"/>
                  <a:pt x="10069" y="8892"/>
                </a:cubicBezTo>
                <a:cubicBezTo>
                  <a:pt x="9575" y="8721"/>
                  <a:pt x="9347" y="8254"/>
                  <a:pt x="9556" y="7849"/>
                </a:cubicBezTo>
                <a:cubicBezTo>
                  <a:pt x="9670" y="7646"/>
                  <a:pt x="9860" y="7506"/>
                  <a:pt x="10088" y="7428"/>
                </a:cubicBezTo>
                <a:cubicBezTo>
                  <a:pt x="11892" y="5186"/>
                  <a:pt x="11892" y="5186"/>
                  <a:pt x="11892" y="5186"/>
                </a:cubicBezTo>
                <a:cubicBezTo>
                  <a:pt x="11930" y="5139"/>
                  <a:pt x="12006" y="5124"/>
                  <a:pt x="12063" y="5139"/>
                </a:cubicBezTo>
                <a:cubicBezTo>
                  <a:pt x="12120" y="5170"/>
                  <a:pt x="12158" y="5217"/>
                  <a:pt x="12139" y="5264"/>
                </a:cubicBezTo>
                <a:close/>
                <a:moveTo>
                  <a:pt x="12538" y="3520"/>
                </a:moveTo>
                <a:cubicBezTo>
                  <a:pt x="12291" y="4111"/>
                  <a:pt x="12291" y="4111"/>
                  <a:pt x="12291" y="4111"/>
                </a:cubicBezTo>
                <a:cubicBezTo>
                  <a:pt x="12291" y="4127"/>
                  <a:pt x="12253" y="4158"/>
                  <a:pt x="12234" y="4158"/>
                </a:cubicBezTo>
                <a:cubicBezTo>
                  <a:pt x="12215" y="4174"/>
                  <a:pt x="12196" y="4174"/>
                  <a:pt x="12177" y="4174"/>
                </a:cubicBezTo>
                <a:cubicBezTo>
                  <a:pt x="12158" y="4174"/>
                  <a:pt x="12158" y="4174"/>
                  <a:pt x="12139" y="4174"/>
                </a:cubicBezTo>
                <a:cubicBezTo>
                  <a:pt x="11816" y="4080"/>
                  <a:pt x="11569" y="4018"/>
                  <a:pt x="11322" y="3987"/>
                </a:cubicBezTo>
                <a:cubicBezTo>
                  <a:pt x="11132" y="3956"/>
                  <a:pt x="10980" y="3940"/>
                  <a:pt x="10828" y="3924"/>
                </a:cubicBezTo>
                <a:cubicBezTo>
                  <a:pt x="10733" y="3924"/>
                  <a:pt x="10638" y="3924"/>
                  <a:pt x="10562" y="3924"/>
                </a:cubicBezTo>
                <a:cubicBezTo>
                  <a:pt x="10524" y="3924"/>
                  <a:pt x="10486" y="3924"/>
                  <a:pt x="10448" y="3924"/>
                </a:cubicBezTo>
                <a:cubicBezTo>
                  <a:pt x="10316" y="3924"/>
                  <a:pt x="10202" y="3940"/>
                  <a:pt x="10107" y="3940"/>
                </a:cubicBezTo>
                <a:cubicBezTo>
                  <a:pt x="9974" y="3956"/>
                  <a:pt x="9822" y="3971"/>
                  <a:pt x="9632" y="4002"/>
                </a:cubicBezTo>
                <a:cubicBezTo>
                  <a:pt x="9499" y="4033"/>
                  <a:pt x="9366" y="4065"/>
                  <a:pt x="9195" y="4111"/>
                </a:cubicBezTo>
                <a:cubicBezTo>
                  <a:pt x="9195" y="4111"/>
                  <a:pt x="9119" y="4127"/>
                  <a:pt x="9081" y="4111"/>
                </a:cubicBezTo>
                <a:cubicBezTo>
                  <a:pt x="9043" y="4096"/>
                  <a:pt x="9024" y="4080"/>
                  <a:pt x="9005" y="4065"/>
                </a:cubicBezTo>
                <a:cubicBezTo>
                  <a:pt x="8796" y="3566"/>
                  <a:pt x="8796" y="3566"/>
                  <a:pt x="8796" y="3566"/>
                </a:cubicBezTo>
                <a:cubicBezTo>
                  <a:pt x="8777" y="3535"/>
                  <a:pt x="8777" y="3520"/>
                  <a:pt x="8796" y="3488"/>
                </a:cubicBezTo>
                <a:cubicBezTo>
                  <a:pt x="8815" y="3473"/>
                  <a:pt x="8834" y="3442"/>
                  <a:pt x="8872" y="3442"/>
                </a:cubicBezTo>
                <a:cubicBezTo>
                  <a:pt x="8986" y="3395"/>
                  <a:pt x="9100" y="3364"/>
                  <a:pt x="9214" y="3333"/>
                </a:cubicBezTo>
                <a:cubicBezTo>
                  <a:pt x="9366" y="3302"/>
                  <a:pt x="9518" y="3270"/>
                  <a:pt x="9708" y="3239"/>
                </a:cubicBezTo>
                <a:cubicBezTo>
                  <a:pt x="9955" y="3193"/>
                  <a:pt x="10221" y="3161"/>
                  <a:pt x="10467" y="3161"/>
                </a:cubicBezTo>
                <a:cubicBezTo>
                  <a:pt x="10562" y="3146"/>
                  <a:pt x="10638" y="3146"/>
                  <a:pt x="10733" y="3146"/>
                </a:cubicBezTo>
                <a:cubicBezTo>
                  <a:pt x="10980" y="3146"/>
                  <a:pt x="11246" y="3161"/>
                  <a:pt x="11474" y="3193"/>
                </a:cubicBezTo>
                <a:cubicBezTo>
                  <a:pt x="11778" y="3224"/>
                  <a:pt x="12082" y="3286"/>
                  <a:pt x="12443" y="3379"/>
                </a:cubicBezTo>
                <a:cubicBezTo>
                  <a:pt x="12462" y="3379"/>
                  <a:pt x="12462" y="3379"/>
                  <a:pt x="12462" y="3379"/>
                </a:cubicBezTo>
                <a:cubicBezTo>
                  <a:pt x="12500" y="3395"/>
                  <a:pt x="12519" y="3411"/>
                  <a:pt x="12538" y="3442"/>
                </a:cubicBezTo>
                <a:cubicBezTo>
                  <a:pt x="12557" y="3457"/>
                  <a:pt x="12557" y="3488"/>
                  <a:pt x="12538" y="3520"/>
                </a:cubicBezTo>
                <a:close/>
                <a:moveTo>
                  <a:pt x="13697" y="5061"/>
                </a:moveTo>
                <a:cubicBezTo>
                  <a:pt x="13583" y="4952"/>
                  <a:pt x="13469" y="4859"/>
                  <a:pt x="13355" y="4781"/>
                </a:cubicBezTo>
                <a:cubicBezTo>
                  <a:pt x="13317" y="4750"/>
                  <a:pt x="13222" y="4688"/>
                  <a:pt x="13222" y="4688"/>
                </a:cubicBezTo>
                <a:cubicBezTo>
                  <a:pt x="13165" y="4656"/>
                  <a:pt x="13165" y="4594"/>
                  <a:pt x="13203" y="4547"/>
                </a:cubicBezTo>
                <a:cubicBezTo>
                  <a:pt x="13716" y="4018"/>
                  <a:pt x="13716" y="4018"/>
                  <a:pt x="13716" y="4018"/>
                </a:cubicBezTo>
                <a:cubicBezTo>
                  <a:pt x="13735" y="4002"/>
                  <a:pt x="13754" y="3987"/>
                  <a:pt x="13792" y="3987"/>
                </a:cubicBezTo>
                <a:cubicBezTo>
                  <a:pt x="13830" y="3987"/>
                  <a:pt x="13849" y="3987"/>
                  <a:pt x="13887" y="4002"/>
                </a:cubicBezTo>
                <a:cubicBezTo>
                  <a:pt x="13963" y="4065"/>
                  <a:pt x="14077" y="4127"/>
                  <a:pt x="14172" y="4189"/>
                </a:cubicBezTo>
                <a:cubicBezTo>
                  <a:pt x="14305" y="4298"/>
                  <a:pt x="14438" y="4407"/>
                  <a:pt x="14533" y="4485"/>
                </a:cubicBezTo>
                <a:cubicBezTo>
                  <a:pt x="14647" y="4579"/>
                  <a:pt x="14761" y="4688"/>
                  <a:pt x="14875" y="4812"/>
                </a:cubicBezTo>
                <a:cubicBezTo>
                  <a:pt x="15008" y="4937"/>
                  <a:pt x="15103" y="5046"/>
                  <a:pt x="15179" y="5155"/>
                </a:cubicBezTo>
                <a:cubicBezTo>
                  <a:pt x="15369" y="5404"/>
                  <a:pt x="15502" y="5637"/>
                  <a:pt x="15616" y="5871"/>
                </a:cubicBezTo>
                <a:cubicBezTo>
                  <a:pt x="15711" y="6058"/>
                  <a:pt x="15787" y="6276"/>
                  <a:pt x="15863" y="6525"/>
                </a:cubicBezTo>
                <a:cubicBezTo>
                  <a:pt x="15882" y="6556"/>
                  <a:pt x="15882" y="6587"/>
                  <a:pt x="15863" y="6603"/>
                </a:cubicBezTo>
                <a:cubicBezTo>
                  <a:pt x="15844" y="6634"/>
                  <a:pt x="15806" y="6650"/>
                  <a:pt x="15787" y="6650"/>
                </a:cubicBezTo>
                <a:cubicBezTo>
                  <a:pt x="14856" y="6821"/>
                  <a:pt x="14856" y="6821"/>
                  <a:pt x="14856" y="6821"/>
                </a:cubicBezTo>
                <a:cubicBezTo>
                  <a:pt x="14837" y="6821"/>
                  <a:pt x="14837" y="6821"/>
                  <a:pt x="14818" y="6821"/>
                </a:cubicBezTo>
                <a:cubicBezTo>
                  <a:pt x="14799" y="6821"/>
                  <a:pt x="14780" y="6821"/>
                  <a:pt x="14761" y="6805"/>
                </a:cubicBezTo>
                <a:cubicBezTo>
                  <a:pt x="14723" y="6790"/>
                  <a:pt x="14704" y="6774"/>
                  <a:pt x="14704" y="6743"/>
                </a:cubicBezTo>
                <a:cubicBezTo>
                  <a:pt x="14685" y="6634"/>
                  <a:pt x="14647" y="6541"/>
                  <a:pt x="14628" y="6447"/>
                </a:cubicBezTo>
                <a:cubicBezTo>
                  <a:pt x="14590" y="6338"/>
                  <a:pt x="14533" y="6214"/>
                  <a:pt x="14476" y="6074"/>
                </a:cubicBezTo>
                <a:cubicBezTo>
                  <a:pt x="14362" y="5840"/>
                  <a:pt x="14191" y="5606"/>
                  <a:pt x="14001" y="5373"/>
                </a:cubicBezTo>
                <a:cubicBezTo>
                  <a:pt x="13925" y="5264"/>
                  <a:pt x="13811" y="5170"/>
                  <a:pt x="13697" y="5061"/>
                </a:cubicBezTo>
                <a:close/>
                <a:moveTo>
                  <a:pt x="15977" y="7864"/>
                </a:moveTo>
                <a:cubicBezTo>
                  <a:pt x="15958" y="8067"/>
                  <a:pt x="15901" y="8347"/>
                  <a:pt x="15825" y="8612"/>
                </a:cubicBezTo>
                <a:cubicBezTo>
                  <a:pt x="15711" y="8908"/>
                  <a:pt x="15597" y="9173"/>
                  <a:pt x="15464" y="9391"/>
                </a:cubicBezTo>
                <a:cubicBezTo>
                  <a:pt x="15369" y="9531"/>
                  <a:pt x="15369" y="9531"/>
                  <a:pt x="15369" y="9531"/>
                </a:cubicBezTo>
                <a:cubicBezTo>
                  <a:pt x="15369" y="9562"/>
                  <a:pt x="15331" y="9578"/>
                  <a:pt x="15312" y="9578"/>
                </a:cubicBezTo>
                <a:cubicBezTo>
                  <a:pt x="15293" y="9593"/>
                  <a:pt x="15274" y="9593"/>
                  <a:pt x="15274" y="9593"/>
                </a:cubicBezTo>
                <a:cubicBezTo>
                  <a:pt x="15255" y="9593"/>
                  <a:pt x="15236" y="9578"/>
                  <a:pt x="15217" y="9578"/>
                </a:cubicBezTo>
                <a:cubicBezTo>
                  <a:pt x="14248" y="9173"/>
                  <a:pt x="14248" y="9173"/>
                  <a:pt x="14248" y="9173"/>
                </a:cubicBezTo>
                <a:cubicBezTo>
                  <a:pt x="14229" y="9157"/>
                  <a:pt x="14210" y="9126"/>
                  <a:pt x="14191" y="9110"/>
                </a:cubicBezTo>
                <a:cubicBezTo>
                  <a:pt x="14191" y="9079"/>
                  <a:pt x="14191" y="9048"/>
                  <a:pt x="14210" y="9017"/>
                </a:cubicBezTo>
                <a:cubicBezTo>
                  <a:pt x="14343" y="8861"/>
                  <a:pt x="14495" y="8550"/>
                  <a:pt x="14571" y="8378"/>
                </a:cubicBezTo>
                <a:cubicBezTo>
                  <a:pt x="14571" y="8347"/>
                  <a:pt x="14590" y="8316"/>
                  <a:pt x="14590" y="8285"/>
                </a:cubicBezTo>
                <a:cubicBezTo>
                  <a:pt x="14628" y="8176"/>
                  <a:pt x="14666" y="8082"/>
                  <a:pt x="14685" y="7973"/>
                </a:cubicBezTo>
                <a:cubicBezTo>
                  <a:pt x="14742" y="7755"/>
                  <a:pt x="14742" y="7755"/>
                  <a:pt x="14742" y="7755"/>
                </a:cubicBezTo>
                <a:cubicBezTo>
                  <a:pt x="14761" y="7693"/>
                  <a:pt x="14818" y="7662"/>
                  <a:pt x="14875" y="7678"/>
                </a:cubicBezTo>
                <a:cubicBezTo>
                  <a:pt x="15863" y="7755"/>
                  <a:pt x="15863" y="7755"/>
                  <a:pt x="15863" y="7755"/>
                </a:cubicBezTo>
                <a:cubicBezTo>
                  <a:pt x="15901" y="7755"/>
                  <a:pt x="15939" y="7771"/>
                  <a:pt x="15958" y="7787"/>
                </a:cubicBezTo>
                <a:cubicBezTo>
                  <a:pt x="15977" y="7818"/>
                  <a:pt x="15977" y="7833"/>
                  <a:pt x="15977" y="7864"/>
                </a:cubicBezTo>
                <a:close/>
              </a:path>
            </a:pathLst>
          </a:custGeom>
          <a:solidFill>
            <a:schemeClr val="accent2"/>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20698" name="Group 20698"/>
          <p:cNvGrpSpPr/>
          <p:nvPr/>
        </p:nvGrpSpPr>
        <p:grpSpPr>
          <a:xfrm>
            <a:off x="767277" y="1571255"/>
            <a:ext cx="1986685" cy="524541"/>
            <a:chOff x="-79363" y="0"/>
            <a:chExt cx="5297823" cy="1398772"/>
          </a:xfrm>
        </p:grpSpPr>
        <p:grpSp>
          <p:nvGrpSpPr>
            <p:cNvPr id="20696" name="Group 20696"/>
            <p:cNvGrpSpPr/>
            <p:nvPr/>
          </p:nvGrpSpPr>
          <p:grpSpPr>
            <a:xfrm>
              <a:off x="1395438" y="0"/>
              <a:ext cx="3823022" cy="1398772"/>
              <a:chOff x="0" y="0"/>
              <a:chExt cx="3823020" cy="1398771"/>
            </a:xfrm>
          </p:grpSpPr>
          <p:sp>
            <p:nvSpPr>
              <p:cNvPr id="20694" name="Shape 20694"/>
              <p:cNvSpPr/>
              <p:nvPr/>
            </p:nvSpPr>
            <p:spPr>
              <a:xfrm>
                <a:off x="0" y="0"/>
                <a:ext cx="3367616" cy="4349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sz="3000">
                    <a:solidFill>
                      <a:srgbClr val="FCAF17"/>
                    </a:solidFill>
                    <a:latin typeface="Roboto Medium"/>
                    <a:ea typeface="Roboto Medium"/>
                    <a:cs typeface="Roboto Medium"/>
                    <a:sym typeface="Roboto Medium"/>
                  </a:defRPr>
                </a:lvl1pPr>
              </a:lstStyle>
              <a:p>
                <a:pPr lvl="0">
                  <a:defRPr sz="1800">
                    <a:solidFill>
                      <a:srgbClr val="000000"/>
                    </a:solidFill>
                  </a:defRPr>
                </a:pPr>
                <a:r>
                  <a:rPr lang="zh-CN" altLang="en-US" sz="1100" dirty="0">
                    <a:solidFill>
                      <a:schemeClr val="accent4"/>
                    </a:solidFill>
                    <a:latin typeface="+mj-ea"/>
                    <a:ea typeface="+mj-ea"/>
                  </a:rPr>
                  <a:t>添加小标题</a:t>
                </a:r>
                <a:endParaRPr sz="1100" dirty="0">
                  <a:solidFill>
                    <a:schemeClr val="accent4"/>
                  </a:solidFill>
                  <a:latin typeface="+mj-ea"/>
                  <a:ea typeface="+mj-ea"/>
                </a:endParaRPr>
              </a:p>
            </p:txBody>
          </p:sp>
          <p:sp>
            <p:nvSpPr>
              <p:cNvPr id="20695" name="Shape 20695"/>
              <p:cNvSpPr/>
              <p:nvPr/>
            </p:nvSpPr>
            <p:spPr>
              <a:xfrm>
                <a:off x="0" y="456418"/>
                <a:ext cx="3823021" cy="9423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2200">
                    <a:solidFill>
                      <a:srgbClr val="A6AAA9"/>
                    </a:solidFill>
                    <a:latin typeface="Roboto Regular"/>
                    <a:ea typeface="Roboto Regular"/>
                    <a:cs typeface="Roboto Regular"/>
                    <a:sym typeface="Roboto Regular"/>
                  </a:defRPr>
                </a:lvl1pPr>
              </a:lstStyle>
              <a:p>
                <a:pPr lvl="0">
                  <a:defRPr sz="1800">
                    <a:solidFill>
                      <a:srgbClr val="000000"/>
                    </a:solidFill>
                  </a:defRPr>
                </a:pPr>
                <a:r>
                  <a:rPr lang="zh-CN" altLang="en-US" sz="800" dirty="0">
                    <a:latin typeface="+mn-ea"/>
                    <a:ea typeface="+mn-ea"/>
                  </a:rPr>
                  <a:t> </a:t>
                </a:r>
                <a:r>
                  <a:rPr sz="800" dirty="0">
                    <a:latin typeface="+mn-ea"/>
                    <a:ea typeface="+mn-ea"/>
                  </a:rPr>
                  <a:t>simply dummy text of the printing.</a:t>
                </a:r>
              </a:p>
            </p:txBody>
          </p:sp>
        </p:grpSp>
        <p:sp>
          <p:nvSpPr>
            <p:cNvPr id="20697" name="Shape 20697"/>
            <p:cNvSpPr/>
            <p:nvPr/>
          </p:nvSpPr>
          <p:spPr>
            <a:xfrm>
              <a:off x="-79363" y="55808"/>
              <a:ext cx="1177327" cy="13405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defTabSz="1054100">
                <a:lnSpc>
                  <a:spcPts val="10900"/>
                </a:lnSpc>
                <a:spcBef>
                  <a:spcPts val="600"/>
                </a:spcBef>
                <a:defRPr sz="7000" spc="-419" baseline="8571">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sz="2600" spc="-157" dirty="0">
                  <a:solidFill>
                    <a:schemeClr val="accent4"/>
                  </a:solidFill>
                </a:rPr>
                <a:t>01</a:t>
              </a:r>
            </a:p>
          </p:txBody>
        </p:sp>
      </p:grpSp>
      <p:sp>
        <p:nvSpPr>
          <p:cNvPr id="20699" name="Shape 20699"/>
          <p:cNvSpPr/>
          <p:nvPr/>
        </p:nvSpPr>
        <p:spPr>
          <a:xfrm>
            <a:off x="1307657" y="2540917"/>
            <a:ext cx="1391255" cy="15014"/>
          </a:xfrm>
          <a:prstGeom prst="rect">
            <a:avLst/>
          </a:prstGeom>
          <a:solidFill>
            <a:srgbClr val="DCDEE0"/>
          </a:solidFill>
          <a:ln w="12700">
            <a:miter lim="400000"/>
          </a:ln>
        </p:spPr>
        <p:txBody>
          <a:bodyPr lIns="0" tIns="0" rIns="0" bIns="0" anchor="ctr"/>
          <a:lstStyle/>
          <a:p>
            <a:pPr lvl="0">
              <a:defRPr sz="3200">
                <a:solidFill>
                  <a:srgbClr val="FFFFFF"/>
                </a:solidFill>
              </a:defRPr>
            </a:pPr>
            <a:endParaRPr/>
          </a:p>
        </p:txBody>
      </p:sp>
      <p:grpSp>
        <p:nvGrpSpPr>
          <p:cNvPr id="20703" name="Group 20703"/>
          <p:cNvGrpSpPr/>
          <p:nvPr/>
        </p:nvGrpSpPr>
        <p:grpSpPr>
          <a:xfrm>
            <a:off x="6237243" y="1571255"/>
            <a:ext cx="2033846" cy="524541"/>
            <a:chOff x="-106253" y="0"/>
            <a:chExt cx="5423589" cy="1398772"/>
          </a:xfrm>
        </p:grpSpPr>
        <p:sp>
          <p:nvSpPr>
            <p:cNvPr id="20700" name="Shape 20700"/>
            <p:cNvSpPr/>
            <p:nvPr/>
          </p:nvSpPr>
          <p:spPr>
            <a:xfrm>
              <a:off x="1494314" y="0"/>
              <a:ext cx="3367616" cy="4349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sz="3000">
                  <a:solidFill>
                    <a:srgbClr val="02AF96"/>
                  </a:solidFill>
                  <a:latin typeface="Roboto Medium"/>
                  <a:ea typeface="Roboto Medium"/>
                  <a:cs typeface="Roboto Medium"/>
                  <a:sym typeface="Roboto Medium"/>
                </a:defRPr>
              </a:lvl1pPr>
            </a:lstStyle>
            <a:p>
              <a:pPr lvl="0">
                <a:defRPr sz="1800">
                  <a:solidFill>
                    <a:srgbClr val="000000"/>
                  </a:solidFill>
                </a:defRPr>
              </a:pPr>
              <a:r>
                <a:rPr lang="zh-CN" altLang="en-US" sz="1100" dirty="0">
                  <a:solidFill>
                    <a:schemeClr val="accent2"/>
                  </a:solidFill>
                  <a:latin typeface="+mj-ea"/>
                  <a:ea typeface="+mj-ea"/>
                </a:rPr>
                <a:t>添加小标题</a:t>
              </a:r>
              <a:endParaRPr sz="1100" dirty="0">
                <a:solidFill>
                  <a:schemeClr val="accent2"/>
                </a:solidFill>
                <a:latin typeface="+mj-ea"/>
                <a:ea typeface="+mj-ea"/>
              </a:endParaRPr>
            </a:p>
          </p:txBody>
        </p:sp>
        <p:sp>
          <p:nvSpPr>
            <p:cNvPr id="20701" name="Shape 20701"/>
            <p:cNvSpPr/>
            <p:nvPr/>
          </p:nvSpPr>
          <p:spPr>
            <a:xfrm>
              <a:off x="1494314" y="456418"/>
              <a:ext cx="3823022" cy="9423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2200">
                  <a:solidFill>
                    <a:srgbClr val="A6AAA9"/>
                  </a:solidFill>
                  <a:latin typeface="Roboto Regular"/>
                  <a:ea typeface="Roboto Regular"/>
                  <a:cs typeface="Roboto Regular"/>
                  <a:sym typeface="Roboto Regular"/>
                </a:defRPr>
              </a:lvl1pPr>
            </a:lstStyle>
            <a:p>
              <a:pPr lvl="0">
                <a:defRPr sz="1800">
                  <a:solidFill>
                    <a:srgbClr val="000000"/>
                  </a:solidFill>
                </a:defRPr>
              </a:pPr>
              <a:r>
                <a:rPr lang="zh-CN" altLang="en-US" sz="800" dirty="0">
                  <a:latin typeface="+mn-ea"/>
                  <a:ea typeface="+mn-ea"/>
                </a:rPr>
                <a:t> </a:t>
              </a:r>
              <a:r>
                <a:rPr sz="800" dirty="0">
                  <a:latin typeface="+mn-ea"/>
                  <a:ea typeface="+mn-ea"/>
                </a:rPr>
                <a:t>simply dummy text of the printing.</a:t>
              </a:r>
            </a:p>
          </p:txBody>
        </p:sp>
        <p:sp>
          <p:nvSpPr>
            <p:cNvPr id="20702" name="Shape 20702"/>
            <p:cNvSpPr/>
            <p:nvPr/>
          </p:nvSpPr>
          <p:spPr>
            <a:xfrm>
              <a:off x="-106253" y="55808"/>
              <a:ext cx="1231107" cy="13405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defTabSz="1054100">
                <a:lnSpc>
                  <a:spcPts val="10900"/>
                </a:lnSpc>
                <a:spcBef>
                  <a:spcPts val="600"/>
                </a:spcBef>
                <a:defRPr sz="7000" spc="-419" baseline="8571">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sz="2600" spc="-157" dirty="0">
                  <a:solidFill>
                    <a:schemeClr val="accent2"/>
                  </a:solidFill>
                </a:rPr>
                <a:t>02</a:t>
              </a:r>
            </a:p>
          </p:txBody>
        </p:sp>
      </p:grpSp>
      <p:grpSp>
        <p:nvGrpSpPr>
          <p:cNvPr id="20707" name="Group 20707"/>
          <p:cNvGrpSpPr/>
          <p:nvPr/>
        </p:nvGrpSpPr>
        <p:grpSpPr>
          <a:xfrm>
            <a:off x="763605" y="2981447"/>
            <a:ext cx="1990357" cy="524541"/>
            <a:chOff x="-89155" y="0"/>
            <a:chExt cx="5307615" cy="1398772"/>
          </a:xfrm>
        </p:grpSpPr>
        <p:sp>
          <p:nvSpPr>
            <p:cNvPr id="20704" name="Shape 20704"/>
            <p:cNvSpPr/>
            <p:nvPr/>
          </p:nvSpPr>
          <p:spPr>
            <a:xfrm>
              <a:off x="1395438" y="0"/>
              <a:ext cx="3367617" cy="4349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sz="3000">
                  <a:solidFill>
                    <a:srgbClr val="79BF43"/>
                  </a:solidFill>
                  <a:latin typeface="Roboto Medium"/>
                  <a:ea typeface="Roboto Medium"/>
                  <a:cs typeface="Roboto Medium"/>
                  <a:sym typeface="Roboto Medium"/>
                </a:defRPr>
              </a:lvl1pPr>
            </a:lstStyle>
            <a:p>
              <a:pPr lvl="0">
                <a:defRPr sz="1800">
                  <a:solidFill>
                    <a:srgbClr val="000000"/>
                  </a:solidFill>
                </a:defRPr>
              </a:pPr>
              <a:r>
                <a:rPr lang="zh-CN" altLang="en-US" sz="1100" dirty="0">
                  <a:solidFill>
                    <a:schemeClr val="accent3"/>
                  </a:solidFill>
                  <a:latin typeface="+mj-ea"/>
                  <a:ea typeface="+mj-ea"/>
                </a:rPr>
                <a:t>添加小标题</a:t>
              </a:r>
              <a:endParaRPr sz="1100" dirty="0">
                <a:solidFill>
                  <a:schemeClr val="accent3"/>
                </a:solidFill>
                <a:latin typeface="+mj-ea"/>
                <a:ea typeface="+mj-ea"/>
              </a:endParaRPr>
            </a:p>
          </p:txBody>
        </p:sp>
        <p:sp>
          <p:nvSpPr>
            <p:cNvPr id="20705" name="Shape 20705"/>
            <p:cNvSpPr/>
            <p:nvPr/>
          </p:nvSpPr>
          <p:spPr>
            <a:xfrm>
              <a:off x="1395438" y="456418"/>
              <a:ext cx="3823022" cy="9423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2200">
                  <a:solidFill>
                    <a:srgbClr val="A6AAA9"/>
                  </a:solidFill>
                  <a:latin typeface="Roboto Regular"/>
                  <a:ea typeface="Roboto Regular"/>
                  <a:cs typeface="Roboto Regular"/>
                  <a:sym typeface="Roboto Regular"/>
                </a:defRPr>
              </a:lvl1pPr>
            </a:lstStyle>
            <a:p>
              <a:pPr lvl="0">
                <a:defRPr sz="1800">
                  <a:solidFill>
                    <a:srgbClr val="000000"/>
                  </a:solidFill>
                </a:defRPr>
              </a:pPr>
              <a:r>
                <a:rPr lang="zh-CN" altLang="en-US" sz="800" dirty="0">
                  <a:latin typeface="+mn-ea"/>
                  <a:ea typeface="+mn-ea"/>
                </a:rPr>
                <a:t> </a:t>
              </a:r>
              <a:r>
                <a:rPr sz="800" dirty="0">
                  <a:latin typeface="+mn-ea"/>
                  <a:ea typeface="+mn-ea"/>
                </a:rPr>
                <a:t>simply dummy text of the printing.</a:t>
              </a:r>
            </a:p>
          </p:txBody>
        </p:sp>
        <p:sp>
          <p:nvSpPr>
            <p:cNvPr id="20706" name="Shape 20706"/>
            <p:cNvSpPr/>
            <p:nvPr/>
          </p:nvSpPr>
          <p:spPr>
            <a:xfrm>
              <a:off x="-89155" y="55811"/>
              <a:ext cx="1196909" cy="13405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defTabSz="1054100">
                <a:lnSpc>
                  <a:spcPts val="10900"/>
                </a:lnSpc>
                <a:spcBef>
                  <a:spcPts val="600"/>
                </a:spcBef>
                <a:defRPr sz="7000" spc="-419" baseline="8571">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sz="2600" spc="-157" dirty="0">
                  <a:solidFill>
                    <a:schemeClr val="accent3"/>
                  </a:solidFill>
                </a:rPr>
                <a:t>03</a:t>
              </a:r>
            </a:p>
          </p:txBody>
        </p:sp>
      </p:grpSp>
      <p:grpSp>
        <p:nvGrpSpPr>
          <p:cNvPr id="20711" name="Group 20711"/>
          <p:cNvGrpSpPr/>
          <p:nvPr/>
        </p:nvGrpSpPr>
        <p:grpSpPr>
          <a:xfrm>
            <a:off x="6237244" y="2981447"/>
            <a:ext cx="2033846" cy="524541"/>
            <a:chOff x="-106253" y="0"/>
            <a:chExt cx="5423587" cy="1398772"/>
          </a:xfrm>
        </p:grpSpPr>
        <p:sp>
          <p:nvSpPr>
            <p:cNvPr id="20708" name="Shape 20708"/>
            <p:cNvSpPr/>
            <p:nvPr/>
          </p:nvSpPr>
          <p:spPr>
            <a:xfrm>
              <a:off x="1494312" y="0"/>
              <a:ext cx="3367617" cy="43495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lnSpc>
                  <a:spcPct val="80000"/>
                </a:lnSpc>
                <a:defRPr sz="3000">
                  <a:solidFill>
                    <a:srgbClr val="3AA6DE"/>
                  </a:solidFill>
                  <a:latin typeface="Roboto Medium"/>
                  <a:ea typeface="Roboto Medium"/>
                  <a:cs typeface="Roboto Medium"/>
                  <a:sym typeface="Roboto Medium"/>
                </a:defRPr>
              </a:lvl1pPr>
            </a:lstStyle>
            <a:p>
              <a:pPr lvl="0">
                <a:defRPr sz="1800">
                  <a:solidFill>
                    <a:srgbClr val="000000"/>
                  </a:solidFill>
                </a:defRPr>
              </a:pPr>
              <a:r>
                <a:rPr lang="zh-CN" altLang="en-US" sz="1100" dirty="0">
                  <a:solidFill>
                    <a:schemeClr val="accent1"/>
                  </a:solidFill>
                  <a:latin typeface="+mj-ea"/>
                  <a:ea typeface="+mj-ea"/>
                </a:rPr>
                <a:t>添加小标题</a:t>
              </a:r>
              <a:endParaRPr sz="1100" dirty="0">
                <a:solidFill>
                  <a:schemeClr val="accent1"/>
                </a:solidFill>
                <a:latin typeface="+mj-ea"/>
                <a:ea typeface="+mj-ea"/>
              </a:endParaRPr>
            </a:p>
          </p:txBody>
        </p:sp>
        <p:sp>
          <p:nvSpPr>
            <p:cNvPr id="20709" name="Shape 20709"/>
            <p:cNvSpPr/>
            <p:nvPr/>
          </p:nvSpPr>
          <p:spPr>
            <a:xfrm>
              <a:off x="1494312" y="456418"/>
              <a:ext cx="3823022" cy="9423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2200">
                  <a:solidFill>
                    <a:srgbClr val="A6AAA9"/>
                  </a:solidFill>
                  <a:latin typeface="Roboto Regular"/>
                  <a:ea typeface="Roboto Regular"/>
                  <a:cs typeface="Roboto Regular"/>
                  <a:sym typeface="Roboto Regular"/>
                </a:defRPr>
              </a:lvl1pPr>
            </a:lstStyle>
            <a:p>
              <a:pPr lvl="0">
                <a:defRPr sz="1800">
                  <a:solidFill>
                    <a:srgbClr val="000000"/>
                  </a:solidFill>
                </a:defRPr>
              </a:pPr>
              <a:r>
                <a:rPr lang="zh-CN" altLang="en-US" sz="800" dirty="0">
                  <a:latin typeface="+mn-ea"/>
                  <a:ea typeface="+mn-ea"/>
                </a:rPr>
                <a:t> </a:t>
              </a:r>
              <a:r>
                <a:rPr sz="800" dirty="0">
                  <a:latin typeface="+mn-ea"/>
                  <a:ea typeface="+mn-ea"/>
                </a:rPr>
                <a:t>simply dummy text of the printing.</a:t>
              </a:r>
            </a:p>
          </p:txBody>
        </p:sp>
        <p:sp>
          <p:nvSpPr>
            <p:cNvPr id="20710" name="Shape 20710"/>
            <p:cNvSpPr/>
            <p:nvPr/>
          </p:nvSpPr>
          <p:spPr>
            <a:xfrm>
              <a:off x="-106253" y="55811"/>
              <a:ext cx="1231106" cy="13405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defTabSz="1054100">
                <a:lnSpc>
                  <a:spcPts val="10900"/>
                </a:lnSpc>
                <a:spcBef>
                  <a:spcPts val="600"/>
                </a:spcBef>
                <a:defRPr sz="7000" spc="-419" baseline="8571">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sz="2600" spc="-157" dirty="0">
                  <a:solidFill>
                    <a:schemeClr val="accent1"/>
                  </a:solidFill>
                </a:rPr>
                <a:t>04</a:t>
              </a:r>
            </a:p>
          </p:txBody>
        </p:sp>
      </p:grpSp>
      <p:sp>
        <p:nvSpPr>
          <p:cNvPr id="20712" name="Shape 20712"/>
          <p:cNvSpPr/>
          <p:nvPr/>
        </p:nvSpPr>
        <p:spPr>
          <a:xfrm>
            <a:off x="6828649" y="2540917"/>
            <a:ext cx="1391255" cy="15014"/>
          </a:xfrm>
          <a:prstGeom prst="rect">
            <a:avLst/>
          </a:prstGeom>
          <a:solidFill>
            <a:srgbClr val="DCDEE0"/>
          </a:solidFill>
          <a:ln w="12700">
            <a:miter lim="400000"/>
          </a:ln>
        </p:spPr>
        <p:txBody>
          <a:bodyPr lIns="0" tIns="0" rIns="0" bIns="0" anchor="ctr"/>
          <a:lstStyle/>
          <a:p>
            <a:pPr lvl="0">
              <a:defRPr sz="3200">
                <a:solidFill>
                  <a:srgbClr val="FFFFFF"/>
                </a:solidFill>
              </a:defRPr>
            </a:pPr>
            <a:endParaRPr/>
          </a:p>
        </p:txBody>
      </p:sp>
      <p:sp>
        <p:nvSpPr>
          <p:cNvPr id="20713" name="Shape 20713"/>
          <p:cNvSpPr/>
          <p:nvPr/>
        </p:nvSpPr>
        <p:spPr>
          <a:xfrm>
            <a:off x="4130835" y="2571841"/>
            <a:ext cx="679678" cy="40247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defTabSz="914400">
              <a:lnSpc>
                <a:spcPct val="80000"/>
              </a:lnSpc>
              <a:defRPr sz="3000">
                <a:solidFill>
                  <a:srgbClr val="53585F"/>
                </a:solidFill>
                <a:latin typeface="Roboto Medium"/>
                <a:ea typeface="Roboto Medium"/>
                <a:cs typeface="Roboto Medium"/>
                <a:sym typeface="Roboto Medium"/>
              </a:defRPr>
            </a:lvl1pPr>
          </a:lstStyle>
          <a:p>
            <a:pPr lvl="0">
              <a:defRPr sz="1800">
                <a:solidFill>
                  <a:srgbClr val="000000"/>
                </a:solidFill>
              </a:defRPr>
            </a:pPr>
            <a:r>
              <a:rPr lang="zh-CN" altLang="en-US" sz="1100" dirty="0">
                <a:latin typeface="+mn-ea"/>
                <a:ea typeface="+mn-ea"/>
              </a:rPr>
              <a:t>添加小标题</a:t>
            </a:r>
            <a:endParaRPr sz="1100" dirty="0">
              <a:latin typeface="+mn-ea"/>
              <a:ea typeface="+mn-ea"/>
            </a:endParaRPr>
          </a:p>
        </p:txBody>
      </p:sp>
      <p:grpSp>
        <p:nvGrpSpPr>
          <p:cNvPr id="20719" name="Group 20719"/>
          <p:cNvGrpSpPr/>
          <p:nvPr/>
        </p:nvGrpSpPr>
        <p:grpSpPr>
          <a:xfrm>
            <a:off x="3108808" y="290023"/>
            <a:ext cx="2634444" cy="641506"/>
            <a:chOff x="892468" y="232536"/>
            <a:chExt cx="7025180" cy="1710682"/>
          </a:xfrm>
        </p:grpSpPr>
        <p:sp>
          <p:nvSpPr>
            <p:cNvPr id="20714" name="Shape 20714"/>
            <p:cNvSpPr/>
            <p:nvPr/>
          </p:nvSpPr>
          <p:spPr>
            <a:xfrm>
              <a:off x="892468" y="232536"/>
              <a:ext cx="2650297"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defTabSz="395288">
                <a:spcBef>
                  <a:spcPts val="225"/>
                </a:spcBef>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2"/>
                </a:solidFill>
                <a:latin typeface="+mj-ea"/>
                <a:ea typeface="+mj-ea"/>
                <a:cs typeface="Roboto Light"/>
                <a:sym typeface="Roboto Light"/>
              </a:endParaRPr>
            </a:p>
          </p:txBody>
        </p:sp>
        <p:grpSp>
          <p:nvGrpSpPr>
            <p:cNvPr id="20717" name="Group 20717"/>
            <p:cNvGrpSpPr/>
            <p:nvPr/>
          </p:nvGrpSpPr>
          <p:grpSpPr>
            <a:xfrm>
              <a:off x="2889313" y="1879717"/>
              <a:ext cx="3810001" cy="63501"/>
              <a:chOff x="0" y="0"/>
              <a:chExt cx="3810000" cy="63500"/>
            </a:xfrm>
          </p:grpSpPr>
          <p:sp>
            <p:nvSpPr>
              <p:cNvPr id="20715" name="Shape 20715"/>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0716" name="Shape 20716"/>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20718" name="Shape 20718"/>
            <p:cNvSpPr/>
            <p:nvPr/>
          </p:nvSpPr>
          <p:spPr>
            <a:xfrm>
              <a:off x="1764006" y="1230530"/>
              <a:ext cx="6153642" cy="3282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latin typeface="+mj-ea"/>
                  <a:ea typeface="+mj-ea"/>
                </a:rPr>
                <a:t>This is Example For a Subtitle here</a:t>
              </a:r>
            </a:p>
          </p:txBody>
        </p:sp>
      </p:grpSp>
    </p:spTree>
    <p:extLst>
      <p:ext uri="{BB962C8B-B14F-4D97-AF65-F5344CB8AC3E}">
        <p14:creationId xmlns:p14="http://schemas.microsoft.com/office/powerpoint/2010/main" val="2068137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0719"/>
                                        </p:tgtEl>
                                        <p:attrNameLst>
                                          <p:attrName>style.visibility</p:attrName>
                                        </p:attrNameLst>
                                      </p:cBhvr>
                                      <p:to>
                                        <p:strVal val="visible"/>
                                      </p:to>
                                    </p:set>
                                    <p:animEffect transition="in" filter="box(out)">
                                      <p:cBhvr>
                                        <p:cTn id="7" dur="550"/>
                                        <p:tgtEl>
                                          <p:spTgt spid="20719"/>
                                        </p:tgtEl>
                                      </p:cBhvr>
                                    </p:animEffect>
                                  </p:childTnLst>
                                </p:cTn>
                              </p:par>
                            </p:childTnLst>
                          </p:cTn>
                        </p:par>
                        <p:par>
                          <p:cTn id="8" fill="hold">
                            <p:stCondLst>
                              <p:cond delay="550"/>
                            </p:stCondLst>
                            <p:childTnLst>
                              <p:par>
                                <p:cTn id="9" presetID="9" presetClass="entr" presetSubtype="16" fill="hold" grpId="0" nodeType="afterEffect">
                                  <p:stCondLst>
                                    <p:cond delay="0"/>
                                  </p:stCondLst>
                                  <p:iterate>
                                    <p:tmAbs val="0"/>
                                  </p:iterate>
                                  <p:childTnLst>
                                    <p:set>
                                      <p:cBhvr>
                                        <p:cTn id="10" fill="hold"/>
                                        <p:tgtEl>
                                          <p:spTgt spid="20684"/>
                                        </p:tgtEl>
                                        <p:attrNameLst>
                                          <p:attrName>style.visibility</p:attrName>
                                        </p:attrNameLst>
                                      </p:cBhvr>
                                      <p:to>
                                        <p:strVal val="visible"/>
                                      </p:to>
                                    </p:set>
                                    <p:animEffect transition="in" filter="dissolve(in)">
                                      <p:cBhvr>
                                        <p:cTn id="11" dur="550"/>
                                        <p:tgtEl>
                                          <p:spTgt spid="20684"/>
                                        </p:tgtEl>
                                      </p:cBhvr>
                                    </p:animEffect>
                                  </p:childTnLst>
                                </p:cTn>
                              </p:par>
                            </p:childTnLst>
                          </p:cTn>
                        </p:par>
                        <p:par>
                          <p:cTn id="12" fill="hold">
                            <p:stCondLst>
                              <p:cond delay="1100"/>
                            </p:stCondLst>
                            <p:childTnLst>
                              <p:par>
                                <p:cTn id="13" presetID="2" presetClass="entr" presetSubtype="1" fill="hold" grpId="0" nodeType="afterEffect">
                                  <p:stCondLst>
                                    <p:cond delay="0"/>
                                  </p:stCondLst>
                                  <p:iterate>
                                    <p:tmAbs val="0"/>
                                  </p:iterate>
                                  <p:childTnLst>
                                    <p:set>
                                      <p:cBhvr>
                                        <p:cTn id="14" fill="hold"/>
                                        <p:tgtEl>
                                          <p:spTgt spid="20713"/>
                                        </p:tgtEl>
                                        <p:attrNameLst>
                                          <p:attrName>style.visibility</p:attrName>
                                        </p:attrNameLst>
                                      </p:cBhvr>
                                      <p:to>
                                        <p:strVal val="visible"/>
                                      </p:to>
                                    </p:set>
                                    <p:anim calcmode="lin" valueType="num">
                                      <p:cBhvr>
                                        <p:cTn id="15" dur="550" fill="hold"/>
                                        <p:tgtEl>
                                          <p:spTgt spid="20713"/>
                                        </p:tgtEl>
                                        <p:attrNameLst>
                                          <p:attrName>ppt_x</p:attrName>
                                        </p:attrNameLst>
                                      </p:cBhvr>
                                      <p:tavLst>
                                        <p:tav tm="0">
                                          <p:val>
                                            <p:strVal val="#ppt_x"/>
                                          </p:val>
                                        </p:tav>
                                        <p:tav tm="100000">
                                          <p:val>
                                            <p:strVal val="#ppt_x"/>
                                          </p:val>
                                        </p:tav>
                                      </p:tavLst>
                                    </p:anim>
                                    <p:anim calcmode="lin" valueType="num">
                                      <p:cBhvr>
                                        <p:cTn id="16" dur="550" fill="hold"/>
                                        <p:tgtEl>
                                          <p:spTgt spid="20713"/>
                                        </p:tgtEl>
                                        <p:attrNameLst>
                                          <p:attrName>ppt_y</p:attrName>
                                        </p:attrNameLst>
                                      </p:cBhvr>
                                      <p:tavLst>
                                        <p:tav tm="0">
                                          <p:val>
                                            <p:strVal val="0-#ppt_h/2"/>
                                          </p:val>
                                        </p:tav>
                                        <p:tav tm="100000">
                                          <p:val>
                                            <p:strVal val="#ppt_y"/>
                                          </p:val>
                                        </p:tav>
                                      </p:tavLst>
                                    </p:anim>
                                  </p:childTnLst>
                                </p:cTn>
                              </p:par>
                            </p:childTnLst>
                          </p:cTn>
                        </p:par>
                        <p:par>
                          <p:cTn id="17" fill="hold">
                            <p:stCondLst>
                              <p:cond delay="1650"/>
                            </p:stCondLst>
                            <p:childTnLst>
                              <p:par>
                                <p:cTn id="18" presetID="9" presetClass="entr" presetSubtype="0" fill="hold" grpId="0" nodeType="afterEffect">
                                  <p:stCondLst>
                                    <p:cond delay="0"/>
                                  </p:stCondLst>
                                  <p:iterate>
                                    <p:tmAbs val="0"/>
                                  </p:iterate>
                                  <p:childTnLst>
                                    <p:set>
                                      <p:cBhvr>
                                        <p:cTn id="19" fill="hold"/>
                                        <p:tgtEl>
                                          <p:spTgt spid="20679"/>
                                        </p:tgtEl>
                                        <p:attrNameLst>
                                          <p:attrName>style.visibility</p:attrName>
                                        </p:attrNameLst>
                                      </p:cBhvr>
                                      <p:to>
                                        <p:strVal val="visible"/>
                                      </p:to>
                                    </p:set>
                                    <p:animEffect transition="in" filter="dissolve">
                                      <p:cBhvr>
                                        <p:cTn id="20" dur="550"/>
                                        <p:tgtEl>
                                          <p:spTgt spid="20679"/>
                                        </p:tgtEl>
                                      </p:cBhvr>
                                    </p:animEffect>
                                  </p:childTnLst>
                                </p:cTn>
                              </p:par>
                            </p:childTnLst>
                          </p:cTn>
                        </p:par>
                        <p:par>
                          <p:cTn id="21" fill="hold">
                            <p:stCondLst>
                              <p:cond delay="2200"/>
                            </p:stCondLst>
                            <p:childTnLst>
                              <p:par>
                                <p:cTn id="22" presetID="9" presetClass="entr" presetSubtype="16" fill="hold" grpId="0" nodeType="afterEffect">
                                  <p:stCondLst>
                                    <p:cond delay="0"/>
                                  </p:stCondLst>
                                  <p:iterate>
                                    <p:tmAbs val="0"/>
                                  </p:iterate>
                                  <p:childTnLst>
                                    <p:set>
                                      <p:cBhvr>
                                        <p:cTn id="23" fill="hold"/>
                                        <p:tgtEl>
                                          <p:spTgt spid="20692"/>
                                        </p:tgtEl>
                                        <p:attrNameLst>
                                          <p:attrName>style.visibility</p:attrName>
                                        </p:attrNameLst>
                                      </p:cBhvr>
                                      <p:to>
                                        <p:strVal val="visible"/>
                                      </p:to>
                                    </p:set>
                                    <p:animEffect transition="in" filter="dissolve(in)">
                                      <p:cBhvr>
                                        <p:cTn id="24" dur="550"/>
                                        <p:tgtEl>
                                          <p:spTgt spid="20692"/>
                                        </p:tgtEl>
                                      </p:cBhvr>
                                    </p:animEffect>
                                  </p:childTnLst>
                                </p:cTn>
                              </p:par>
                            </p:childTnLst>
                          </p:cTn>
                        </p:par>
                        <p:par>
                          <p:cTn id="25" fill="hold">
                            <p:stCondLst>
                              <p:cond delay="2750"/>
                            </p:stCondLst>
                            <p:childTnLst>
                              <p:par>
                                <p:cTn id="26" presetID="9" presetClass="entr" presetSubtype="0" fill="hold" grpId="0" nodeType="afterEffect">
                                  <p:stCondLst>
                                    <p:cond delay="0"/>
                                  </p:stCondLst>
                                  <p:iterate>
                                    <p:tmAbs val="0"/>
                                  </p:iterate>
                                  <p:childTnLst>
                                    <p:set>
                                      <p:cBhvr>
                                        <p:cTn id="27" fill="hold"/>
                                        <p:tgtEl>
                                          <p:spTgt spid="20693"/>
                                        </p:tgtEl>
                                        <p:attrNameLst>
                                          <p:attrName>style.visibility</p:attrName>
                                        </p:attrNameLst>
                                      </p:cBhvr>
                                      <p:to>
                                        <p:strVal val="visible"/>
                                      </p:to>
                                    </p:set>
                                    <p:animEffect transition="in" filter="dissolve">
                                      <p:cBhvr>
                                        <p:cTn id="28" dur="550"/>
                                        <p:tgtEl>
                                          <p:spTgt spid="20693"/>
                                        </p:tgtEl>
                                      </p:cBhvr>
                                    </p:animEffect>
                                  </p:childTnLst>
                                </p:cTn>
                              </p:par>
                            </p:childTnLst>
                          </p:cTn>
                        </p:par>
                        <p:par>
                          <p:cTn id="29" fill="hold">
                            <p:stCondLst>
                              <p:cond delay="3300"/>
                            </p:stCondLst>
                            <p:childTnLst>
                              <p:par>
                                <p:cTn id="30" presetID="2" presetClass="entr" presetSubtype="1" fill="hold" grpId="0" nodeType="afterEffect">
                                  <p:stCondLst>
                                    <p:cond delay="0"/>
                                  </p:stCondLst>
                                  <p:iterate>
                                    <p:tmAbs val="0"/>
                                  </p:iterate>
                                  <p:childTnLst>
                                    <p:set>
                                      <p:cBhvr>
                                        <p:cTn id="31" fill="hold"/>
                                        <p:tgtEl>
                                          <p:spTgt spid="20703"/>
                                        </p:tgtEl>
                                        <p:attrNameLst>
                                          <p:attrName>style.visibility</p:attrName>
                                        </p:attrNameLst>
                                      </p:cBhvr>
                                      <p:to>
                                        <p:strVal val="visible"/>
                                      </p:to>
                                    </p:set>
                                    <p:anim calcmode="lin" valueType="num">
                                      <p:cBhvr>
                                        <p:cTn id="32" dur="80" fill="hold"/>
                                        <p:tgtEl>
                                          <p:spTgt spid="20703"/>
                                        </p:tgtEl>
                                        <p:attrNameLst>
                                          <p:attrName>ppt_x</p:attrName>
                                        </p:attrNameLst>
                                      </p:cBhvr>
                                      <p:tavLst>
                                        <p:tav tm="0">
                                          <p:val>
                                            <p:strVal val="#ppt_x"/>
                                          </p:val>
                                        </p:tav>
                                        <p:tav tm="100000">
                                          <p:val>
                                            <p:strVal val="#ppt_x"/>
                                          </p:val>
                                        </p:tav>
                                      </p:tavLst>
                                    </p:anim>
                                    <p:anim calcmode="lin" valueType="num">
                                      <p:cBhvr>
                                        <p:cTn id="33" dur="80" fill="hold"/>
                                        <p:tgtEl>
                                          <p:spTgt spid="20703"/>
                                        </p:tgtEl>
                                        <p:attrNameLst>
                                          <p:attrName>ppt_y</p:attrName>
                                        </p:attrNameLst>
                                      </p:cBhvr>
                                      <p:tavLst>
                                        <p:tav tm="0">
                                          <p:val>
                                            <p:strVal val="0-#ppt_h/2"/>
                                          </p:val>
                                        </p:tav>
                                        <p:tav tm="100000">
                                          <p:val>
                                            <p:strVal val="#ppt_y"/>
                                          </p:val>
                                        </p:tav>
                                      </p:tavLst>
                                    </p:anim>
                                  </p:childTnLst>
                                </p:cTn>
                              </p:par>
                            </p:childTnLst>
                          </p:cTn>
                        </p:par>
                        <p:par>
                          <p:cTn id="34" fill="hold">
                            <p:stCondLst>
                              <p:cond delay="3380"/>
                            </p:stCondLst>
                            <p:childTnLst>
                              <p:par>
                                <p:cTn id="35" presetID="4" presetClass="entr" presetSubtype="32" fill="hold" grpId="0" nodeType="afterEffect">
                                  <p:stCondLst>
                                    <p:cond delay="0"/>
                                  </p:stCondLst>
                                  <p:iterate>
                                    <p:tmAbs val="0"/>
                                  </p:iterate>
                                  <p:childTnLst>
                                    <p:set>
                                      <p:cBhvr>
                                        <p:cTn id="36" fill="hold"/>
                                        <p:tgtEl>
                                          <p:spTgt spid="20712"/>
                                        </p:tgtEl>
                                        <p:attrNameLst>
                                          <p:attrName>style.visibility</p:attrName>
                                        </p:attrNameLst>
                                      </p:cBhvr>
                                      <p:to>
                                        <p:strVal val="visible"/>
                                      </p:to>
                                    </p:set>
                                    <p:animEffect transition="in" filter="box(out)">
                                      <p:cBhvr>
                                        <p:cTn id="37" dur="550"/>
                                        <p:tgtEl>
                                          <p:spTgt spid="20712"/>
                                        </p:tgtEl>
                                      </p:cBhvr>
                                    </p:animEffect>
                                  </p:childTnLst>
                                </p:cTn>
                              </p:par>
                            </p:childTnLst>
                          </p:cTn>
                        </p:par>
                        <p:par>
                          <p:cTn id="38" fill="hold">
                            <p:stCondLst>
                              <p:cond delay="3930"/>
                            </p:stCondLst>
                            <p:childTnLst>
                              <p:par>
                                <p:cTn id="39" presetID="9" presetClass="entr" presetSubtype="16" fill="hold" grpId="0" nodeType="afterEffect">
                                  <p:stCondLst>
                                    <p:cond delay="0"/>
                                  </p:stCondLst>
                                  <p:iterate>
                                    <p:tmAbs val="0"/>
                                  </p:iterate>
                                  <p:childTnLst>
                                    <p:set>
                                      <p:cBhvr>
                                        <p:cTn id="40" fill="hold"/>
                                        <p:tgtEl>
                                          <p:spTgt spid="20682"/>
                                        </p:tgtEl>
                                        <p:attrNameLst>
                                          <p:attrName>style.visibility</p:attrName>
                                        </p:attrNameLst>
                                      </p:cBhvr>
                                      <p:to>
                                        <p:strVal val="visible"/>
                                      </p:to>
                                    </p:set>
                                    <p:animEffect transition="in" filter="dissolve(in)">
                                      <p:cBhvr>
                                        <p:cTn id="41" dur="550"/>
                                        <p:tgtEl>
                                          <p:spTgt spid="20682"/>
                                        </p:tgtEl>
                                      </p:cBhvr>
                                    </p:animEffect>
                                  </p:childTnLst>
                                </p:cTn>
                              </p:par>
                            </p:childTnLst>
                          </p:cTn>
                        </p:par>
                        <p:par>
                          <p:cTn id="42" fill="hold">
                            <p:stCondLst>
                              <p:cond delay="4480"/>
                            </p:stCondLst>
                            <p:childTnLst>
                              <p:par>
                                <p:cTn id="43" presetID="9" presetClass="entr" presetSubtype="0" fill="hold" grpId="0" nodeType="afterEffect">
                                  <p:stCondLst>
                                    <p:cond delay="0"/>
                                  </p:stCondLst>
                                  <p:iterate>
                                    <p:tmAbs val="0"/>
                                  </p:iterate>
                                  <p:childTnLst>
                                    <p:set>
                                      <p:cBhvr>
                                        <p:cTn id="44" fill="hold"/>
                                        <p:tgtEl>
                                          <p:spTgt spid="20681"/>
                                        </p:tgtEl>
                                        <p:attrNameLst>
                                          <p:attrName>style.visibility</p:attrName>
                                        </p:attrNameLst>
                                      </p:cBhvr>
                                      <p:to>
                                        <p:strVal val="visible"/>
                                      </p:to>
                                    </p:set>
                                    <p:animEffect transition="in" filter="dissolve">
                                      <p:cBhvr>
                                        <p:cTn id="45" dur="550"/>
                                        <p:tgtEl>
                                          <p:spTgt spid="20681"/>
                                        </p:tgtEl>
                                      </p:cBhvr>
                                    </p:animEffect>
                                  </p:childTnLst>
                                </p:cTn>
                              </p:par>
                            </p:childTnLst>
                          </p:cTn>
                        </p:par>
                        <p:par>
                          <p:cTn id="46" fill="hold">
                            <p:stCondLst>
                              <p:cond delay="5030"/>
                            </p:stCondLst>
                            <p:childTnLst>
                              <p:par>
                                <p:cTn id="47" presetID="9" presetClass="entr" presetSubtype="0" fill="hold" grpId="0" nodeType="afterEffect">
                                  <p:stCondLst>
                                    <p:cond delay="0"/>
                                  </p:stCondLst>
                                  <p:iterate>
                                    <p:tmAbs val="0"/>
                                  </p:iterate>
                                  <p:childTnLst>
                                    <p:set>
                                      <p:cBhvr>
                                        <p:cTn id="48" fill="hold"/>
                                        <p:tgtEl>
                                          <p:spTgt spid="20689"/>
                                        </p:tgtEl>
                                        <p:attrNameLst>
                                          <p:attrName>style.visibility</p:attrName>
                                        </p:attrNameLst>
                                      </p:cBhvr>
                                      <p:to>
                                        <p:strVal val="visible"/>
                                      </p:to>
                                    </p:set>
                                    <p:animEffect transition="in" filter="dissolve">
                                      <p:cBhvr>
                                        <p:cTn id="49" dur="550"/>
                                        <p:tgtEl>
                                          <p:spTgt spid="20689"/>
                                        </p:tgtEl>
                                      </p:cBhvr>
                                    </p:animEffect>
                                  </p:childTnLst>
                                </p:cTn>
                              </p:par>
                            </p:childTnLst>
                          </p:cTn>
                        </p:par>
                        <p:par>
                          <p:cTn id="50" fill="hold">
                            <p:stCondLst>
                              <p:cond delay="5580"/>
                            </p:stCondLst>
                            <p:childTnLst>
                              <p:par>
                                <p:cTn id="51" presetID="9" presetClass="entr" presetSubtype="0" fill="hold" grpId="0" nodeType="afterEffect">
                                  <p:stCondLst>
                                    <p:cond delay="0"/>
                                  </p:stCondLst>
                                  <p:iterate>
                                    <p:tmAbs val="0"/>
                                  </p:iterate>
                                  <p:childTnLst>
                                    <p:set>
                                      <p:cBhvr>
                                        <p:cTn id="52" fill="hold"/>
                                        <p:tgtEl>
                                          <p:spTgt spid="20685"/>
                                        </p:tgtEl>
                                        <p:attrNameLst>
                                          <p:attrName>style.visibility</p:attrName>
                                        </p:attrNameLst>
                                      </p:cBhvr>
                                      <p:to>
                                        <p:strVal val="visible"/>
                                      </p:to>
                                    </p:set>
                                    <p:animEffect transition="in" filter="dissolve">
                                      <p:cBhvr>
                                        <p:cTn id="53" dur="550"/>
                                        <p:tgtEl>
                                          <p:spTgt spid="20685"/>
                                        </p:tgtEl>
                                      </p:cBhvr>
                                    </p:animEffect>
                                  </p:childTnLst>
                                </p:cTn>
                              </p:par>
                            </p:childTnLst>
                          </p:cTn>
                        </p:par>
                        <p:par>
                          <p:cTn id="54" fill="hold">
                            <p:stCondLst>
                              <p:cond delay="6130"/>
                            </p:stCondLst>
                            <p:childTnLst>
                              <p:par>
                                <p:cTn id="55" presetID="2" presetClass="entr" presetSubtype="1" fill="hold" grpId="0" nodeType="afterEffect">
                                  <p:stCondLst>
                                    <p:cond delay="0"/>
                                  </p:stCondLst>
                                  <p:iterate>
                                    <p:tmAbs val="0"/>
                                  </p:iterate>
                                  <p:childTnLst>
                                    <p:set>
                                      <p:cBhvr>
                                        <p:cTn id="56" fill="hold"/>
                                        <p:tgtEl>
                                          <p:spTgt spid="20711"/>
                                        </p:tgtEl>
                                        <p:attrNameLst>
                                          <p:attrName>style.visibility</p:attrName>
                                        </p:attrNameLst>
                                      </p:cBhvr>
                                      <p:to>
                                        <p:strVal val="visible"/>
                                      </p:to>
                                    </p:set>
                                    <p:anim calcmode="lin" valueType="num">
                                      <p:cBhvr>
                                        <p:cTn id="57" dur="80" fill="hold"/>
                                        <p:tgtEl>
                                          <p:spTgt spid="20711"/>
                                        </p:tgtEl>
                                        <p:attrNameLst>
                                          <p:attrName>ppt_x</p:attrName>
                                        </p:attrNameLst>
                                      </p:cBhvr>
                                      <p:tavLst>
                                        <p:tav tm="0">
                                          <p:val>
                                            <p:strVal val="#ppt_x"/>
                                          </p:val>
                                        </p:tav>
                                        <p:tav tm="100000">
                                          <p:val>
                                            <p:strVal val="#ppt_x"/>
                                          </p:val>
                                        </p:tav>
                                      </p:tavLst>
                                    </p:anim>
                                    <p:anim calcmode="lin" valueType="num">
                                      <p:cBhvr>
                                        <p:cTn id="58" dur="80" fill="hold"/>
                                        <p:tgtEl>
                                          <p:spTgt spid="20711"/>
                                        </p:tgtEl>
                                        <p:attrNameLst>
                                          <p:attrName>ppt_y</p:attrName>
                                        </p:attrNameLst>
                                      </p:cBhvr>
                                      <p:tavLst>
                                        <p:tav tm="0">
                                          <p:val>
                                            <p:strVal val="0-#ppt_h/2"/>
                                          </p:val>
                                        </p:tav>
                                        <p:tav tm="100000">
                                          <p:val>
                                            <p:strVal val="#ppt_y"/>
                                          </p:val>
                                        </p:tav>
                                      </p:tavLst>
                                    </p:anim>
                                  </p:childTnLst>
                                </p:cTn>
                              </p:par>
                            </p:childTnLst>
                          </p:cTn>
                        </p:par>
                        <p:par>
                          <p:cTn id="59" fill="hold">
                            <p:stCondLst>
                              <p:cond delay="6210"/>
                            </p:stCondLst>
                            <p:childTnLst>
                              <p:par>
                                <p:cTn id="60" presetID="9" presetClass="entr" presetSubtype="16" fill="hold" grpId="0" nodeType="afterEffect">
                                  <p:stCondLst>
                                    <p:cond delay="0"/>
                                  </p:stCondLst>
                                  <p:iterate>
                                    <p:tmAbs val="0"/>
                                  </p:iterate>
                                  <p:childTnLst>
                                    <p:set>
                                      <p:cBhvr>
                                        <p:cTn id="61" fill="hold"/>
                                        <p:tgtEl>
                                          <p:spTgt spid="20683"/>
                                        </p:tgtEl>
                                        <p:attrNameLst>
                                          <p:attrName>style.visibility</p:attrName>
                                        </p:attrNameLst>
                                      </p:cBhvr>
                                      <p:to>
                                        <p:strVal val="visible"/>
                                      </p:to>
                                    </p:set>
                                    <p:animEffect transition="in" filter="dissolve(in)">
                                      <p:cBhvr>
                                        <p:cTn id="62" dur="550"/>
                                        <p:tgtEl>
                                          <p:spTgt spid="20683"/>
                                        </p:tgtEl>
                                      </p:cBhvr>
                                    </p:animEffect>
                                  </p:childTnLst>
                                </p:cTn>
                              </p:par>
                            </p:childTnLst>
                          </p:cTn>
                        </p:par>
                        <p:par>
                          <p:cTn id="63" fill="hold">
                            <p:stCondLst>
                              <p:cond delay="6760"/>
                            </p:stCondLst>
                            <p:childTnLst>
                              <p:par>
                                <p:cTn id="64" presetID="9" presetClass="entr" presetSubtype="0" fill="hold" grpId="0" nodeType="afterEffect">
                                  <p:stCondLst>
                                    <p:cond delay="0"/>
                                  </p:stCondLst>
                                  <p:iterate>
                                    <p:tmAbs val="0"/>
                                  </p:iterate>
                                  <p:childTnLst>
                                    <p:set>
                                      <p:cBhvr>
                                        <p:cTn id="65" fill="hold"/>
                                        <p:tgtEl>
                                          <p:spTgt spid="20688"/>
                                        </p:tgtEl>
                                        <p:attrNameLst>
                                          <p:attrName>style.visibility</p:attrName>
                                        </p:attrNameLst>
                                      </p:cBhvr>
                                      <p:to>
                                        <p:strVal val="visible"/>
                                      </p:to>
                                    </p:set>
                                    <p:animEffect transition="in" filter="dissolve">
                                      <p:cBhvr>
                                        <p:cTn id="66" dur="550"/>
                                        <p:tgtEl>
                                          <p:spTgt spid="20688"/>
                                        </p:tgtEl>
                                      </p:cBhvr>
                                    </p:animEffect>
                                  </p:childTnLst>
                                </p:cTn>
                              </p:par>
                            </p:childTnLst>
                          </p:cTn>
                        </p:par>
                        <p:par>
                          <p:cTn id="67" fill="hold">
                            <p:stCondLst>
                              <p:cond delay="7310"/>
                            </p:stCondLst>
                            <p:childTnLst>
                              <p:par>
                                <p:cTn id="68" presetID="2" presetClass="entr" presetSubtype="1" fill="hold" grpId="0" nodeType="afterEffect">
                                  <p:stCondLst>
                                    <p:cond delay="0"/>
                                  </p:stCondLst>
                                  <p:iterate>
                                    <p:tmAbs val="0"/>
                                  </p:iterate>
                                  <p:childTnLst>
                                    <p:set>
                                      <p:cBhvr>
                                        <p:cTn id="69" fill="hold"/>
                                        <p:tgtEl>
                                          <p:spTgt spid="20707"/>
                                        </p:tgtEl>
                                        <p:attrNameLst>
                                          <p:attrName>style.visibility</p:attrName>
                                        </p:attrNameLst>
                                      </p:cBhvr>
                                      <p:to>
                                        <p:strVal val="visible"/>
                                      </p:to>
                                    </p:set>
                                    <p:anim calcmode="lin" valueType="num">
                                      <p:cBhvr>
                                        <p:cTn id="70" dur="80" fill="hold"/>
                                        <p:tgtEl>
                                          <p:spTgt spid="20707"/>
                                        </p:tgtEl>
                                        <p:attrNameLst>
                                          <p:attrName>ppt_x</p:attrName>
                                        </p:attrNameLst>
                                      </p:cBhvr>
                                      <p:tavLst>
                                        <p:tav tm="0">
                                          <p:val>
                                            <p:strVal val="#ppt_x"/>
                                          </p:val>
                                        </p:tav>
                                        <p:tav tm="100000">
                                          <p:val>
                                            <p:strVal val="#ppt_x"/>
                                          </p:val>
                                        </p:tav>
                                      </p:tavLst>
                                    </p:anim>
                                    <p:anim calcmode="lin" valueType="num">
                                      <p:cBhvr>
                                        <p:cTn id="71" dur="80" fill="hold"/>
                                        <p:tgtEl>
                                          <p:spTgt spid="20707"/>
                                        </p:tgtEl>
                                        <p:attrNameLst>
                                          <p:attrName>ppt_y</p:attrName>
                                        </p:attrNameLst>
                                      </p:cBhvr>
                                      <p:tavLst>
                                        <p:tav tm="0">
                                          <p:val>
                                            <p:strVal val="0-#ppt_h/2"/>
                                          </p:val>
                                        </p:tav>
                                        <p:tav tm="100000">
                                          <p:val>
                                            <p:strVal val="#ppt_y"/>
                                          </p:val>
                                        </p:tav>
                                      </p:tavLst>
                                    </p:anim>
                                  </p:childTnLst>
                                </p:cTn>
                              </p:par>
                            </p:childTnLst>
                          </p:cTn>
                        </p:par>
                        <p:par>
                          <p:cTn id="72" fill="hold">
                            <p:stCondLst>
                              <p:cond delay="7390"/>
                            </p:stCondLst>
                            <p:childTnLst>
                              <p:par>
                                <p:cTn id="73" presetID="4" presetClass="entr" presetSubtype="32" fill="hold" grpId="0" nodeType="afterEffect">
                                  <p:stCondLst>
                                    <p:cond delay="0"/>
                                  </p:stCondLst>
                                  <p:iterate>
                                    <p:tmAbs val="0"/>
                                  </p:iterate>
                                  <p:childTnLst>
                                    <p:set>
                                      <p:cBhvr>
                                        <p:cTn id="74" fill="hold"/>
                                        <p:tgtEl>
                                          <p:spTgt spid="20699"/>
                                        </p:tgtEl>
                                        <p:attrNameLst>
                                          <p:attrName>style.visibility</p:attrName>
                                        </p:attrNameLst>
                                      </p:cBhvr>
                                      <p:to>
                                        <p:strVal val="visible"/>
                                      </p:to>
                                    </p:set>
                                    <p:animEffect transition="in" filter="box(out)">
                                      <p:cBhvr>
                                        <p:cTn id="75" dur="550"/>
                                        <p:tgtEl>
                                          <p:spTgt spid="20699"/>
                                        </p:tgtEl>
                                      </p:cBhvr>
                                    </p:animEffect>
                                  </p:childTnLst>
                                </p:cTn>
                              </p:par>
                            </p:childTnLst>
                          </p:cTn>
                        </p:par>
                        <p:par>
                          <p:cTn id="76" fill="hold">
                            <p:stCondLst>
                              <p:cond delay="7940"/>
                            </p:stCondLst>
                            <p:childTnLst>
                              <p:par>
                                <p:cTn id="77" presetID="9" presetClass="entr" presetSubtype="16" fill="hold" grpId="0" nodeType="afterEffect">
                                  <p:stCondLst>
                                    <p:cond delay="0"/>
                                  </p:stCondLst>
                                  <p:iterate>
                                    <p:tmAbs val="0"/>
                                  </p:iterate>
                                  <p:childTnLst>
                                    <p:set>
                                      <p:cBhvr>
                                        <p:cTn id="78" fill="hold"/>
                                        <p:tgtEl>
                                          <p:spTgt spid="20690"/>
                                        </p:tgtEl>
                                        <p:attrNameLst>
                                          <p:attrName>style.visibility</p:attrName>
                                        </p:attrNameLst>
                                      </p:cBhvr>
                                      <p:to>
                                        <p:strVal val="visible"/>
                                      </p:to>
                                    </p:set>
                                    <p:animEffect transition="in" filter="dissolve(in)">
                                      <p:cBhvr>
                                        <p:cTn id="79" dur="550"/>
                                        <p:tgtEl>
                                          <p:spTgt spid="20690"/>
                                        </p:tgtEl>
                                      </p:cBhvr>
                                    </p:animEffect>
                                  </p:childTnLst>
                                </p:cTn>
                              </p:par>
                            </p:childTnLst>
                          </p:cTn>
                        </p:par>
                        <p:par>
                          <p:cTn id="80" fill="hold">
                            <p:stCondLst>
                              <p:cond delay="8490"/>
                            </p:stCondLst>
                            <p:childTnLst>
                              <p:par>
                                <p:cTn id="81" presetID="9" presetClass="entr" presetSubtype="0" fill="hold" grpId="0" nodeType="afterEffect">
                                  <p:stCondLst>
                                    <p:cond delay="0"/>
                                  </p:stCondLst>
                                  <p:iterate>
                                    <p:tmAbs val="0"/>
                                  </p:iterate>
                                  <p:childTnLst>
                                    <p:set>
                                      <p:cBhvr>
                                        <p:cTn id="82" fill="hold"/>
                                        <p:tgtEl>
                                          <p:spTgt spid="20680"/>
                                        </p:tgtEl>
                                        <p:attrNameLst>
                                          <p:attrName>style.visibility</p:attrName>
                                        </p:attrNameLst>
                                      </p:cBhvr>
                                      <p:to>
                                        <p:strVal val="visible"/>
                                      </p:to>
                                    </p:set>
                                    <p:animEffect transition="in" filter="dissolve">
                                      <p:cBhvr>
                                        <p:cTn id="83" dur="550"/>
                                        <p:tgtEl>
                                          <p:spTgt spid="20680"/>
                                        </p:tgtEl>
                                      </p:cBhvr>
                                    </p:animEffect>
                                  </p:childTnLst>
                                </p:cTn>
                              </p:par>
                            </p:childTnLst>
                          </p:cTn>
                        </p:par>
                        <p:par>
                          <p:cTn id="84" fill="hold">
                            <p:stCondLst>
                              <p:cond delay="9040"/>
                            </p:stCondLst>
                            <p:childTnLst>
                              <p:par>
                                <p:cTn id="85" presetID="9" presetClass="entr" presetSubtype="0" fill="hold" grpId="0" nodeType="afterEffect">
                                  <p:stCondLst>
                                    <p:cond delay="0"/>
                                  </p:stCondLst>
                                  <p:iterate>
                                    <p:tmAbs val="0"/>
                                  </p:iterate>
                                  <p:childTnLst>
                                    <p:set>
                                      <p:cBhvr>
                                        <p:cTn id="86" fill="hold"/>
                                        <p:tgtEl>
                                          <p:spTgt spid="20687"/>
                                        </p:tgtEl>
                                        <p:attrNameLst>
                                          <p:attrName>style.visibility</p:attrName>
                                        </p:attrNameLst>
                                      </p:cBhvr>
                                      <p:to>
                                        <p:strVal val="visible"/>
                                      </p:to>
                                    </p:set>
                                    <p:animEffect transition="in" filter="dissolve">
                                      <p:cBhvr>
                                        <p:cTn id="87" dur="550"/>
                                        <p:tgtEl>
                                          <p:spTgt spid="20687"/>
                                        </p:tgtEl>
                                      </p:cBhvr>
                                    </p:animEffect>
                                  </p:childTnLst>
                                </p:cTn>
                              </p:par>
                            </p:childTnLst>
                          </p:cTn>
                        </p:par>
                        <p:par>
                          <p:cTn id="88" fill="hold">
                            <p:stCondLst>
                              <p:cond delay="9590"/>
                            </p:stCondLst>
                            <p:childTnLst>
                              <p:par>
                                <p:cTn id="89" presetID="9" presetClass="entr" presetSubtype="0" fill="hold" grpId="0" nodeType="afterEffect">
                                  <p:stCondLst>
                                    <p:cond delay="0"/>
                                  </p:stCondLst>
                                  <p:iterate>
                                    <p:tmAbs val="0"/>
                                  </p:iterate>
                                  <p:childTnLst>
                                    <p:set>
                                      <p:cBhvr>
                                        <p:cTn id="90" fill="hold"/>
                                        <p:tgtEl>
                                          <p:spTgt spid="20686"/>
                                        </p:tgtEl>
                                        <p:attrNameLst>
                                          <p:attrName>style.visibility</p:attrName>
                                        </p:attrNameLst>
                                      </p:cBhvr>
                                      <p:to>
                                        <p:strVal val="visible"/>
                                      </p:to>
                                    </p:set>
                                    <p:animEffect transition="in" filter="dissolve">
                                      <p:cBhvr>
                                        <p:cTn id="91" dur="550"/>
                                        <p:tgtEl>
                                          <p:spTgt spid="20686"/>
                                        </p:tgtEl>
                                      </p:cBhvr>
                                    </p:animEffect>
                                  </p:childTnLst>
                                </p:cTn>
                              </p:par>
                            </p:childTnLst>
                          </p:cTn>
                        </p:par>
                        <p:par>
                          <p:cTn id="92" fill="hold">
                            <p:stCondLst>
                              <p:cond delay="10140"/>
                            </p:stCondLst>
                            <p:childTnLst>
                              <p:par>
                                <p:cTn id="93" presetID="9" presetClass="entr" presetSubtype="0" fill="hold" grpId="0" nodeType="afterEffect">
                                  <p:stCondLst>
                                    <p:cond delay="0"/>
                                  </p:stCondLst>
                                  <p:iterate>
                                    <p:tmAbs val="0"/>
                                  </p:iterate>
                                  <p:childTnLst>
                                    <p:set>
                                      <p:cBhvr>
                                        <p:cTn id="94" fill="hold"/>
                                        <p:tgtEl>
                                          <p:spTgt spid="20691"/>
                                        </p:tgtEl>
                                        <p:attrNameLst>
                                          <p:attrName>style.visibility</p:attrName>
                                        </p:attrNameLst>
                                      </p:cBhvr>
                                      <p:to>
                                        <p:strVal val="visible"/>
                                      </p:to>
                                    </p:set>
                                    <p:animEffect transition="in" filter="dissolve">
                                      <p:cBhvr>
                                        <p:cTn id="95" dur="550"/>
                                        <p:tgtEl>
                                          <p:spTgt spid="20691"/>
                                        </p:tgtEl>
                                      </p:cBhvr>
                                    </p:animEffect>
                                  </p:childTnLst>
                                </p:cTn>
                              </p:par>
                            </p:childTnLst>
                          </p:cTn>
                        </p:par>
                        <p:par>
                          <p:cTn id="96" fill="hold">
                            <p:stCondLst>
                              <p:cond delay="10690"/>
                            </p:stCondLst>
                            <p:childTnLst>
                              <p:par>
                                <p:cTn id="97" presetID="2" presetClass="entr" presetSubtype="1" fill="hold" grpId="0" nodeType="afterEffect">
                                  <p:stCondLst>
                                    <p:cond delay="0"/>
                                  </p:stCondLst>
                                  <p:iterate>
                                    <p:tmAbs val="0"/>
                                  </p:iterate>
                                  <p:childTnLst>
                                    <p:set>
                                      <p:cBhvr>
                                        <p:cTn id="98" fill="hold"/>
                                        <p:tgtEl>
                                          <p:spTgt spid="20698"/>
                                        </p:tgtEl>
                                        <p:attrNameLst>
                                          <p:attrName>style.visibility</p:attrName>
                                        </p:attrNameLst>
                                      </p:cBhvr>
                                      <p:to>
                                        <p:strVal val="visible"/>
                                      </p:to>
                                    </p:set>
                                    <p:anim calcmode="lin" valueType="num">
                                      <p:cBhvr>
                                        <p:cTn id="99" dur="80" fill="hold"/>
                                        <p:tgtEl>
                                          <p:spTgt spid="20698"/>
                                        </p:tgtEl>
                                        <p:attrNameLst>
                                          <p:attrName>ppt_x</p:attrName>
                                        </p:attrNameLst>
                                      </p:cBhvr>
                                      <p:tavLst>
                                        <p:tav tm="0">
                                          <p:val>
                                            <p:strVal val="#ppt_x"/>
                                          </p:val>
                                        </p:tav>
                                        <p:tav tm="100000">
                                          <p:val>
                                            <p:strVal val="#ppt_x"/>
                                          </p:val>
                                        </p:tav>
                                      </p:tavLst>
                                    </p:anim>
                                    <p:anim calcmode="lin" valueType="num">
                                      <p:cBhvr>
                                        <p:cTn id="100" dur="80" fill="hold"/>
                                        <p:tgtEl>
                                          <p:spTgt spid="2069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79" grpId="0" animBg="1" advAuto="0"/>
      <p:bldP spid="20680" grpId="0" animBg="1" advAuto="0"/>
      <p:bldP spid="20681" grpId="0" animBg="1" advAuto="0"/>
      <p:bldP spid="20682" grpId="0" animBg="1" advAuto="0"/>
      <p:bldP spid="20683" grpId="0" animBg="1" advAuto="0"/>
      <p:bldP spid="20684" grpId="0" animBg="1" advAuto="0"/>
      <p:bldP spid="20685" grpId="0" animBg="1" advAuto="0"/>
      <p:bldP spid="20686" grpId="0" animBg="1" advAuto="0"/>
      <p:bldP spid="20687" grpId="0" animBg="1" advAuto="0"/>
      <p:bldP spid="20688" grpId="0" animBg="1" advAuto="0"/>
      <p:bldP spid="20689" grpId="0" animBg="1" advAuto="0"/>
      <p:bldP spid="20690" grpId="0" animBg="1" advAuto="0"/>
      <p:bldP spid="20691" grpId="0" animBg="1" advAuto="0"/>
      <p:bldP spid="20692" grpId="0" animBg="1" advAuto="0"/>
      <p:bldP spid="20693" grpId="0" animBg="1" advAuto="0"/>
      <p:bldP spid="20698" grpId="0" animBg="1" advAuto="0"/>
      <p:bldP spid="20699" grpId="0" animBg="1" advAuto="0"/>
      <p:bldP spid="20703" grpId="0" animBg="1" advAuto="0"/>
      <p:bldP spid="20707" grpId="0" animBg="1" advAuto="0"/>
      <p:bldP spid="20711" grpId="0" animBg="1" advAuto="0"/>
      <p:bldP spid="20712" grpId="0" animBg="1" advAuto="0"/>
      <p:bldP spid="20713" grpId="0" animBg="1" advAuto="0"/>
      <p:bldP spid="20719" grpId="0"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71" name="Shape 21171"/>
          <p:cNvSpPr>
            <a:spLocks noGrp="1"/>
          </p:cNvSpPr>
          <p:nvPr>
            <p:ph type="sldNum" sz="quarter" idx="4294967295"/>
          </p:nvPr>
        </p:nvSpPr>
        <p:spPr>
          <a:xfrm>
            <a:off x="8836039" y="129222"/>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32</a:t>
            </a:fld>
            <a:endParaRPr>
              <a:solidFill>
                <a:srgbClr val="FFFFFF"/>
              </a:solidFill>
            </a:endParaRPr>
          </a:p>
        </p:txBody>
      </p:sp>
      <p:grpSp>
        <p:nvGrpSpPr>
          <p:cNvPr id="21177" name="Group 21177"/>
          <p:cNvGrpSpPr/>
          <p:nvPr/>
        </p:nvGrpSpPr>
        <p:grpSpPr>
          <a:xfrm>
            <a:off x="3435635" y="290023"/>
            <a:ext cx="2307616" cy="546632"/>
            <a:chOff x="418848" y="232536"/>
            <a:chExt cx="6153641" cy="1457685"/>
          </a:xfrm>
        </p:grpSpPr>
        <p:sp>
          <p:nvSpPr>
            <p:cNvPr id="21172" name="Shape 21172"/>
            <p:cNvSpPr/>
            <p:nvPr/>
          </p:nvSpPr>
          <p:spPr>
            <a:xfrm>
              <a:off x="618347" y="232536"/>
              <a:ext cx="2650298"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defTabSz="395288">
                <a:spcBef>
                  <a:spcPts val="225"/>
                </a:spcBef>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2"/>
                </a:solidFill>
                <a:latin typeface="+mj-ea"/>
                <a:ea typeface="+mj-ea"/>
                <a:cs typeface="Roboto Light"/>
                <a:sym typeface="Roboto Light"/>
              </a:endParaRPr>
            </a:p>
          </p:txBody>
        </p:sp>
        <p:grpSp>
          <p:nvGrpSpPr>
            <p:cNvPr id="21175" name="Group 21175"/>
            <p:cNvGrpSpPr/>
            <p:nvPr/>
          </p:nvGrpSpPr>
          <p:grpSpPr>
            <a:xfrm>
              <a:off x="1544153" y="1626719"/>
              <a:ext cx="3810001" cy="63502"/>
              <a:chOff x="0" y="-252993"/>
              <a:chExt cx="3810000" cy="63501"/>
            </a:xfrm>
          </p:grpSpPr>
          <p:sp>
            <p:nvSpPr>
              <p:cNvPr id="21173" name="Shape 21173"/>
              <p:cNvSpPr/>
              <p:nvPr/>
            </p:nvSpPr>
            <p:spPr>
              <a:xfrm>
                <a:off x="0" y="-252993"/>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1174" name="Shape 21174"/>
              <p:cNvSpPr/>
              <p:nvPr/>
            </p:nvSpPr>
            <p:spPr>
              <a:xfrm>
                <a:off x="1269999" y="-252993"/>
                <a:ext cx="1269999" cy="6350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21176" name="Shape 21176"/>
            <p:cNvSpPr/>
            <p:nvPr/>
          </p:nvSpPr>
          <p:spPr>
            <a:xfrm>
              <a:off x="418848" y="1133224"/>
              <a:ext cx="6153641" cy="3282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latin typeface="+mj-ea"/>
                  <a:ea typeface="+mj-ea"/>
                </a:rPr>
                <a:t>This is Example For a Subtitle here</a:t>
              </a:r>
            </a:p>
          </p:txBody>
        </p:sp>
      </p:grpSp>
      <p:sp>
        <p:nvSpPr>
          <p:cNvPr id="21178" name="Shape 21178"/>
          <p:cNvSpPr/>
          <p:nvPr/>
        </p:nvSpPr>
        <p:spPr>
          <a:xfrm>
            <a:off x="-12501" y="1234083"/>
            <a:ext cx="5708154" cy="3097858"/>
          </a:xfrm>
          <a:custGeom>
            <a:avLst/>
            <a:gdLst/>
            <a:ahLst/>
            <a:cxnLst>
              <a:cxn ang="0">
                <a:pos x="wd2" y="hd2"/>
              </a:cxn>
              <a:cxn ang="5400000">
                <a:pos x="wd2" y="hd2"/>
              </a:cxn>
              <a:cxn ang="10800000">
                <a:pos x="wd2" y="hd2"/>
              </a:cxn>
              <a:cxn ang="16200000">
                <a:pos x="wd2" y="hd2"/>
              </a:cxn>
            </a:cxnLst>
            <a:rect l="0" t="0" r="r" b="b"/>
            <a:pathLst>
              <a:path w="21600" h="21600" extrusionOk="0">
                <a:moveTo>
                  <a:pt x="15969" y="0"/>
                </a:moveTo>
                <a:cubicBezTo>
                  <a:pt x="15115" y="0"/>
                  <a:pt x="14425" y="1271"/>
                  <a:pt x="14425" y="2844"/>
                </a:cubicBezTo>
                <a:cubicBezTo>
                  <a:pt x="14425" y="3960"/>
                  <a:pt x="14772" y="4920"/>
                  <a:pt x="15277" y="5391"/>
                </a:cubicBezTo>
                <a:cubicBezTo>
                  <a:pt x="15337" y="5558"/>
                  <a:pt x="15374" y="5762"/>
                  <a:pt x="15374" y="5979"/>
                </a:cubicBezTo>
                <a:cubicBezTo>
                  <a:pt x="15374" y="6463"/>
                  <a:pt x="15206" y="6865"/>
                  <a:pt x="14970" y="7014"/>
                </a:cubicBezTo>
                <a:cubicBezTo>
                  <a:pt x="14970" y="7014"/>
                  <a:pt x="14967" y="7020"/>
                  <a:pt x="14967" y="7020"/>
                </a:cubicBezTo>
                <a:cubicBezTo>
                  <a:pt x="14923" y="7039"/>
                  <a:pt x="14879" y="7064"/>
                  <a:pt x="14836" y="7089"/>
                </a:cubicBezTo>
                <a:cubicBezTo>
                  <a:pt x="0" y="7089"/>
                  <a:pt x="1784" y="7089"/>
                  <a:pt x="0" y="7089"/>
                </a:cubicBezTo>
                <a:lnTo>
                  <a:pt x="0" y="16674"/>
                </a:lnTo>
                <a:cubicBezTo>
                  <a:pt x="6558" y="16674"/>
                  <a:pt x="15149" y="16674"/>
                  <a:pt x="15149" y="16674"/>
                </a:cubicBezTo>
                <a:cubicBezTo>
                  <a:pt x="15310" y="16730"/>
                  <a:pt x="15481" y="16761"/>
                  <a:pt x="15653" y="16761"/>
                </a:cubicBezTo>
                <a:cubicBezTo>
                  <a:pt x="15730" y="16761"/>
                  <a:pt x="15805" y="16755"/>
                  <a:pt x="15879" y="16742"/>
                </a:cubicBezTo>
                <a:cubicBezTo>
                  <a:pt x="15906" y="16742"/>
                  <a:pt x="15929" y="16736"/>
                  <a:pt x="15956" y="16736"/>
                </a:cubicBezTo>
                <a:cubicBezTo>
                  <a:pt x="16302" y="16736"/>
                  <a:pt x="16588" y="17188"/>
                  <a:pt x="16649" y="17790"/>
                </a:cubicBezTo>
                <a:cubicBezTo>
                  <a:pt x="16383" y="18186"/>
                  <a:pt x="16215" y="18787"/>
                  <a:pt x="16215" y="19462"/>
                </a:cubicBezTo>
                <a:cubicBezTo>
                  <a:pt x="16215" y="20646"/>
                  <a:pt x="16733" y="21600"/>
                  <a:pt x="17375" y="21600"/>
                </a:cubicBezTo>
                <a:cubicBezTo>
                  <a:pt x="18017" y="21600"/>
                  <a:pt x="18536" y="20646"/>
                  <a:pt x="18536" y="19462"/>
                </a:cubicBezTo>
                <a:cubicBezTo>
                  <a:pt x="18536" y="18279"/>
                  <a:pt x="18017" y="17325"/>
                  <a:pt x="17375" y="17325"/>
                </a:cubicBezTo>
                <a:cubicBezTo>
                  <a:pt x="17227" y="17325"/>
                  <a:pt x="17083" y="17374"/>
                  <a:pt x="16952" y="17467"/>
                </a:cubicBezTo>
                <a:cubicBezTo>
                  <a:pt x="16827" y="17330"/>
                  <a:pt x="16743" y="17084"/>
                  <a:pt x="16743" y="16792"/>
                </a:cubicBezTo>
                <a:cubicBezTo>
                  <a:pt x="16743" y="16557"/>
                  <a:pt x="16800" y="16345"/>
                  <a:pt x="16891" y="16203"/>
                </a:cubicBezTo>
                <a:cubicBezTo>
                  <a:pt x="17180" y="15924"/>
                  <a:pt x="17443" y="15552"/>
                  <a:pt x="17658" y="15106"/>
                </a:cubicBezTo>
                <a:cubicBezTo>
                  <a:pt x="17739" y="15019"/>
                  <a:pt x="17833" y="14970"/>
                  <a:pt x="17934" y="14970"/>
                </a:cubicBezTo>
                <a:cubicBezTo>
                  <a:pt x="18169" y="14970"/>
                  <a:pt x="18371" y="15237"/>
                  <a:pt x="18451" y="15621"/>
                </a:cubicBezTo>
                <a:cubicBezTo>
                  <a:pt x="18411" y="15831"/>
                  <a:pt x="18391" y="16061"/>
                  <a:pt x="18391" y="16302"/>
                </a:cubicBezTo>
                <a:cubicBezTo>
                  <a:pt x="18391" y="17486"/>
                  <a:pt x="18909" y="18440"/>
                  <a:pt x="19551" y="18440"/>
                </a:cubicBezTo>
                <a:cubicBezTo>
                  <a:pt x="20194" y="18440"/>
                  <a:pt x="20712" y="17486"/>
                  <a:pt x="20712" y="16302"/>
                </a:cubicBezTo>
                <a:cubicBezTo>
                  <a:pt x="20712" y="15119"/>
                  <a:pt x="20194" y="14165"/>
                  <a:pt x="19551" y="14165"/>
                </a:cubicBezTo>
                <a:cubicBezTo>
                  <a:pt x="19201" y="14165"/>
                  <a:pt x="18886" y="14449"/>
                  <a:pt x="18674" y="14902"/>
                </a:cubicBezTo>
                <a:cubicBezTo>
                  <a:pt x="18378" y="14858"/>
                  <a:pt x="18142" y="14406"/>
                  <a:pt x="18142" y="13842"/>
                </a:cubicBezTo>
                <a:cubicBezTo>
                  <a:pt x="18142" y="13780"/>
                  <a:pt x="18146" y="13712"/>
                  <a:pt x="18152" y="13650"/>
                </a:cubicBezTo>
                <a:cubicBezTo>
                  <a:pt x="18152" y="13650"/>
                  <a:pt x="18149" y="13650"/>
                  <a:pt x="18149" y="13650"/>
                </a:cubicBezTo>
                <a:cubicBezTo>
                  <a:pt x="18230" y="13278"/>
                  <a:pt x="18287" y="12889"/>
                  <a:pt x="18317" y="12486"/>
                </a:cubicBezTo>
                <a:cubicBezTo>
                  <a:pt x="18422" y="12257"/>
                  <a:pt x="18579" y="12113"/>
                  <a:pt x="18754" y="12113"/>
                </a:cubicBezTo>
                <a:cubicBezTo>
                  <a:pt x="18879" y="12113"/>
                  <a:pt x="18993" y="12189"/>
                  <a:pt x="19087" y="12306"/>
                </a:cubicBezTo>
                <a:cubicBezTo>
                  <a:pt x="19306" y="13112"/>
                  <a:pt x="19754" y="13656"/>
                  <a:pt x="20275" y="13656"/>
                </a:cubicBezTo>
                <a:cubicBezTo>
                  <a:pt x="21008" y="13656"/>
                  <a:pt x="21600" y="12566"/>
                  <a:pt x="21600" y="11216"/>
                </a:cubicBezTo>
                <a:cubicBezTo>
                  <a:pt x="21600" y="9871"/>
                  <a:pt x="21008" y="8774"/>
                  <a:pt x="20275" y="8774"/>
                </a:cubicBezTo>
                <a:cubicBezTo>
                  <a:pt x="19548" y="8774"/>
                  <a:pt x="18959" y="9852"/>
                  <a:pt x="18949" y="11184"/>
                </a:cubicBezTo>
                <a:cubicBezTo>
                  <a:pt x="18872" y="11346"/>
                  <a:pt x="18761" y="11445"/>
                  <a:pt x="18637" y="11445"/>
                </a:cubicBezTo>
                <a:cubicBezTo>
                  <a:pt x="18509" y="11445"/>
                  <a:pt x="18395" y="11339"/>
                  <a:pt x="18321" y="11178"/>
                </a:cubicBezTo>
                <a:cubicBezTo>
                  <a:pt x="18270" y="10484"/>
                  <a:pt x="18145" y="9840"/>
                  <a:pt x="17960" y="9270"/>
                </a:cubicBezTo>
                <a:cubicBezTo>
                  <a:pt x="17953" y="9208"/>
                  <a:pt x="17951" y="9140"/>
                  <a:pt x="17951" y="9078"/>
                </a:cubicBezTo>
                <a:cubicBezTo>
                  <a:pt x="17951" y="8576"/>
                  <a:pt x="18169" y="8173"/>
                  <a:pt x="18438" y="8173"/>
                </a:cubicBezTo>
                <a:cubicBezTo>
                  <a:pt x="18465" y="8173"/>
                  <a:pt x="18492" y="8179"/>
                  <a:pt x="18519" y="8185"/>
                </a:cubicBezTo>
                <a:cubicBezTo>
                  <a:pt x="18748" y="8477"/>
                  <a:pt x="19027" y="8644"/>
                  <a:pt x="19326" y="8644"/>
                </a:cubicBezTo>
                <a:cubicBezTo>
                  <a:pt x="20110" y="8644"/>
                  <a:pt x="20749" y="7473"/>
                  <a:pt x="20749" y="6023"/>
                </a:cubicBezTo>
                <a:cubicBezTo>
                  <a:pt x="20749" y="4579"/>
                  <a:pt x="20110" y="3402"/>
                  <a:pt x="19326" y="3402"/>
                </a:cubicBezTo>
                <a:cubicBezTo>
                  <a:pt x="18539" y="3402"/>
                  <a:pt x="17903" y="4579"/>
                  <a:pt x="17903" y="6023"/>
                </a:cubicBezTo>
                <a:cubicBezTo>
                  <a:pt x="17903" y="6444"/>
                  <a:pt x="17957" y="6840"/>
                  <a:pt x="18051" y="7193"/>
                </a:cubicBezTo>
                <a:cubicBezTo>
                  <a:pt x="18045" y="7683"/>
                  <a:pt x="17826" y="8080"/>
                  <a:pt x="17557" y="8080"/>
                </a:cubicBezTo>
                <a:cubicBezTo>
                  <a:pt x="17496" y="8080"/>
                  <a:pt x="17439" y="8061"/>
                  <a:pt x="17385" y="8024"/>
                </a:cubicBezTo>
                <a:cubicBezTo>
                  <a:pt x="16985" y="7398"/>
                  <a:pt x="16480" y="6983"/>
                  <a:pt x="15929" y="6884"/>
                </a:cubicBezTo>
                <a:cubicBezTo>
                  <a:pt x="15848" y="6754"/>
                  <a:pt x="15794" y="6561"/>
                  <a:pt x="15794" y="6351"/>
                </a:cubicBezTo>
                <a:cubicBezTo>
                  <a:pt x="15794" y="6035"/>
                  <a:pt x="15909" y="5768"/>
                  <a:pt x="16067" y="5681"/>
                </a:cubicBezTo>
                <a:cubicBezTo>
                  <a:pt x="16874" y="5589"/>
                  <a:pt x="17513" y="4356"/>
                  <a:pt x="17513" y="2844"/>
                </a:cubicBezTo>
                <a:cubicBezTo>
                  <a:pt x="17513" y="1271"/>
                  <a:pt x="16820" y="0"/>
                  <a:pt x="15969" y="0"/>
                </a:cubicBezTo>
                <a:close/>
              </a:path>
            </a:pathLst>
          </a:custGeom>
          <a:solidFill>
            <a:srgbClr val="A6AAA9">
              <a:alpha val="50000"/>
            </a:srgbClr>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21179" name="Shape 21179"/>
          <p:cNvSpPr/>
          <p:nvPr/>
        </p:nvSpPr>
        <p:spPr>
          <a:xfrm>
            <a:off x="-114" y="2463835"/>
            <a:ext cx="3130566" cy="917171"/>
          </a:xfrm>
          <a:prstGeom prst="roundRect">
            <a:avLst>
              <a:gd name="adj" fmla="val 0"/>
            </a:avLst>
          </a:prstGeom>
          <a:solidFill>
            <a:srgbClr val="FFFFFF"/>
          </a:solidFill>
          <a:ln w="12700">
            <a:miter lim="400000"/>
          </a:ln>
          <a:effectLst>
            <a:outerShdw blurRad="190500" dist="8455" dir="5400000" rotWithShape="0">
              <a:srgbClr val="000000">
                <a:alpha val="45000"/>
              </a:srgbClr>
            </a:outerShdw>
          </a:effectLst>
        </p:spPr>
        <p:txBody>
          <a:bodyPr lIns="0" tIns="0" rIns="0" bIns="0" anchor="ctr"/>
          <a:lstStyle/>
          <a:p>
            <a:pPr lvl="0">
              <a:defRPr sz="3200">
                <a:solidFill>
                  <a:srgbClr val="FFFFFF"/>
                </a:solidFill>
              </a:defRPr>
            </a:pPr>
            <a:endParaRPr/>
          </a:p>
        </p:txBody>
      </p:sp>
      <p:grpSp>
        <p:nvGrpSpPr>
          <p:cNvPr id="21186" name="Group 21186"/>
          <p:cNvGrpSpPr/>
          <p:nvPr/>
        </p:nvGrpSpPr>
        <p:grpSpPr>
          <a:xfrm>
            <a:off x="3510763" y="1288355"/>
            <a:ext cx="2151969" cy="3013614"/>
            <a:chOff x="0" y="0"/>
            <a:chExt cx="5738583" cy="8036303"/>
          </a:xfrm>
        </p:grpSpPr>
        <p:sp>
          <p:nvSpPr>
            <p:cNvPr id="21180" name="Shape 21180"/>
            <p:cNvSpPr/>
            <p:nvPr/>
          </p:nvSpPr>
          <p:spPr>
            <a:xfrm>
              <a:off x="918326" y="0"/>
              <a:ext cx="1882381" cy="18823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21181" name="Shape 21181"/>
            <p:cNvSpPr/>
            <p:nvPr/>
          </p:nvSpPr>
          <p:spPr>
            <a:xfrm>
              <a:off x="3322739" y="1257458"/>
              <a:ext cx="1802359" cy="179854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21182" name="Shape 21182"/>
            <p:cNvSpPr/>
            <p:nvPr/>
          </p:nvSpPr>
          <p:spPr>
            <a:xfrm>
              <a:off x="4046730" y="3296064"/>
              <a:ext cx="1691854" cy="16918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21183" name="Shape 21183"/>
            <p:cNvSpPr/>
            <p:nvPr/>
          </p:nvSpPr>
          <p:spPr>
            <a:xfrm>
              <a:off x="2111006" y="6557836"/>
              <a:ext cx="1478467" cy="14784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21184" name="Shape 21184"/>
            <p:cNvSpPr/>
            <p:nvPr/>
          </p:nvSpPr>
          <p:spPr>
            <a:xfrm>
              <a:off x="-1" y="2732113"/>
              <a:ext cx="3269397" cy="32732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sp>
          <p:nvSpPr>
            <p:cNvPr id="21185" name="Shape 21185"/>
            <p:cNvSpPr/>
            <p:nvPr/>
          </p:nvSpPr>
          <p:spPr>
            <a:xfrm>
              <a:off x="3642819" y="5349914"/>
              <a:ext cx="1478468" cy="14784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atin typeface="+mn-ea"/>
              </a:endParaRPr>
            </a:p>
          </p:txBody>
        </p:sp>
      </p:grpSp>
      <p:sp>
        <p:nvSpPr>
          <p:cNvPr id="21187" name="Shape 21187"/>
          <p:cNvSpPr/>
          <p:nvPr/>
        </p:nvSpPr>
        <p:spPr>
          <a:xfrm>
            <a:off x="3950559" y="1494017"/>
            <a:ext cx="516593" cy="2808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ct val="80000"/>
              </a:lnSpc>
              <a:spcBef>
                <a:spcPts val="600"/>
              </a:spcBef>
              <a:defRPr sz="3500" cap="all">
                <a:solidFill>
                  <a:srgbClr val="FFFFFF"/>
                </a:solidFill>
                <a:latin typeface="Roboto Medium"/>
                <a:ea typeface="Roboto Medium"/>
                <a:cs typeface="Roboto Medium"/>
                <a:sym typeface="Roboto Medium"/>
              </a:defRPr>
            </a:lvl1pPr>
          </a:lstStyle>
          <a:p>
            <a:pPr lvl="0">
              <a:lnSpc>
                <a:spcPct val="100000"/>
              </a:lnSpc>
              <a:defRPr sz="1800" cap="none">
                <a:solidFill>
                  <a:srgbClr val="000000"/>
                </a:solidFill>
              </a:defRPr>
            </a:pPr>
            <a:r>
              <a:rPr sz="1300" dirty="0">
                <a:solidFill>
                  <a:schemeClr val="bg1"/>
                </a:solidFill>
                <a:latin typeface="+mn-ea"/>
                <a:ea typeface="+mn-ea"/>
              </a:rPr>
              <a:t>55%</a:t>
            </a:r>
          </a:p>
        </p:txBody>
      </p:sp>
      <p:sp>
        <p:nvSpPr>
          <p:cNvPr id="21188" name="Shape 21188"/>
          <p:cNvSpPr/>
          <p:nvPr/>
        </p:nvSpPr>
        <p:spPr>
          <a:xfrm>
            <a:off x="4883207" y="1961827"/>
            <a:ext cx="437297" cy="24413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1054100">
              <a:lnSpc>
                <a:spcPct val="80000"/>
              </a:lnSpc>
              <a:defRPr sz="3500" cap="all">
                <a:solidFill>
                  <a:srgbClr val="FFFFFF"/>
                </a:solidFill>
                <a:latin typeface="Roboto Medium"/>
                <a:ea typeface="Roboto Medium"/>
                <a:cs typeface="Roboto Medium"/>
                <a:sym typeface="Roboto Medium"/>
              </a:defRPr>
            </a:lvl1pPr>
          </a:lstStyle>
          <a:p>
            <a:pPr lvl="0">
              <a:lnSpc>
                <a:spcPct val="100000"/>
              </a:lnSpc>
              <a:defRPr sz="1800" cap="none">
                <a:solidFill>
                  <a:srgbClr val="000000"/>
                </a:solidFill>
              </a:defRPr>
            </a:pPr>
            <a:r>
              <a:rPr sz="1300" dirty="0">
                <a:solidFill>
                  <a:schemeClr val="bg1"/>
                </a:solidFill>
                <a:latin typeface="+mn-ea"/>
                <a:ea typeface="+mn-ea"/>
              </a:rPr>
              <a:t>45%</a:t>
            </a:r>
          </a:p>
        </p:txBody>
      </p:sp>
      <p:sp>
        <p:nvSpPr>
          <p:cNvPr id="21189" name="Shape 21189"/>
          <p:cNvSpPr/>
          <p:nvPr/>
        </p:nvSpPr>
        <p:spPr>
          <a:xfrm>
            <a:off x="5161691" y="2715095"/>
            <a:ext cx="401050" cy="217283"/>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ct val="80000"/>
              </a:lnSpc>
              <a:spcBef>
                <a:spcPts val="600"/>
              </a:spcBef>
              <a:defRPr sz="3500" cap="all">
                <a:solidFill>
                  <a:srgbClr val="FFFFFF"/>
                </a:solidFill>
                <a:latin typeface="Roboto Medium"/>
                <a:ea typeface="Roboto Medium"/>
                <a:cs typeface="Roboto Medium"/>
                <a:sym typeface="Roboto Medium"/>
              </a:defRPr>
            </a:lvl1pPr>
          </a:lstStyle>
          <a:p>
            <a:pPr lvl="0">
              <a:lnSpc>
                <a:spcPct val="100000"/>
              </a:lnSpc>
              <a:defRPr sz="1800" cap="none">
                <a:solidFill>
                  <a:srgbClr val="000000"/>
                </a:solidFill>
              </a:defRPr>
            </a:pPr>
            <a:r>
              <a:rPr sz="1300">
                <a:solidFill>
                  <a:schemeClr val="bg1"/>
                </a:solidFill>
                <a:latin typeface="+mn-ea"/>
                <a:ea typeface="+mn-ea"/>
              </a:rPr>
              <a:t>35%</a:t>
            </a:r>
          </a:p>
        </p:txBody>
      </p:sp>
      <p:sp>
        <p:nvSpPr>
          <p:cNvPr id="21190" name="Shape 21190"/>
          <p:cNvSpPr/>
          <p:nvPr/>
        </p:nvSpPr>
        <p:spPr>
          <a:xfrm>
            <a:off x="4987348" y="3423405"/>
            <a:ext cx="364803" cy="242168"/>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ct val="80000"/>
              </a:lnSpc>
              <a:spcBef>
                <a:spcPts val="600"/>
              </a:spcBef>
              <a:defRPr sz="3500" cap="all">
                <a:solidFill>
                  <a:srgbClr val="FFFFFF"/>
                </a:solidFill>
                <a:latin typeface="Roboto Medium"/>
                <a:ea typeface="Roboto Medium"/>
                <a:cs typeface="Roboto Medium"/>
                <a:sym typeface="Roboto Medium"/>
              </a:defRPr>
            </a:lvl1pPr>
          </a:lstStyle>
          <a:p>
            <a:pPr lvl="0">
              <a:lnSpc>
                <a:spcPct val="100000"/>
              </a:lnSpc>
              <a:defRPr sz="1800" cap="none">
                <a:solidFill>
                  <a:srgbClr val="000000"/>
                </a:solidFill>
              </a:defRPr>
            </a:pPr>
            <a:r>
              <a:rPr sz="1300">
                <a:solidFill>
                  <a:schemeClr val="bg1"/>
                </a:solidFill>
                <a:latin typeface="+mn-ea"/>
                <a:ea typeface="+mn-ea"/>
              </a:rPr>
              <a:t>25%</a:t>
            </a:r>
          </a:p>
        </p:txBody>
      </p:sp>
      <p:sp>
        <p:nvSpPr>
          <p:cNvPr id="21191" name="Shape 21191"/>
          <p:cNvSpPr/>
          <p:nvPr/>
        </p:nvSpPr>
        <p:spPr>
          <a:xfrm>
            <a:off x="4360015" y="3911029"/>
            <a:ext cx="435527" cy="22570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defTabSz="1054100">
              <a:lnSpc>
                <a:spcPct val="80000"/>
              </a:lnSpc>
              <a:spcBef>
                <a:spcPts val="600"/>
              </a:spcBef>
              <a:defRPr sz="3500" cap="all">
                <a:solidFill>
                  <a:srgbClr val="FFFFFF"/>
                </a:solidFill>
                <a:latin typeface="Roboto Medium"/>
                <a:ea typeface="Roboto Medium"/>
                <a:cs typeface="Roboto Medium"/>
                <a:sym typeface="Roboto Medium"/>
              </a:defRPr>
            </a:lvl1pPr>
          </a:lstStyle>
          <a:p>
            <a:pPr lvl="0">
              <a:lnSpc>
                <a:spcPct val="100000"/>
              </a:lnSpc>
              <a:defRPr sz="1800" cap="none">
                <a:solidFill>
                  <a:srgbClr val="000000"/>
                </a:solidFill>
              </a:defRPr>
            </a:pPr>
            <a:r>
              <a:rPr sz="1300">
                <a:solidFill>
                  <a:schemeClr val="bg1"/>
                </a:solidFill>
                <a:latin typeface="+mn-ea"/>
                <a:ea typeface="+mn-ea"/>
              </a:rPr>
              <a:t>15%</a:t>
            </a:r>
          </a:p>
        </p:txBody>
      </p:sp>
      <p:grpSp>
        <p:nvGrpSpPr>
          <p:cNvPr id="21197" name="Group 21197"/>
          <p:cNvGrpSpPr/>
          <p:nvPr/>
        </p:nvGrpSpPr>
        <p:grpSpPr>
          <a:xfrm>
            <a:off x="3908899" y="2671338"/>
            <a:ext cx="474346" cy="461116"/>
            <a:chOff x="0" y="0"/>
            <a:chExt cx="1264921" cy="1229641"/>
          </a:xfrm>
        </p:grpSpPr>
        <p:sp>
          <p:nvSpPr>
            <p:cNvPr id="21192" name="Shape 21192"/>
            <p:cNvSpPr/>
            <p:nvPr/>
          </p:nvSpPr>
          <p:spPr>
            <a:xfrm>
              <a:off x="560977" y="0"/>
              <a:ext cx="703945" cy="619241"/>
            </a:xfrm>
            <a:custGeom>
              <a:avLst/>
              <a:gdLst/>
              <a:ahLst/>
              <a:cxnLst>
                <a:cxn ang="0">
                  <a:pos x="wd2" y="hd2"/>
                </a:cxn>
                <a:cxn ang="5400000">
                  <a:pos x="wd2" y="hd2"/>
                </a:cxn>
                <a:cxn ang="10800000">
                  <a:pos x="wd2" y="hd2"/>
                </a:cxn>
                <a:cxn ang="16200000">
                  <a:pos x="wd2" y="hd2"/>
                </a:cxn>
              </a:cxnLst>
              <a:rect l="0" t="0" r="r" b="b"/>
              <a:pathLst>
                <a:path w="21600" h="21600" extrusionOk="0">
                  <a:moveTo>
                    <a:pt x="20902" y="0"/>
                  </a:moveTo>
                  <a:lnTo>
                    <a:pt x="12581" y="793"/>
                  </a:lnTo>
                  <a:lnTo>
                    <a:pt x="14279" y="2267"/>
                  </a:lnTo>
                  <a:lnTo>
                    <a:pt x="5849" y="11442"/>
                  </a:lnTo>
                  <a:lnTo>
                    <a:pt x="1971" y="15682"/>
                  </a:lnTo>
                  <a:lnTo>
                    <a:pt x="0" y="18113"/>
                  </a:lnTo>
                  <a:lnTo>
                    <a:pt x="6815" y="21593"/>
                  </a:lnTo>
                  <a:lnTo>
                    <a:pt x="6825" y="21599"/>
                  </a:lnTo>
                  <a:lnTo>
                    <a:pt x="6824" y="21600"/>
                  </a:lnTo>
                  <a:lnTo>
                    <a:pt x="6824" y="21600"/>
                  </a:lnTo>
                  <a:lnTo>
                    <a:pt x="10724" y="17311"/>
                  </a:lnTo>
                  <a:lnTo>
                    <a:pt x="19972" y="7211"/>
                  </a:lnTo>
                  <a:lnTo>
                    <a:pt x="21600" y="8624"/>
                  </a:lnTo>
                  <a:cubicBezTo>
                    <a:pt x="21600" y="8624"/>
                    <a:pt x="20902" y="0"/>
                    <a:pt x="20902" y="0"/>
                  </a:cubicBezTo>
                  <a:close/>
                </a:path>
              </a:pathLst>
            </a:custGeom>
            <a:solidFill>
              <a:srgbClr val="3D4247"/>
            </a:solidFill>
            <a:ln w="12700" cap="flat">
              <a:noFill/>
              <a:miter lim="400000"/>
            </a:ln>
            <a:effectLst/>
          </p:spPr>
          <p:txBody>
            <a:bodyPr wrap="square" lIns="38100" tIns="38100" rIns="38100" bIns="38100" numCol="1" anchor="ctr">
              <a:noAutofit/>
            </a:bodyPr>
            <a:lstStyle/>
            <a:p>
              <a:pPr defTabSz="17145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1193" name="Shape 21193"/>
            <p:cNvSpPr/>
            <p:nvPr/>
          </p:nvSpPr>
          <p:spPr>
            <a:xfrm>
              <a:off x="560977" y="452606"/>
              <a:ext cx="222374" cy="167365"/>
            </a:xfrm>
            <a:custGeom>
              <a:avLst/>
              <a:gdLst/>
              <a:ahLst/>
              <a:cxnLst>
                <a:cxn ang="0">
                  <a:pos x="wd2" y="hd2"/>
                </a:cxn>
                <a:cxn ang="5400000">
                  <a:pos x="wd2" y="hd2"/>
                </a:cxn>
                <a:cxn ang="10800000">
                  <a:pos x="wd2" y="hd2"/>
                </a:cxn>
                <a:cxn ang="16200000">
                  <a:pos x="wd2" y="hd2"/>
                </a:cxn>
              </a:cxnLst>
              <a:rect l="0" t="0" r="r" b="b"/>
              <a:pathLst>
                <a:path w="21600" h="21600" extrusionOk="0">
                  <a:moveTo>
                    <a:pt x="6035" y="0"/>
                  </a:moveTo>
                  <a:lnTo>
                    <a:pt x="0" y="8697"/>
                  </a:lnTo>
                  <a:lnTo>
                    <a:pt x="21600" y="21600"/>
                  </a:lnTo>
                  <a:cubicBezTo>
                    <a:pt x="21600" y="21600"/>
                    <a:pt x="6035" y="0"/>
                    <a:pt x="6035" y="0"/>
                  </a:cubicBezTo>
                  <a:close/>
                </a:path>
              </a:pathLst>
            </a:custGeom>
            <a:solidFill>
              <a:srgbClr val="0F1216">
                <a:alpha val="75000"/>
              </a:srgbClr>
            </a:solidFill>
            <a:ln w="12700" cap="flat">
              <a:noFill/>
              <a:miter lim="400000"/>
            </a:ln>
            <a:effectLst/>
          </p:spPr>
          <p:txBody>
            <a:bodyPr wrap="square" lIns="38100" tIns="38100" rIns="38100" bIns="38100" numCol="1" anchor="ctr">
              <a:noAutofit/>
            </a:bodyPr>
            <a:lstStyle/>
            <a:p>
              <a:pPr defTabSz="17145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1194" name="Shape 21194"/>
            <p:cNvSpPr/>
            <p:nvPr/>
          </p:nvSpPr>
          <p:spPr>
            <a:xfrm>
              <a:off x="0" y="351886"/>
              <a:ext cx="1147701" cy="877756"/>
            </a:xfrm>
            <a:custGeom>
              <a:avLst/>
              <a:gdLst/>
              <a:ahLst/>
              <a:cxnLst>
                <a:cxn ang="0">
                  <a:pos x="wd2" y="hd2"/>
                </a:cxn>
                <a:cxn ang="5400000">
                  <a:pos x="wd2" y="hd2"/>
                </a:cxn>
                <a:cxn ang="10800000">
                  <a:pos x="wd2" y="hd2"/>
                </a:cxn>
                <a:cxn ang="16200000">
                  <a:pos x="wd2" y="hd2"/>
                </a:cxn>
              </a:cxnLst>
              <a:rect l="0" t="0" r="r" b="b"/>
              <a:pathLst>
                <a:path w="20719" h="20514" extrusionOk="0">
                  <a:moveTo>
                    <a:pt x="16446" y="3385"/>
                  </a:moveTo>
                  <a:cubicBezTo>
                    <a:pt x="16523" y="3597"/>
                    <a:pt x="16593" y="3815"/>
                    <a:pt x="16657" y="4037"/>
                  </a:cubicBezTo>
                  <a:cubicBezTo>
                    <a:pt x="16800" y="4528"/>
                    <a:pt x="16911" y="5042"/>
                    <a:pt x="16984" y="5577"/>
                  </a:cubicBezTo>
                  <a:cubicBezTo>
                    <a:pt x="17635" y="10314"/>
                    <a:pt x="15195" y="14837"/>
                    <a:pt x="11536" y="15678"/>
                  </a:cubicBezTo>
                  <a:cubicBezTo>
                    <a:pt x="7877" y="16520"/>
                    <a:pt x="4384" y="13362"/>
                    <a:pt x="3734" y="8625"/>
                  </a:cubicBezTo>
                  <a:cubicBezTo>
                    <a:pt x="3693" y="8333"/>
                    <a:pt x="3667" y="8042"/>
                    <a:pt x="3651" y="7752"/>
                  </a:cubicBezTo>
                  <a:lnTo>
                    <a:pt x="55" y="5727"/>
                  </a:lnTo>
                  <a:cubicBezTo>
                    <a:pt x="-41" y="6939"/>
                    <a:pt x="-13" y="8188"/>
                    <a:pt x="160" y="9447"/>
                  </a:cubicBezTo>
                  <a:cubicBezTo>
                    <a:pt x="1161" y="16739"/>
                    <a:pt x="6538" y="21600"/>
                    <a:pt x="12171" y="20304"/>
                  </a:cubicBezTo>
                  <a:cubicBezTo>
                    <a:pt x="17804" y="19009"/>
                    <a:pt x="21559" y="12047"/>
                    <a:pt x="20558" y="4755"/>
                  </a:cubicBezTo>
                  <a:cubicBezTo>
                    <a:pt x="20352" y="3251"/>
                    <a:pt x="19958" y="1851"/>
                    <a:pt x="19415" y="587"/>
                  </a:cubicBezTo>
                  <a:cubicBezTo>
                    <a:pt x="19330" y="388"/>
                    <a:pt x="19241" y="192"/>
                    <a:pt x="19148" y="0"/>
                  </a:cubicBezTo>
                  <a:cubicBezTo>
                    <a:pt x="19148" y="0"/>
                    <a:pt x="16446" y="3385"/>
                    <a:pt x="16446" y="3385"/>
                  </a:cubicBezTo>
                  <a:close/>
                </a:path>
              </a:pathLst>
            </a:custGeom>
            <a:solidFill>
              <a:srgbClr val="3D4247"/>
            </a:solidFill>
            <a:ln w="12700" cap="flat">
              <a:noFill/>
              <a:miter lim="400000"/>
            </a:ln>
            <a:effectLst/>
          </p:spPr>
          <p:txBody>
            <a:bodyPr wrap="square" lIns="38100" tIns="38100" rIns="38100" bIns="38100" numCol="1" anchor="ctr">
              <a:noAutofit/>
            </a:bodyPr>
            <a:lstStyle/>
            <a:p>
              <a:pPr defTabSz="17145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21195" name="Shape 21195"/>
            <p:cNvSpPr/>
            <p:nvPr/>
          </p:nvSpPr>
          <p:spPr>
            <a:xfrm>
              <a:off x="12749" y="81596"/>
              <a:ext cx="831721" cy="707398"/>
            </a:xfrm>
            <a:custGeom>
              <a:avLst/>
              <a:gdLst/>
              <a:ahLst/>
              <a:cxnLst>
                <a:cxn ang="0">
                  <a:pos x="wd2" y="hd2"/>
                </a:cxn>
                <a:cxn ang="5400000">
                  <a:pos x="wd2" y="hd2"/>
                </a:cxn>
                <a:cxn ang="10800000">
                  <a:pos x="wd2" y="hd2"/>
                </a:cxn>
                <a:cxn ang="16200000">
                  <a:pos x="wd2" y="hd2"/>
                </a:cxn>
              </a:cxnLst>
              <a:rect l="0" t="0" r="r" b="b"/>
              <a:pathLst>
                <a:path w="21600" h="21164" extrusionOk="0">
                  <a:moveTo>
                    <a:pt x="11951" y="267"/>
                  </a:moveTo>
                  <a:cubicBezTo>
                    <a:pt x="8281" y="1018"/>
                    <a:pt x="5166" y="3259"/>
                    <a:pt x="2989" y="6352"/>
                  </a:cubicBezTo>
                  <a:cubicBezTo>
                    <a:pt x="2830" y="6576"/>
                    <a:pt x="2676" y="6805"/>
                    <a:pt x="2528" y="7039"/>
                  </a:cubicBezTo>
                  <a:cubicBezTo>
                    <a:pt x="1317" y="8948"/>
                    <a:pt x="448" y="11142"/>
                    <a:pt x="0" y="13488"/>
                  </a:cubicBezTo>
                  <a:lnTo>
                    <a:pt x="4935" y="15969"/>
                  </a:lnTo>
                  <a:lnTo>
                    <a:pt x="15269" y="21164"/>
                  </a:lnTo>
                  <a:lnTo>
                    <a:pt x="20014" y="16091"/>
                  </a:lnTo>
                  <a:lnTo>
                    <a:pt x="20006" y="16085"/>
                  </a:lnTo>
                  <a:lnTo>
                    <a:pt x="7458" y="9590"/>
                  </a:lnTo>
                  <a:cubicBezTo>
                    <a:pt x="7636" y="9370"/>
                    <a:pt x="7821" y="9157"/>
                    <a:pt x="8014" y="8953"/>
                  </a:cubicBezTo>
                  <a:cubicBezTo>
                    <a:pt x="9325" y="7564"/>
                    <a:pt x="10982" y="6575"/>
                    <a:pt x="12865" y="6189"/>
                  </a:cubicBezTo>
                  <a:cubicBezTo>
                    <a:pt x="14484" y="5858"/>
                    <a:pt x="16080" y="6013"/>
                    <a:pt x="17541" y="6561"/>
                  </a:cubicBezTo>
                  <a:lnTo>
                    <a:pt x="21600" y="2044"/>
                  </a:lnTo>
                  <a:cubicBezTo>
                    <a:pt x="18750" y="280"/>
                    <a:pt x="15385" y="-436"/>
                    <a:pt x="11951" y="267"/>
                  </a:cubicBezTo>
                  <a:close/>
                </a:path>
              </a:pathLst>
            </a:custGeom>
            <a:solidFill>
              <a:srgbClr val="A6AAA9"/>
            </a:solidFill>
            <a:ln w="12700" cap="flat">
              <a:noFill/>
              <a:miter lim="400000"/>
            </a:ln>
            <a:effectLst/>
          </p:spPr>
          <p:txBody>
            <a:bodyPr wrap="square" lIns="38100" tIns="38100" rIns="38100" bIns="38100" numCol="1" anchor="ctr">
              <a:noAutofit/>
            </a:bodyPr>
            <a:lstStyle/>
            <a:p>
              <a:pPr lvl="0">
                <a:defRPr sz="3200"/>
              </a:pPr>
              <a:endParaRPr>
                <a:latin typeface="+mn-ea"/>
              </a:endParaRPr>
            </a:p>
          </p:txBody>
        </p:sp>
        <p:sp>
          <p:nvSpPr>
            <p:cNvPr id="21196" name="Shape 21196"/>
            <p:cNvSpPr/>
            <p:nvPr/>
          </p:nvSpPr>
          <p:spPr>
            <a:xfrm>
              <a:off x="838916" y="351886"/>
              <a:ext cx="247671" cy="565801"/>
            </a:xfrm>
            <a:custGeom>
              <a:avLst/>
              <a:gdLst/>
              <a:ahLst/>
              <a:cxnLst>
                <a:cxn ang="0">
                  <a:pos x="wd2" y="hd2"/>
                </a:cxn>
                <a:cxn ang="5400000">
                  <a:pos x="wd2" y="hd2"/>
                </a:cxn>
                <a:cxn ang="10800000">
                  <a:pos x="wd2" y="hd2"/>
                </a:cxn>
                <a:cxn ang="16200000">
                  <a:pos x="wd2" y="hd2"/>
                </a:cxn>
              </a:cxnLst>
              <a:rect l="0" t="0" r="r" b="b"/>
              <a:pathLst>
                <a:path w="21600" h="21600" extrusionOk="0">
                  <a:moveTo>
                    <a:pt x="19343" y="0"/>
                  </a:moveTo>
                  <a:lnTo>
                    <a:pt x="6286" y="5530"/>
                  </a:lnTo>
                  <a:cubicBezTo>
                    <a:pt x="6658" y="5876"/>
                    <a:pt x="6996" y="6232"/>
                    <a:pt x="7307" y="6595"/>
                  </a:cubicBezTo>
                  <a:cubicBezTo>
                    <a:pt x="7997" y="7397"/>
                    <a:pt x="8534" y="8236"/>
                    <a:pt x="8889" y="9111"/>
                  </a:cubicBezTo>
                  <a:cubicBezTo>
                    <a:pt x="10807" y="13835"/>
                    <a:pt x="7154" y="18425"/>
                    <a:pt x="0" y="21600"/>
                  </a:cubicBezTo>
                  <a:cubicBezTo>
                    <a:pt x="13077" y="17500"/>
                    <a:pt x="21600" y="10794"/>
                    <a:pt x="21600" y="3217"/>
                  </a:cubicBezTo>
                  <a:cubicBezTo>
                    <a:pt x="21599" y="2691"/>
                    <a:pt x="21554" y="2170"/>
                    <a:pt x="21474" y="1654"/>
                  </a:cubicBezTo>
                  <a:cubicBezTo>
                    <a:pt x="21201" y="1419"/>
                    <a:pt x="20924" y="1187"/>
                    <a:pt x="20633" y="958"/>
                  </a:cubicBezTo>
                  <a:cubicBezTo>
                    <a:pt x="20220" y="633"/>
                    <a:pt x="19790" y="314"/>
                    <a:pt x="19343" y="0"/>
                  </a:cubicBezTo>
                  <a:close/>
                </a:path>
              </a:pathLst>
            </a:custGeom>
            <a:solidFill>
              <a:srgbClr val="0F1216"/>
            </a:solidFill>
            <a:ln w="12700" cap="flat">
              <a:noFill/>
              <a:miter lim="400000"/>
            </a:ln>
            <a:effectLst/>
          </p:spPr>
          <p:txBody>
            <a:bodyPr wrap="square" lIns="38100" tIns="38100" rIns="38100" bIns="38100" numCol="1" anchor="ctr">
              <a:noAutofit/>
            </a:bodyPr>
            <a:lstStyle/>
            <a:p>
              <a:pPr defTabSz="171450">
                <a:defRPr sz="28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grpSp>
      <p:grpSp>
        <p:nvGrpSpPr>
          <p:cNvPr id="21202" name="Group 21202"/>
          <p:cNvGrpSpPr/>
          <p:nvPr/>
        </p:nvGrpSpPr>
        <p:grpSpPr>
          <a:xfrm>
            <a:off x="984301" y="1529002"/>
            <a:ext cx="1927773" cy="493120"/>
            <a:chOff x="0" y="0"/>
            <a:chExt cx="5140725" cy="1314986"/>
          </a:xfrm>
        </p:grpSpPr>
        <p:grpSp>
          <p:nvGrpSpPr>
            <p:cNvPr id="21200" name="Group 21200"/>
            <p:cNvGrpSpPr/>
            <p:nvPr/>
          </p:nvGrpSpPr>
          <p:grpSpPr>
            <a:xfrm>
              <a:off x="0" y="0"/>
              <a:ext cx="5140725" cy="1314986"/>
              <a:chOff x="0" y="128077"/>
              <a:chExt cx="5140724" cy="1314985"/>
            </a:xfrm>
          </p:grpSpPr>
          <p:sp>
            <p:nvSpPr>
              <p:cNvPr id="21198" name="Shape 21198"/>
              <p:cNvSpPr/>
              <p:nvPr/>
            </p:nvSpPr>
            <p:spPr>
              <a:xfrm>
                <a:off x="0" y="128077"/>
                <a:ext cx="1270000" cy="1270001"/>
              </a:xfrm>
              <a:prstGeom prst="roundRect">
                <a:avLst>
                  <a:gd name="adj" fmla="val 0"/>
                </a:avLst>
              </a:prstGeom>
              <a:solidFill>
                <a:srgbClr val="FFFFFF"/>
              </a:solidFill>
              <a:ln w="19050" cap="flat" cmpd="sng">
                <a:solidFill>
                  <a:schemeClr val="accent1"/>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199" name="Shape 21199"/>
              <p:cNvSpPr/>
              <p:nvPr/>
            </p:nvSpPr>
            <p:spPr>
              <a:xfrm>
                <a:off x="1985164" y="135698"/>
                <a:ext cx="3155560"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accent1"/>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grpSp>
        <p:sp>
          <p:nvSpPr>
            <p:cNvPr id="21201" name="Shape 21201"/>
            <p:cNvSpPr/>
            <p:nvPr/>
          </p:nvSpPr>
          <p:spPr>
            <a:xfrm>
              <a:off x="186581" y="192622"/>
              <a:ext cx="894714" cy="884756"/>
            </a:xfrm>
            <a:custGeom>
              <a:avLst/>
              <a:gdLst/>
              <a:ahLst/>
              <a:cxnLst>
                <a:cxn ang="0">
                  <a:pos x="wd2" y="hd2"/>
                </a:cxn>
                <a:cxn ang="5400000">
                  <a:pos x="wd2" y="hd2"/>
                </a:cxn>
                <a:cxn ang="10800000">
                  <a:pos x="wd2" y="hd2"/>
                </a:cxn>
                <a:cxn ang="16200000">
                  <a:pos x="wd2" y="hd2"/>
                </a:cxn>
              </a:cxnLst>
              <a:rect l="0" t="0" r="r" b="b"/>
              <a:pathLst>
                <a:path w="21600" h="21600" extrusionOk="0">
                  <a:moveTo>
                    <a:pt x="5784" y="0"/>
                  </a:moveTo>
                  <a:lnTo>
                    <a:pt x="5486" y="118"/>
                  </a:lnTo>
                  <a:lnTo>
                    <a:pt x="5311" y="295"/>
                  </a:lnTo>
                  <a:lnTo>
                    <a:pt x="5194" y="530"/>
                  </a:lnTo>
                  <a:lnTo>
                    <a:pt x="5078" y="1356"/>
                  </a:lnTo>
                  <a:lnTo>
                    <a:pt x="4378" y="1532"/>
                  </a:lnTo>
                  <a:lnTo>
                    <a:pt x="3737" y="1827"/>
                  </a:lnTo>
                  <a:lnTo>
                    <a:pt x="3154" y="1356"/>
                  </a:lnTo>
                  <a:lnTo>
                    <a:pt x="2921" y="1238"/>
                  </a:lnTo>
                  <a:lnTo>
                    <a:pt x="2746" y="1238"/>
                  </a:lnTo>
                  <a:lnTo>
                    <a:pt x="2513" y="1356"/>
                  </a:lnTo>
                  <a:lnTo>
                    <a:pt x="2338" y="1414"/>
                  </a:lnTo>
                  <a:lnTo>
                    <a:pt x="1406" y="2357"/>
                  </a:lnTo>
                  <a:lnTo>
                    <a:pt x="1348" y="2593"/>
                  </a:lnTo>
                  <a:lnTo>
                    <a:pt x="1224" y="2770"/>
                  </a:lnTo>
                  <a:lnTo>
                    <a:pt x="1224" y="3006"/>
                  </a:lnTo>
                  <a:lnTo>
                    <a:pt x="1348" y="3183"/>
                  </a:lnTo>
                  <a:lnTo>
                    <a:pt x="1931" y="3890"/>
                  </a:lnTo>
                  <a:lnTo>
                    <a:pt x="1639" y="4545"/>
                  </a:lnTo>
                  <a:lnTo>
                    <a:pt x="1406" y="5135"/>
                  </a:lnTo>
                  <a:lnTo>
                    <a:pt x="583" y="5253"/>
                  </a:lnTo>
                  <a:lnTo>
                    <a:pt x="291" y="5371"/>
                  </a:lnTo>
                  <a:lnTo>
                    <a:pt x="117" y="5547"/>
                  </a:lnTo>
                  <a:lnTo>
                    <a:pt x="0" y="5783"/>
                  </a:lnTo>
                  <a:lnTo>
                    <a:pt x="0" y="7198"/>
                  </a:lnTo>
                  <a:lnTo>
                    <a:pt x="117" y="7492"/>
                  </a:lnTo>
                  <a:lnTo>
                    <a:pt x="291" y="7728"/>
                  </a:lnTo>
                  <a:lnTo>
                    <a:pt x="583" y="7846"/>
                  </a:lnTo>
                  <a:lnTo>
                    <a:pt x="1406" y="7905"/>
                  </a:lnTo>
                  <a:lnTo>
                    <a:pt x="1639" y="8435"/>
                  </a:lnTo>
                  <a:lnTo>
                    <a:pt x="1931" y="9091"/>
                  </a:lnTo>
                  <a:lnTo>
                    <a:pt x="1348" y="9798"/>
                  </a:lnTo>
                  <a:lnTo>
                    <a:pt x="1224" y="9916"/>
                  </a:lnTo>
                  <a:lnTo>
                    <a:pt x="1224" y="10093"/>
                  </a:lnTo>
                  <a:lnTo>
                    <a:pt x="1348" y="10270"/>
                  </a:lnTo>
                  <a:lnTo>
                    <a:pt x="1406" y="10505"/>
                  </a:lnTo>
                  <a:lnTo>
                    <a:pt x="2338" y="11507"/>
                  </a:lnTo>
                  <a:lnTo>
                    <a:pt x="2513" y="11625"/>
                  </a:lnTo>
                  <a:lnTo>
                    <a:pt x="2921" y="11625"/>
                  </a:lnTo>
                  <a:lnTo>
                    <a:pt x="3154" y="11507"/>
                  </a:lnTo>
                  <a:lnTo>
                    <a:pt x="3854" y="11036"/>
                  </a:lnTo>
                  <a:lnTo>
                    <a:pt x="4495" y="11213"/>
                  </a:lnTo>
                  <a:lnTo>
                    <a:pt x="4961" y="11448"/>
                  </a:lnTo>
                  <a:lnTo>
                    <a:pt x="5078" y="12332"/>
                  </a:lnTo>
                  <a:lnTo>
                    <a:pt x="5194" y="12686"/>
                  </a:lnTo>
                  <a:lnTo>
                    <a:pt x="5369" y="12863"/>
                  </a:lnTo>
                  <a:lnTo>
                    <a:pt x="5726" y="12981"/>
                  </a:lnTo>
                  <a:lnTo>
                    <a:pt x="7125" y="12981"/>
                  </a:lnTo>
                  <a:lnTo>
                    <a:pt x="7358" y="12863"/>
                  </a:lnTo>
                  <a:lnTo>
                    <a:pt x="7533" y="12686"/>
                  </a:lnTo>
                  <a:lnTo>
                    <a:pt x="7649" y="12332"/>
                  </a:lnTo>
                  <a:lnTo>
                    <a:pt x="7708" y="11507"/>
                  </a:lnTo>
                  <a:lnTo>
                    <a:pt x="8465" y="11330"/>
                  </a:lnTo>
                  <a:lnTo>
                    <a:pt x="9048" y="11036"/>
                  </a:lnTo>
                  <a:lnTo>
                    <a:pt x="9689" y="11507"/>
                  </a:lnTo>
                  <a:lnTo>
                    <a:pt x="9864" y="11625"/>
                  </a:lnTo>
                  <a:lnTo>
                    <a:pt x="10279" y="11625"/>
                  </a:lnTo>
                  <a:lnTo>
                    <a:pt x="10512" y="11507"/>
                  </a:lnTo>
                  <a:lnTo>
                    <a:pt x="11386" y="10505"/>
                  </a:lnTo>
                  <a:lnTo>
                    <a:pt x="11620" y="10270"/>
                  </a:lnTo>
                  <a:lnTo>
                    <a:pt x="11620" y="9916"/>
                  </a:lnTo>
                  <a:lnTo>
                    <a:pt x="11503" y="9798"/>
                  </a:lnTo>
                  <a:lnTo>
                    <a:pt x="10978" y="9091"/>
                  </a:lnTo>
                  <a:lnTo>
                    <a:pt x="11328" y="8435"/>
                  </a:lnTo>
                  <a:lnTo>
                    <a:pt x="11503" y="7846"/>
                  </a:lnTo>
                  <a:lnTo>
                    <a:pt x="12319" y="7728"/>
                  </a:lnTo>
                  <a:lnTo>
                    <a:pt x="12552" y="7610"/>
                  </a:lnTo>
                  <a:lnTo>
                    <a:pt x="12727" y="7433"/>
                  </a:lnTo>
                  <a:lnTo>
                    <a:pt x="12843" y="7080"/>
                  </a:lnTo>
                  <a:lnTo>
                    <a:pt x="12843" y="5783"/>
                  </a:lnTo>
                  <a:lnTo>
                    <a:pt x="12727" y="5429"/>
                  </a:lnTo>
                  <a:lnTo>
                    <a:pt x="12552" y="5253"/>
                  </a:lnTo>
                  <a:lnTo>
                    <a:pt x="12319" y="5135"/>
                  </a:lnTo>
                  <a:lnTo>
                    <a:pt x="11503" y="5017"/>
                  </a:lnTo>
                  <a:lnTo>
                    <a:pt x="11328" y="4428"/>
                  </a:lnTo>
                  <a:lnTo>
                    <a:pt x="10978" y="3831"/>
                  </a:lnTo>
                  <a:lnTo>
                    <a:pt x="11503" y="3183"/>
                  </a:lnTo>
                  <a:lnTo>
                    <a:pt x="11620" y="3006"/>
                  </a:lnTo>
                  <a:lnTo>
                    <a:pt x="11620" y="2593"/>
                  </a:lnTo>
                  <a:lnTo>
                    <a:pt x="11386" y="2357"/>
                  </a:lnTo>
                  <a:lnTo>
                    <a:pt x="10512" y="1414"/>
                  </a:lnTo>
                  <a:lnTo>
                    <a:pt x="10279" y="1356"/>
                  </a:lnTo>
                  <a:lnTo>
                    <a:pt x="10104" y="1238"/>
                  </a:lnTo>
                  <a:lnTo>
                    <a:pt x="9864" y="1238"/>
                  </a:lnTo>
                  <a:lnTo>
                    <a:pt x="9689" y="1356"/>
                  </a:lnTo>
                  <a:lnTo>
                    <a:pt x="9048" y="1827"/>
                  </a:lnTo>
                  <a:lnTo>
                    <a:pt x="8465" y="1532"/>
                  </a:lnTo>
                  <a:lnTo>
                    <a:pt x="7824" y="1356"/>
                  </a:lnTo>
                  <a:lnTo>
                    <a:pt x="7708" y="530"/>
                  </a:lnTo>
                  <a:lnTo>
                    <a:pt x="7649" y="295"/>
                  </a:lnTo>
                  <a:lnTo>
                    <a:pt x="7416" y="118"/>
                  </a:lnTo>
                  <a:lnTo>
                    <a:pt x="7125" y="0"/>
                  </a:lnTo>
                  <a:lnTo>
                    <a:pt x="5784" y="0"/>
                  </a:lnTo>
                  <a:close/>
                  <a:moveTo>
                    <a:pt x="6425" y="4126"/>
                  </a:moveTo>
                  <a:lnTo>
                    <a:pt x="7358" y="4310"/>
                  </a:lnTo>
                  <a:lnTo>
                    <a:pt x="8057" y="4722"/>
                  </a:lnTo>
                  <a:lnTo>
                    <a:pt x="8523" y="5547"/>
                  </a:lnTo>
                  <a:lnTo>
                    <a:pt x="8757" y="6372"/>
                  </a:lnTo>
                  <a:lnTo>
                    <a:pt x="8523" y="7315"/>
                  </a:lnTo>
                  <a:lnTo>
                    <a:pt x="8057" y="8023"/>
                  </a:lnTo>
                  <a:lnTo>
                    <a:pt x="7358" y="8553"/>
                  </a:lnTo>
                  <a:lnTo>
                    <a:pt x="6425" y="8737"/>
                  </a:lnTo>
                  <a:lnTo>
                    <a:pt x="5602" y="8553"/>
                  </a:lnTo>
                  <a:lnTo>
                    <a:pt x="4903" y="8023"/>
                  </a:lnTo>
                  <a:lnTo>
                    <a:pt x="4378" y="7315"/>
                  </a:lnTo>
                  <a:lnTo>
                    <a:pt x="4145" y="6372"/>
                  </a:lnTo>
                  <a:lnTo>
                    <a:pt x="4378" y="5547"/>
                  </a:lnTo>
                  <a:lnTo>
                    <a:pt x="4903" y="4722"/>
                  </a:lnTo>
                  <a:lnTo>
                    <a:pt x="5602" y="4310"/>
                  </a:lnTo>
                  <a:lnTo>
                    <a:pt x="6425" y="4126"/>
                  </a:lnTo>
                  <a:close/>
                  <a:moveTo>
                    <a:pt x="16406" y="6608"/>
                  </a:moveTo>
                  <a:lnTo>
                    <a:pt x="15473" y="6667"/>
                  </a:lnTo>
                  <a:lnTo>
                    <a:pt x="15182" y="6785"/>
                  </a:lnTo>
                  <a:lnTo>
                    <a:pt x="14949" y="7021"/>
                  </a:lnTo>
                  <a:lnTo>
                    <a:pt x="14949" y="7315"/>
                  </a:lnTo>
                  <a:lnTo>
                    <a:pt x="14891" y="7846"/>
                  </a:lnTo>
                  <a:lnTo>
                    <a:pt x="14359" y="8023"/>
                  </a:lnTo>
                  <a:lnTo>
                    <a:pt x="13834" y="8317"/>
                  </a:lnTo>
                  <a:lnTo>
                    <a:pt x="13426" y="8023"/>
                  </a:lnTo>
                  <a:lnTo>
                    <a:pt x="13251" y="8023"/>
                  </a:lnTo>
                  <a:lnTo>
                    <a:pt x="13018" y="7905"/>
                  </a:lnTo>
                  <a:lnTo>
                    <a:pt x="12843" y="8023"/>
                  </a:lnTo>
                  <a:lnTo>
                    <a:pt x="12610" y="8141"/>
                  </a:lnTo>
                  <a:lnTo>
                    <a:pt x="12028" y="8973"/>
                  </a:lnTo>
                  <a:lnTo>
                    <a:pt x="11911" y="9091"/>
                  </a:lnTo>
                  <a:lnTo>
                    <a:pt x="11911" y="9503"/>
                  </a:lnTo>
                  <a:lnTo>
                    <a:pt x="12028" y="9680"/>
                  </a:lnTo>
                  <a:lnTo>
                    <a:pt x="12435" y="10211"/>
                  </a:lnTo>
                  <a:lnTo>
                    <a:pt x="12319" y="10623"/>
                  </a:lnTo>
                  <a:lnTo>
                    <a:pt x="12144" y="11213"/>
                  </a:lnTo>
                  <a:lnTo>
                    <a:pt x="11503" y="11330"/>
                  </a:lnTo>
                  <a:lnTo>
                    <a:pt x="11328" y="11448"/>
                  </a:lnTo>
                  <a:lnTo>
                    <a:pt x="11095" y="11625"/>
                  </a:lnTo>
                  <a:lnTo>
                    <a:pt x="11095" y="11920"/>
                  </a:lnTo>
                  <a:lnTo>
                    <a:pt x="11212" y="12863"/>
                  </a:lnTo>
                  <a:lnTo>
                    <a:pt x="11328" y="13165"/>
                  </a:lnTo>
                  <a:lnTo>
                    <a:pt x="11503" y="13401"/>
                  </a:lnTo>
                  <a:lnTo>
                    <a:pt x="11736" y="13401"/>
                  </a:lnTo>
                  <a:lnTo>
                    <a:pt x="12435" y="13518"/>
                  </a:lnTo>
                  <a:lnTo>
                    <a:pt x="12610" y="13931"/>
                  </a:lnTo>
                  <a:lnTo>
                    <a:pt x="12843" y="14344"/>
                  </a:lnTo>
                  <a:lnTo>
                    <a:pt x="12435" y="15169"/>
                  </a:lnTo>
                  <a:lnTo>
                    <a:pt x="12435" y="15463"/>
                  </a:lnTo>
                  <a:lnTo>
                    <a:pt x="12610" y="15640"/>
                  </a:lnTo>
                  <a:lnTo>
                    <a:pt x="13310" y="16288"/>
                  </a:lnTo>
                  <a:lnTo>
                    <a:pt x="13543" y="16347"/>
                  </a:lnTo>
                  <a:lnTo>
                    <a:pt x="13951" y="16347"/>
                  </a:lnTo>
                  <a:lnTo>
                    <a:pt x="14067" y="16288"/>
                  </a:lnTo>
                  <a:lnTo>
                    <a:pt x="14541" y="15876"/>
                  </a:lnTo>
                  <a:lnTo>
                    <a:pt x="15065" y="15935"/>
                  </a:lnTo>
                  <a:lnTo>
                    <a:pt x="15590" y="16171"/>
                  </a:lnTo>
                  <a:lnTo>
                    <a:pt x="15706" y="16760"/>
                  </a:lnTo>
                  <a:lnTo>
                    <a:pt x="15765" y="17114"/>
                  </a:lnTo>
                  <a:lnTo>
                    <a:pt x="15998" y="17172"/>
                  </a:lnTo>
                  <a:lnTo>
                    <a:pt x="16289" y="17290"/>
                  </a:lnTo>
                  <a:lnTo>
                    <a:pt x="17222" y="17172"/>
                  </a:lnTo>
                  <a:lnTo>
                    <a:pt x="17513" y="17114"/>
                  </a:lnTo>
                  <a:lnTo>
                    <a:pt x="17746" y="16878"/>
                  </a:lnTo>
                  <a:lnTo>
                    <a:pt x="17746" y="16583"/>
                  </a:lnTo>
                  <a:lnTo>
                    <a:pt x="17805" y="15935"/>
                  </a:lnTo>
                  <a:lnTo>
                    <a:pt x="18329" y="15758"/>
                  </a:lnTo>
                  <a:lnTo>
                    <a:pt x="18737" y="15463"/>
                  </a:lnTo>
                  <a:lnTo>
                    <a:pt x="19269" y="15876"/>
                  </a:lnTo>
                  <a:lnTo>
                    <a:pt x="19852" y="15876"/>
                  </a:lnTo>
                  <a:lnTo>
                    <a:pt x="20085" y="15758"/>
                  </a:lnTo>
                  <a:lnTo>
                    <a:pt x="20668" y="14933"/>
                  </a:lnTo>
                  <a:lnTo>
                    <a:pt x="20784" y="14815"/>
                  </a:lnTo>
                  <a:lnTo>
                    <a:pt x="20784" y="14402"/>
                  </a:lnTo>
                  <a:lnTo>
                    <a:pt x="20668" y="14226"/>
                  </a:lnTo>
                  <a:lnTo>
                    <a:pt x="20260" y="13695"/>
                  </a:lnTo>
                  <a:lnTo>
                    <a:pt x="20376" y="13165"/>
                  </a:lnTo>
                  <a:lnTo>
                    <a:pt x="20551" y="12686"/>
                  </a:lnTo>
                  <a:lnTo>
                    <a:pt x="21075" y="12568"/>
                  </a:lnTo>
                  <a:lnTo>
                    <a:pt x="21367" y="12450"/>
                  </a:lnTo>
                  <a:lnTo>
                    <a:pt x="21600" y="12273"/>
                  </a:lnTo>
                  <a:lnTo>
                    <a:pt x="21600" y="11920"/>
                  </a:lnTo>
                  <a:lnTo>
                    <a:pt x="21483" y="11036"/>
                  </a:lnTo>
                  <a:lnTo>
                    <a:pt x="21367" y="10682"/>
                  </a:lnTo>
                  <a:lnTo>
                    <a:pt x="21192" y="10505"/>
                  </a:lnTo>
                  <a:lnTo>
                    <a:pt x="20959" y="10505"/>
                  </a:lnTo>
                  <a:lnTo>
                    <a:pt x="20376" y="10387"/>
                  </a:lnTo>
                  <a:lnTo>
                    <a:pt x="20143" y="9975"/>
                  </a:lnTo>
                  <a:lnTo>
                    <a:pt x="19852" y="9503"/>
                  </a:lnTo>
                  <a:lnTo>
                    <a:pt x="20143" y="8973"/>
                  </a:lnTo>
                  <a:lnTo>
                    <a:pt x="20260" y="8737"/>
                  </a:lnTo>
                  <a:lnTo>
                    <a:pt x="20260" y="8435"/>
                  </a:lnTo>
                  <a:lnTo>
                    <a:pt x="20085" y="8258"/>
                  </a:lnTo>
                  <a:lnTo>
                    <a:pt x="19327" y="7610"/>
                  </a:lnTo>
                  <a:lnTo>
                    <a:pt x="19152" y="7492"/>
                  </a:lnTo>
                  <a:lnTo>
                    <a:pt x="18737" y="7492"/>
                  </a:lnTo>
                  <a:lnTo>
                    <a:pt x="18212" y="8023"/>
                  </a:lnTo>
                  <a:lnTo>
                    <a:pt x="17746" y="7846"/>
                  </a:lnTo>
                  <a:lnTo>
                    <a:pt x="17105" y="7610"/>
                  </a:lnTo>
                  <a:lnTo>
                    <a:pt x="16989" y="7080"/>
                  </a:lnTo>
                  <a:lnTo>
                    <a:pt x="16930" y="6785"/>
                  </a:lnTo>
                  <a:lnTo>
                    <a:pt x="16697" y="6667"/>
                  </a:lnTo>
                  <a:lnTo>
                    <a:pt x="16406" y="6608"/>
                  </a:lnTo>
                  <a:close/>
                  <a:moveTo>
                    <a:pt x="16173" y="9975"/>
                  </a:moveTo>
                  <a:lnTo>
                    <a:pt x="17222" y="10211"/>
                  </a:lnTo>
                  <a:lnTo>
                    <a:pt x="17921" y="10800"/>
                  </a:lnTo>
                  <a:lnTo>
                    <a:pt x="18212" y="11743"/>
                  </a:lnTo>
                  <a:lnTo>
                    <a:pt x="18038" y="12686"/>
                  </a:lnTo>
                  <a:lnTo>
                    <a:pt x="17397" y="13518"/>
                  </a:lnTo>
                  <a:lnTo>
                    <a:pt x="16522" y="13813"/>
                  </a:lnTo>
                  <a:lnTo>
                    <a:pt x="15590" y="13577"/>
                  </a:lnTo>
                  <a:lnTo>
                    <a:pt x="14891" y="12981"/>
                  </a:lnTo>
                  <a:lnTo>
                    <a:pt x="14483" y="12038"/>
                  </a:lnTo>
                  <a:lnTo>
                    <a:pt x="14657" y="11095"/>
                  </a:lnTo>
                  <a:lnTo>
                    <a:pt x="15298" y="10387"/>
                  </a:lnTo>
                  <a:lnTo>
                    <a:pt x="16173" y="9975"/>
                  </a:lnTo>
                  <a:close/>
                  <a:moveTo>
                    <a:pt x="8057" y="12981"/>
                  </a:moveTo>
                  <a:lnTo>
                    <a:pt x="7824" y="13165"/>
                  </a:lnTo>
                  <a:lnTo>
                    <a:pt x="7708" y="13518"/>
                  </a:lnTo>
                  <a:lnTo>
                    <a:pt x="7649" y="13813"/>
                  </a:lnTo>
                  <a:lnTo>
                    <a:pt x="7241" y="13990"/>
                  </a:lnTo>
                  <a:lnTo>
                    <a:pt x="6833" y="14226"/>
                  </a:lnTo>
                  <a:lnTo>
                    <a:pt x="6542" y="13990"/>
                  </a:lnTo>
                  <a:lnTo>
                    <a:pt x="6309" y="13931"/>
                  </a:lnTo>
                  <a:lnTo>
                    <a:pt x="6134" y="13813"/>
                  </a:lnTo>
                  <a:lnTo>
                    <a:pt x="5901" y="13931"/>
                  </a:lnTo>
                  <a:lnTo>
                    <a:pt x="5726" y="13990"/>
                  </a:lnTo>
                  <a:lnTo>
                    <a:pt x="5311" y="14402"/>
                  </a:lnTo>
                  <a:lnTo>
                    <a:pt x="5194" y="14638"/>
                  </a:lnTo>
                  <a:lnTo>
                    <a:pt x="5194" y="15051"/>
                  </a:lnTo>
                  <a:lnTo>
                    <a:pt x="5311" y="15169"/>
                  </a:lnTo>
                  <a:lnTo>
                    <a:pt x="5486" y="15581"/>
                  </a:lnTo>
                  <a:lnTo>
                    <a:pt x="5311" y="15876"/>
                  </a:lnTo>
                  <a:lnTo>
                    <a:pt x="5194" y="16347"/>
                  </a:lnTo>
                  <a:lnTo>
                    <a:pt x="4786" y="16347"/>
                  </a:lnTo>
                  <a:lnTo>
                    <a:pt x="4495" y="16465"/>
                  </a:lnTo>
                  <a:lnTo>
                    <a:pt x="4378" y="16701"/>
                  </a:lnTo>
                  <a:lnTo>
                    <a:pt x="4262" y="16996"/>
                  </a:lnTo>
                  <a:lnTo>
                    <a:pt x="4262" y="17828"/>
                  </a:lnTo>
                  <a:lnTo>
                    <a:pt x="4495" y="18005"/>
                  </a:lnTo>
                  <a:lnTo>
                    <a:pt x="4786" y="18123"/>
                  </a:lnTo>
                  <a:lnTo>
                    <a:pt x="5194" y="18241"/>
                  </a:lnTo>
                  <a:lnTo>
                    <a:pt x="5311" y="18535"/>
                  </a:lnTo>
                  <a:lnTo>
                    <a:pt x="5486" y="18948"/>
                  </a:lnTo>
                  <a:lnTo>
                    <a:pt x="5194" y="19243"/>
                  </a:lnTo>
                  <a:lnTo>
                    <a:pt x="5078" y="19478"/>
                  </a:lnTo>
                  <a:lnTo>
                    <a:pt x="5078" y="19891"/>
                  </a:lnTo>
                  <a:lnTo>
                    <a:pt x="5311" y="20068"/>
                  </a:lnTo>
                  <a:lnTo>
                    <a:pt x="5726" y="20480"/>
                  </a:lnTo>
                  <a:lnTo>
                    <a:pt x="5784" y="20598"/>
                  </a:lnTo>
                  <a:lnTo>
                    <a:pt x="6017" y="20716"/>
                  </a:lnTo>
                  <a:lnTo>
                    <a:pt x="6192" y="20598"/>
                  </a:lnTo>
                  <a:lnTo>
                    <a:pt x="6425" y="20480"/>
                  </a:lnTo>
                  <a:lnTo>
                    <a:pt x="6833" y="20303"/>
                  </a:lnTo>
                  <a:lnTo>
                    <a:pt x="7125" y="20480"/>
                  </a:lnTo>
                  <a:lnTo>
                    <a:pt x="7533" y="20598"/>
                  </a:lnTo>
                  <a:lnTo>
                    <a:pt x="7649" y="21011"/>
                  </a:lnTo>
                  <a:lnTo>
                    <a:pt x="7649" y="21305"/>
                  </a:lnTo>
                  <a:lnTo>
                    <a:pt x="7824" y="21541"/>
                  </a:lnTo>
                  <a:lnTo>
                    <a:pt x="8115" y="21541"/>
                  </a:lnTo>
                  <a:lnTo>
                    <a:pt x="8757" y="21600"/>
                  </a:lnTo>
                  <a:lnTo>
                    <a:pt x="9048" y="21541"/>
                  </a:lnTo>
                  <a:lnTo>
                    <a:pt x="9281" y="21305"/>
                  </a:lnTo>
                  <a:lnTo>
                    <a:pt x="9339" y="21129"/>
                  </a:lnTo>
                  <a:lnTo>
                    <a:pt x="9339" y="20598"/>
                  </a:lnTo>
                  <a:lnTo>
                    <a:pt x="9747" y="20480"/>
                  </a:lnTo>
                  <a:lnTo>
                    <a:pt x="10163" y="20303"/>
                  </a:lnTo>
                  <a:lnTo>
                    <a:pt x="10512" y="20598"/>
                  </a:lnTo>
                  <a:lnTo>
                    <a:pt x="10687" y="20716"/>
                  </a:lnTo>
                  <a:lnTo>
                    <a:pt x="11095" y="20716"/>
                  </a:lnTo>
                  <a:lnTo>
                    <a:pt x="11328" y="20598"/>
                  </a:lnTo>
                  <a:lnTo>
                    <a:pt x="11736" y="20068"/>
                  </a:lnTo>
                  <a:lnTo>
                    <a:pt x="11794" y="20009"/>
                  </a:lnTo>
                  <a:lnTo>
                    <a:pt x="11911" y="19773"/>
                  </a:lnTo>
                  <a:lnTo>
                    <a:pt x="11911" y="19596"/>
                  </a:lnTo>
                  <a:lnTo>
                    <a:pt x="11794" y="19360"/>
                  </a:lnTo>
                  <a:lnTo>
                    <a:pt x="11503" y="19066"/>
                  </a:lnTo>
                  <a:lnTo>
                    <a:pt x="11736" y="18653"/>
                  </a:lnTo>
                  <a:lnTo>
                    <a:pt x="11911" y="18241"/>
                  </a:lnTo>
                  <a:lnTo>
                    <a:pt x="12202" y="18123"/>
                  </a:lnTo>
                  <a:lnTo>
                    <a:pt x="12552" y="18123"/>
                  </a:lnTo>
                  <a:lnTo>
                    <a:pt x="12727" y="17946"/>
                  </a:lnTo>
                  <a:lnTo>
                    <a:pt x="12727" y="17592"/>
                  </a:lnTo>
                  <a:lnTo>
                    <a:pt x="12843" y="16996"/>
                  </a:lnTo>
                  <a:lnTo>
                    <a:pt x="12727" y="16701"/>
                  </a:lnTo>
                  <a:lnTo>
                    <a:pt x="12552" y="16465"/>
                  </a:lnTo>
                  <a:lnTo>
                    <a:pt x="12319" y="16347"/>
                  </a:lnTo>
                  <a:lnTo>
                    <a:pt x="11911" y="16347"/>
                  </a:lnTo>
                  <a:lnTo>
                    <a:pt x="11794" y="15935"/>
                  </a:lnTo>
                  <a:lnTo>
                    <a:pt x="11620" y="15581"/>
                  </a:lnTo>
                  <a:lnTo>
                    <a:pt x="11794" y="15228"/>
                  </a:lnTo>
                  <a:lnTo>
                    <a:pt x="11911" y="15051"/>
                  </a:lnTo>
                  <a:lnTo>
                    <a:pt x="11911" y="14638"/>
                  </a:lnTo>
                  <a:lnTo>
                    <a:pt x="11212" y="13931"/>
                  </a:lnTo>
                  <a:lnTo>
                    <a:pt x="10804" y="13931"/>
                  </a:lnTo>
                  <a:lnTo>
                    <a:pt x="10571" y="13990"/>
                  </a:lnTo>
                  <a:lnTo>
                    <a:pt x="10279" y="14226"/>
                  </a:lnTo>
                  <a:lnTo>
                    <a:pt x="9864" y="13990"/>
                  </a:lnTo>
                  <a:lnTo>
                    <a:pt x="9456" y="13931"/>
                  </a:lnTo>
                  <a:lnTo>
                    <a:pt x="9456" y="13518"/>
                  </a:lnTo>
                  <a:lnTo>
                    <a:pt x="9339" y="13165"/>
                  </a:lnTo>
                  <a:lnTo>
                    <a:pt x="9165" y="13106"/>
                  </a:lnTo>
                  <a:lnTo>
                    <a:pt x="8873" y="12981"/>
                  </a:lnTo>
                  <a:lnTo>
                    <a:pt x="8232" y="12981"/>
                  </a:lnTo>
                  <a:lnTo>
                    <a:pt x="8057" y="12981"/>
                  </a:lnTo>
                  <a:close/>
                  <a:moveTo>
                    <a:pt x="8523" y="15640"/>
                  </a:moveTo>
                  <a:lnTo>
                    <a:pt x="9048" y="15758"/>
                  </a:lnTo>
                  <a:lnTo>
                    <a:pt x="9456" y="15935"/>
                  </a:lnTo>
                  <a:lnTo>
                    <a:pt x="9747" y="16347"/>
                  </a:lnTo>
                  <a:lnTo>
                    <a:pt x="9980" y="16760"/>
                  </a:lnTo>
                  <a:lnTo>
                    <a:pt x="10104" y="17290"/>
                  </a:lnTo>
                  <a:lnTo>
                    <a:pt x="9980" y="17710"/>
                  </a:lnTo>
                  <a:lnTo>
                    <a:pt x="9747" y="18123"/>
                  </a:lnTo>
                  <a:lnTo>
                    <a:pt x="9456" y="18535"/>
                  </a:lnTo>
                  <a:lnTo>
                    <a:pt x="8931" y="18771"/>
                  </a:lnTo>
                  <a:lnTo>
                    <a:pt x="8523" y="18771"/>
                  </a:lnTo>
                  <a:lnTo>
                    <a:pt x="8057" y="18653"/>
                  </a:lnTo>
                  <a:lnTo>
                    <a:pt x="7649" y="18417"/>
                  </a:lnTo>
                  <a:lnTo>
                    <a:pt x="7358" y="18123"/>
                  </a:lnTo>
                  <a:lnTo>
                    <a:pt x="7125" y="17710"/>
                  </a:lnTo>
                  <a:lnTo>
                    <a:pt x="7008" y="17172"/>
                  </a:lnTo>
                  <a:lnTo>
                    <a:pt x="7125" y="16701"/>
                  </a:lnTo>
                  <a:lnTo>
                    <a:pt x="7358" y="16288"/>
                  </a:lnTo>
                  <a:lnTo>
                    <a:pt x="7649" y="15935"/>
                  </a:lnTo>
                  <a:lnTo>
                    <a:pt x="8057" y="15758"/>
                  </a:lnTo>
                  <a:lnTo>
                    <a:pt x="8523" y="15640"/>
                  </a:lnTo>
                  <a:close/>
                </a:path>
              </a:pathLst>
            </a:custGeom>
            <a:solidFill>
              <a:schemeClr val="accent1"/>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1206" name="Group 21206"/>
          <p:cNvGrpSpPr/>
          <p:nvPr/>
        </p:nvGrpSpPr>
        <p:grpSpPr>
          <a:xfrm>
            <a:off x="6381257" y="1503760"/>
            <a:ext cx="1927772" cy="493120"/>
            <a:chOff x="0" y="0"/>
            <a:chExt cx="5140724" cy="1314985"/>
          </a:xfrm>
        </p:grpSpPr>
        <p:sp>
          <p:nvSpPr>
            <p:cNvPr id="21203" name="Shape 21203"/>
            <p:cNvSpPr/>
            <p:nvPr/>
          </p:nvSpPr>
          <p:spPr>
            <a:xfrm>
              <a:off x="0" y="0"/>
              <a:ext cx="1270000" cy="1270000"/>
            </a:xfrm>
            <a:prstGeom prst="roundRect">
              <a:avLst>
                <a:gd name="adj" fmla="val 0"/>
              </a:avLst>
            </a:prstGeom>
            <a:solidFill>
              <a:srgbClr val="FFFFFF"/>
            </a:solidFill>
            <a:ln w="19050" cap="flat" cmpd="sng">
              <a:solidFill>
                <a:schemeClr val="accent2"/>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204" name="Shape 21204"/>
            <p:cNvSpPr/>
            <p:nvPr/>
          </p:nvSpPr>
          <p:spPr>
            <a:xfrm>
              <a:off x="1985165" y="7621"/>
              <a:ext cx="3155559"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accent2"/>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sp>
          <p:nvSpPr>
            <p:cNvPr id="21205" name="Shape 21205"/>
            <p:cNvSpPr/>
            <p:nvPr/>
          </p:nvSpPr>
          <p:spPr>
            <a:xfrm>
              <a:off x="264340" y="336923"/>
              <a:ext cx="802746" cy="730774"/>
            </a:xfrm>
            <a:custGeom>
              <a:avLst/>
              <a:gdLst/>
              <a:ahLst/>
              <a:cxnLst>
                <a:cxn ang="0">
                  <a:pos x="wd2" y="hd2"/>
                </a:cxn>
                <a:cxn ang="5400000">
                  <a:pos x="wd2" y="hd2"/>
                </a:cxn>
                <a:cxn ang="10800000">
                  <a:pos x="wd2" y="hd2"/>
                </a:cxn>
                <a:cxn ang="16200000">
                  <a:pos x="wd2" y="hd2"/>
                </a:cxn>
              </a:cxnLst>
              <a:rect l="0" t="0" r="r" b="b"/>
              <a:pathLst>
                <a:path w="21600" h="21600" extrusionOk="0">
                  <a:moveTo>
                    <a:pt x="3799" y="15464"/>
                  </a:moveTo>
                  <a:lnTo>
                    <a:pt x="6852" y="15464"/>
                  </a:lnTo>
                  <a:lnTo>
                    <a:pt x="6480" y="16855"/>
                  </a:lnTo>
                  <a:lnTo>
                    <a:pt x="6331" y="17018"/>
                  </a:lnTo>
                  <a:lnTo>
                    <a:pt x="6331" y="17182"/>
                  </a:lnTo>
                  <a:lnTo>
                    <a:pt x="3501" y="17182"/>
                  </a:lnTo>
                  <a:lnTo>
                    <a:pt x="3277" y="17018"/>
                  </a:lnTo>
                  <a:lnTo>
                    <a:pt x="2979" y="16691"/>
                  </a:lnTo>
                  <a:lnTo>
                    <a:pt x="2979" y="16036"/>
                  </a:lnTo>
                  <a:lnTo>
                    <a:pt x="3501" y="15464"/>
                  </a:lnTo>
                  <a:lnTo>
                    <a:pt x="3799" y="15464"/>
                  </a:lnTo>
                  <a:close/>
                  <a:moveTo>
                    <a:pt x="8938" y="14318"/>
                  </a:moveTo>
                  <a:lnTo>
                    <a:pt x="8566" y="15873"/>
                  </a:lnTo>
                  <a:lnTo>
                    <a:pt x="9385" y="16691"/>
                  </a:lnTo>
                  <a:lnTo>
                    <a:pt x="10800" y="16036"/>
                  </a:lnTo>
                  <a:lnTo>
                    <a:pt x="8938" y="14318"/>
                  </a:lnTo>
                  <a:close/>
                  <a:moveTo>
                    <a:pt x="8714" y="13173"/>
                  </a:moveTo>
                  <a:lnTo>
                    <a:pt x="11843" y="16282"/>
                  </a:lnTo>
                  <a:lnTo>
                    <a:pt x="8193" y="17836"/>
                  </a:lnTo>
                  <a:lnTo>
                    <a:pt x="7895" y="17836"/>
                  </a:lnTo>
                  <a:lnTo>
                    <a:pt x="7672" y="17591"/>
                  </a:lnTo>
                  <a:lnTo>
                    <a:pt x="7672" y="17264"/>
                  </a:lnTo>
                  <a:lnTo>
                    <a:pt x="8714" y="13173"/>
                  </a:lnTo>
                  <a:close/>
                  <a:moveTo>
                    <a:pt x="3799" y="11700"/>
                  </a:moveTo>
                  <a:lnTo>
                    <a:pt x="8342" y="11700"/>
                  </a:lnTo>
                  <a:lnTo>
                    <a:pt x="7374" y="13418"/>
                  </a:lnTo>
                  <a:lnTo>
                    <a:pt x="3501" y="13418"/>
                  </a:lnTo>
                  <a:lnTo>
                    <a:pt x="2979" y="12845"/>
                  </a:lnTo>
                  <a:lnTo>
                    <a:pt x="2979" y="12109"/>
                  </a:lnTo>
                  <a:lnTo>
                    <a:pt x="3277" y="11864"/>
                  </a:lnTo>
                  <a:lnTo>
                    <a:pt x="3501" y="11700"/>
                  </a:lnTo>
                  <a:lnTo>
                    <a:pt x="3799" y="11700"/>
                  </a:lnTo>
                  <a:close/>
                  <a:moveTo>
                    <a:pt x="3799" y="7855"/>
                  </a:moveTo>
                  <a:lnTo>
                    <a:pt x="11321" y="7855"/>
                  </a:lnTo>
                  <a:lnTo>
                    <a:pt x="9906" y="9736"/>
                  </a:lnTo>
                  <a:lnTo>
                    <a:pt x="3501" y="9736"/>
                  </a:lnTo>
                  <a:lnTo>
                    <a:pt x="3277" y="9409"/>
                  </a:lnTo>
                  <a:lnTo>
                    <a:pt x="2979" y="9164"/>
                  </a:lnTo>
                  <a:lnTo>
                    <a:pt x="2979" y="8427"/>
                  </a:lnTo>
                  <a:lnTo>
                    <a:pt x="3277" y="8182"/>
                  </a:lnTo>
                  <a:lnTo>
                    <a:pt x="3501" y="8018"/>
                  </a:lnTo>
                  <a:lnTo>
                    <a:pt x="3799" y="7855"/>
                  </a:lnTo>
                  <a:close/>
                  <a:moveTo>
                    <a:pt x="14524" y="7609"/>
                  </a:moveTo>
                  <a:lnTo>
                    <a:pt x="14450" y="7691"/>
                  </a:lnTo>
                  <a:lnTo>
                    <a:pt x="10651" y="12273"/>
                  </a:lnTo>
                  <a:lnTo>
                    <a:pt x="10502" y="12600"/>
                  </a:lnTo>
                  <a:lnTo>
                    <a:pt x="10651" y="12682"/>
                  </a:lnTo>
                  <a:lnTo>
                    <a:pt x="10949" y="13009"/>
                  </a:lnTo>
                  <a:lnTo>
                    <a:pt x="11023" y="13009"/>
                  </a:lnTo>
                  <a:lnTo>
                    <a:pt x="11172" y="12845"/>
                  </a:lnTo>
                  <a:lnTo>
                    <a:pt x="14971" y="8264"/>
                  </a:lnTo>
                  <a:lnTo>
                    <a:pt x="15046" y="8182"/>
                  </a:lnTo>
                  <a:lnTo>
                    <a:pt x="14971" y="7855"/>
                  </a:lnTo>
                  <a:lnTo>
                    <a:pt x="14822" y="7691"/>
                  </a:lnTo>
                  <a:lnTo>
                    <a:pt x="14524" y="7609"/>
                  </a:lnTo>
                  <a:close/>
                  <a:moveTo>
                    <a:pt x="15865" y="5973"/>
                  </a:moveTo>
                  <a:lnTo>
                    <a:pt x="15343" y="6545"/>
                  </a:lnTo>
                  <a:lnTo>
                    <a:pt x="15343" y="7036"/>
                  </a:lnTo>
                  <a:lnTo>
                    <a:pt x="15567" y="7118"/>
                  </a:lnTo>
                  <a:lnTo>
                    <a:pt x="15716" y="7282"/>
                  </a:lnTo>
                  <a:lnTo>
                    <a:pt x="16014" y="7118"/>
                  </a:lnTo>
                  <a:lnTo>
                    <a:pt x="16237" y="6709"/>
                  </a:lnTo>
                  <a:lnTo>
                    <a:pt x="16386" y="6545"/>
                  </a:lnTo>
                  <a:lnTo>
                    <a:pt x="16237" y="6300"/>
                  </a:lnTo>
                  <a:lnTo>
                    <a:pt x="16088" y="6136"/>
                  </a:lnTo>
                  <a:lnTo>
                    <a:pt x="15865" y="5973"/>
                  </a:lnTo>
                  <a:close/>
                  <a:moveTo>
                    <a:pt x="15716" y="4582"/>
                  </a:moveTo>
                  <a:lnTo>
                    <a:pt x="18844" y="7609"/>
                  </a:lnTo>
                  <a:lnTo>
                    <a:pt x="18323" y="8264"/>
                  </a:lnTo>
                  <a:lnTo>
                    <a:pt x="12588" y="15300"/>
                  </a:lnTo>
                  <a:lnTo>
                    <a:pt x="12215" y="15709"/>
                  </a:lnTo>
                  <a:lnTo>
                    <a:pt x="9087" y="12682"/>
                  </a:lnTo>
                  <a:lnTo>
                    <a:pt x="9459" y="12109"/>
                  </a:lnTo>
                  <a:lnTo>
                    <a:pt x="15194" y="5155"/>
                  </a:lnTo>
                  <a:lnTo>
                    <a:pt x="15716" y="4582"/>
                  </a:lnTo>
                  <a:close/>
                  <a:moveTo>
                    <a:pt x="3799" y="4173"/>
                  </a:moveTo>
                  <a:lnTo>
                    <a:pt x="11694" y="4173"/>
                  </a:lnTo>
                  <a:lnTo>
                    <a:pt x="11917" y="4255"/>
                  </a:lnTo>
                  <a:lnTo>
                    <a:pt x="12215" y="4418"/>
                  </a:lnTo>
                  <a:lnTo>
                    <a:pt x="12364" y="4745"/>
                  </a:lnTo>
                  <a:lnTo>
                    <a:pt x="12439" y="4991"/>
                  </a:lnTo>
                  <a:lnTo>
                    <a:pt x="12364" y="5400"/>
                  </a:lnTo>
                  <a:lnTo>
                    <a:pt x="12215" y="5727"/>
                  </a:lnTo>
                  <a:lnTo>
                    <a:pt x="11917" y="5891"/>
                  </a:lnTo>
                  <a:lnTo>
                    <a:pt x="11694" y="5973"/>
                  </a:lnTo>
                  <a:lnTo>
                    <a:pt x="3799" y="5973"/>
                  </a:lnTo>
                  <a:lnTo>
                    <a:pt x="3501" y="5891"/>
                  </a:lnTo>
                  <a:lnTo>
                    <a:pt x="3277" y="5727"/>
                  </a:lnTo>
                  <a:lnTo>
                    <a:pt x="2979" y="5400"/>
                  </a:lnTo>
                  <a:lnTo>
                    <a:pt x="2979" y="4745"/>
                  </a:lnTo>
                  <a:lnTo>
                    <a:pt x="3277" y="4418"/>
                  </a:lnTo>
                  <a:lnTo>
                    <a:pt x="3501" y="4255"/>
                  </a:lnTo>
                  <a:lnTo>
                    <a:pt x="3799" y="4173"/>
                  </a:lnTo>
                  <a:close/>
                  <a:moveTo>
                    <a:pt x="16759" y="3191"/>
                  </a:moveTo>
                  <a:lnTo>
                    <a:pt x="20036" y="6300"/>
                  </a:lnTo>
                  <a:lnTo>
                    <a:pt x="19217" y="7282"/>
                  </a:lnTo>
                  <a:lnTo>
                    <a:pt x="16088" y="4173"/>
                  </a:lnTo>
                  <a:lnTo>
                    <a:pt x="16237" y="3845"/>
                  </a:lnTo>
                  <a:lnTo>
                    <a:pt x="16759" y="3191"/>
                  </a:lnTo>
                  <a:close/>
                  <a:moveTo>
                    <a:pt x="18844" y="2127"/>
                  </a:moveTo>
                  <a:lnTo>
                    <a:pt x="18323" y="2700"/>
                  </a:lnTo>
                  <a:lnTo>
                    <a:pt x="20110" y="4745"/>
                  </a:lnTo>
                  <a:lnTo>
                    <a:pt x="20781" y="4009"/>
                  </a:lnTo>
                  <a:lnTo>
                    <a:pt x="18844" y="2127"/>
                  </a:lnTo>
                  <a:close/>
                  <a:moveTo>
                    <a:pt x="18844" y="1309"/>
                  </a:moveTo>
                  <a:lnTo>
                    <a:pt x="19068" y="1309"/>
                  </a:lnTo>
                  <a:lnTo>
                    <a:pt x="19514" y="1473"/>
                  </a:lnTo>
                  <a:lnTo>
                    <a:pt x="21451" y="3600"/>
                  </a:lnTo>
                  <a:lnTo>
                    <a:pt x="21600" y="4009"/>
                  </a:lnTo>
                  <a:lnTo>
                    <a:pt x="21451" y="4255"/>
                  </a:lnTo>
                  <a:lnTo>
                    <a:pt x="21302" y="4745"/>
                  </a:lnTo>
                  <a:lnTo>
                    <a:pt x="20259" y="5973"/>
                  </a:lnTo>
                  <a:lnTo>
                    <a:pt x="17131" y="2864"/>
                  </a:lnTo>
                  <a:lnTo>
                    <a:pt x="18174" y="1555"/>
                  </a:lnTo>
                  <a:lnTo>
                    <a:pt x="18472" y="1309"/>
                  </a:lnTo>
                  <a:lnTo>
                    <a:pt x="18844" y="1309"/>
                  </a:lnTo>
                  <a:close/>
                  <a:moveTo>
                    <a:pt x="1564" y="0"/>
                  </a:moveTo>
                  <a:lnTo>
                    <a:pt x="14301" y="0"/>
                  </a:lnTo>
                  <a:lnTo>
                    <a:pt x="14822" y="327"/>
                  </a:lnTo>
                  <a:lnTo>
                    <a:pt x="15194" y="736"/>
                  </a:lnTo>
                  <a:lnTo>
                    <a:pt x="15492" y="1882"/>
                  </a:lnTo>
                  <a:lnTo>
                    <a:pt x="15492" y="2864"/>
                  </a:lnTo>
                  <a:lnTo>
                    <a:pt x="13928" y="4827"/>
                  </a:lnTo>
                  <a:lnTo>
                    <a:pt x="13928" y="1718"/>
                  </a:lnTo>
                  <a:lnTo>
                    <a:pt x="1564" y="1718"/>
                  </a:lnTo>
                  <a:lnTo>
                    <a:pt x="1564" y="19718"/>
                  </a:lnTo>
                  <a:lnTo>
                    <a:pt x="13928" y="19718"/>
                  </a:lnTo>
                  <a:lnTo>
                    <a:pt x="13928" y="15873"/>
                  </a:lnTo>
                  <a:lnTo>
                    <a:pt x="15492" y="13827"/>
                  </a:lnTo>
                  <a:lnTo>
                    <a:pt x="15492" y="19718"/>
                  </a:lnTo>
                  <a:lnTo>
                    <a:pt x="15194" y="20864"/>
                  </a:lnTo>
                  <a:lnTo>
                    <a:pt x="14822" y="21109"/>
                  </a:lnTo>
                  <a:lnTo>
                    <a:pt x="14301" y="21436"/>
                  </a:lnTo>
                  <a:lnTo>
                    <a:pt x="13779" y="21600"/>
                  </a:lnTo>
                  <a:lnTo>
                    <a:pt x="1564" y="21600"/>
                  </a:lnTo>
                  <a:lnTo>
                    <a:pt x="1043" y="21436"/>
                  </a:lnTo>
                  <a:lnTo>
                    <a:pt x="670" y="21109"/>
                  </a:lnTo>
                  <a:lnTo>
                    <a:pt x="223" y="20864"/>
                  </a:lnTo>
                  <a:lnTo>
                    <a:pt x="0" y="20291"/>
                  </a:lnTo>
                  <a:lnTo>
                    <a:pt x="0" y="1309"/>
                  </a:lnTo>
                  <a:lnTo>
                    <a:pt x="223" y="736"/>
                  </a:lnTo>
                  <a:lnTo>
                    <a:pt x="670" y="327"/>
                  </a:lnTo>
                  <a:lnTo>
                    <a:pt x="1043" y="0"/>
                  </a:lnTo>
                  <a:lnTo>
                    <a:pt x="1564" y="0"/>
                  </a:lnTo>
                  <a:close/>
                </a:path>
              </a:pathLst>
            </a:custGeom>
            <a:solidFill>
              <a:schemeClr val="accent2"/>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1210" name="Group 21210"/>
          <p:cNvGrpSpPr/>
          <p:nvPr/>
        </p:nvGrpSpPr>
        <p:grpSpPr>
          <a:xfrm>
            <a:off x="984301" y="3799952"/>
            <a:ext cx="1927772" cy="493120"/>
            <a:chOff x="0" y="0"/>
            <a:chExt cx="5140724" cy="1314985"/>
          </a:xfrm>
        </p:grpSpPr>
        <p:sp>
          <p:nvSpPr>
            <p:cNvPr id="21207" name="Shape 21207"/>
            <p:cNvSpPr/>
            <p:nvPr/>
          </p:nvSpPr>
          <p:spPr>
            <a:xfrm>
              <a:off x="0" y="0"/>
              <a:ext cx="1270000" cy="1270000"/>
            </a:xfrm>
            <a:prstGeom prst="roundRect">
              <a:avLst>
                <a:gd name="adj" fmla="val 0"/>
              </a:avLst>
            </a:prstGeom>
            <a:solidFill>
              <a:srgbClr val="FFFFFF"/>
            </a:solidFill>
            <a:ln w="19050" cap="flat" cmpd="sng">
              <a:solidFill>
                <a:schemeClr val="accent5"/>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208" name="Shape 21208"/>
            <p:cNvSpPr/>
            <p:nvPr/>
          </p:nvSpPr>
          <p:spPr>
            <a:xfrm>
              <a:off x="1985165" y="7621"/>
              <a:ext cx="3155559"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accent5"/>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sp>
          <p:nvSpPr>
            <p:cNvPr id="21209" name="Shape 21209"/>
            <p:cNvSpPr/>
            <p:nvPr/>
          </p:nvSpPr>
          <p:spPr>
            <a:xfrm>
              <a:off x="232258" y="271660"/>
              <a:ext cx="802987" cy="752080"/>
            </a:xfrm>
            <a:custGeom>
              <a:avLst/>
              <a:gdLst/>
              <a:ahLst/>
              <a:cxnLst>
                <a:cxn ang="0">
                  <a:pos x="wd2" y="hd2"/>
                </a:cxn>
                <a:cxn ang="5400000">
                  <a:pos x="wd2" y="hd2"/>
                </a:cxn>
                <a:cxn ang="10800000">
                  <a:pos x="wd2" y="hd2"/>
                </a:cxn>
                <a:cxn ang="16200000">
                  <a:pos x="wd2" y="hd2"/>
                </a:cxn>
              </a:cxnLst>
              <a:rect l="0" t="0" r="r" b="b"/>
              <a:pathLst>
                <a:path w="21600" h="21600" extrusionOk="0">
                  <a:moveTo>
                    <a:pt x="17678" y="18011"/>
                  </a:moveTo>
                  <a:lnTo>
                    <a:pt x="18114" y="18144"/>
                  </a:lnTo>
                  <a:lnTo>
                    <a:pt x="18550" y="18210"/>
                  </a:lnTo>
                  <a:lnTo>
                    <a:pt x="19235" y="18942"/>
                  </a:lnTo>
                  <a:lnTo>
                    <a:pt x="19359" y="19274"/>
                  </a:lnTo>
                  <a:lnTo>
                    <a:pt x="19421" y="19872"/>
                  </a:lnTo>
                  <a:lnTo>
                    <a:pt x="19359" y="20337"/>
                  </a:lnTo>
                  <a:lnTo>
                    <a:pt x="19235" y="20670"/>
                  </a:lnTo>
                  <a:lnTo>
                    <a:pt x="18923" y="21135"/>
                  </a:lnTo>
                  <a:lnTo>
                    <a:pt x="18550" y="21401"/>
                  </a:lnTo>
                  <a:lnTo>
                    <a:pt x="18114" y="21467"/>
                  </a:lnTo>
                  <a:lnTo>
                    <a:pt x="17678" y="21600"/>
                  </a:lnTo>
                  <a:lnTo>
                    <a:pt x="17243" y="21467"/>
                  </a:lnTo>
                  <a:lnTo>
                    <a:pt x="16807" y="21401"/>
                  </a:lnTo>
                  <a:lnTo>
                    <a:pt x="16496" y="21135"/>
                  </a:lnTo>
                  <a:lnTo>
                    <a:pt x="16309" y="20670"/>
                  </a:lnTo>
                  <a:lnTo>
                    <a:pt x="16060" y="20337"/>
                  </a:lnTo>
                  <a:lnTo>
                    <a:pt x="16060" y="19274"/>
                  </a:lnTo>
                  <a:lnTo>
                    <a:pt x="16309" y="18942"/>
                  </a:lnTo>
                  <a:lnTo>
                    <a:pt x="16496" y="18609"/>
                  </a:lnTo>
                  <a:lnTo>
                    <a:pt x="16807" y="18210"/>
                  </a:lnTo>
                  <a:lnTo>
                    <a:pt x="17243" y="18144"/>
                  </a:lnTo>
                  <a:lnTo>
                    <a:pt x="17678" y="18011"/>
                  </a:lnTo>
                  <a:close/>
                  <a:moveTo>
                    <a:pt x="7594" y="18011"/>
                  </a:moveTo>
                  <a:lnTo>
                    <a:pt x="8030" y="18144"/>
                  </a:lnTo>
                  <a:lnTo>
                    <a:pt x="8466" y="18210"/>
                  </a:lnTo>
                  <a:lnTo>
                    <a:pt x="8777" y="18609"/>
                  </a:lnTo>
                  <a:lnTo>
                    <a:pt x="9026" y="18942"/>
                  </a:lnTo>
                  <a:lnTo>
                    <a:pt x="9213" y="19274"/>
                  </a:lnTo>
                  <a:lnTo>
                    <a:pt x="9213" y="20337"/>
                  </a:lnTo>
                  <a:lnTo>
                    <a:pt x="9026" y="20670"/>
                  </a:lnTo>
                  <a:lnTo>
                    <a:pt x="8777" y="21135"/>
                  </a:lnTo>
                  <a:lnTo>
                    <a:pt x="8466" y="21401"/>
                  </a:lnTo>
                  <a:lnTo>
                    <a:pt x="8030" y="21467"/>
                  </a:lnTo>
                  <a:lnTo>
                    <a:pt x="7594" y="21600"/>
                  </a:lnTo>
                  <a:lnTo>
                    <a:pt x="7159" y="21467"/>
                  </a:lnTo>
                  <a:lnTo>
                    <a:pt x="6723" y="21401"/>
                  </a:lnTo>
                  <a:lnTo>
                    <a:pt x="6412" y="21135"/>
                  </a:lnTo>
                  <a:lnTo>
                    <a:pt x="6100" y="20670"/>
                  </a:lnTo>
                  <a:lnTo>
                    <a:pt x="5976" y="20337"/>
                  </a:lnTo>
                  <a:lnTo>
                    <a:pt x="5851" y="19872"/>
                  </a:lnTo>
                  <a:lnTo>
                    <a:pt x="5976" y="19274"/>
                  </a:lnTo>
                  <a:lnTo>
                    <a:pt x="6100" y="18942"/>
                  </a:lnTo>
                  <a:lnTo>
                    <a:pt x="6412" y="18609"/>
                  </a:lnTo>
                  <a:lnTo>
                    <a:pt x="6723" y="18210"/>
                  </a:lnTo>
                  <a:lnTo>
                    <a:pt x="7159" y="18144"/>
                  </a:lnTo>
                  <a:lnTo>
                    <a:pt x="7594" y="18011"/>
                  </a:lnTo>
                  <a:close/>
                  <a:moveTo>
                    <a:pt x="14877" y="8374"/>
                  </a:moveTo>
                  <a:lnTo>
                    <a:pt x="14877" y="10833"/>
                  </a:lnTo>
                  <a:lnTo>
                    <a:pt x="18488" y="10833"/>
                  </a:lnTo>
                  <a:lnTo>
                    <a:pt x="18799" y="8374"/>
                  </a:lnTo>
                  <a:lnTo>
                    <a:pt x="14877" y="8374"/>
                  </a:lnTo>
                  <a:close/>
                  <a:moveTo>
                    <a:pt x="10458" y="8374"/>
                  </a:moveTo>
                  <a:lnTo>
                    <a:pt x="10458" y="10833"/>
                  </a:lnTo>
                  <a:lnTo>
                    <a:pt x="13819" y="10833"/>
                  </a:lnTo>
                  <a:lnTo>
                    <a:pt x="13819" y="8374"/>
                  </a:lnTo>
                  <a:lnTo>
                    <a:pt x="10458" y="8374"/>
                  </a:lnTo>
                  <a:close/>
                  <a:moveTo>
                    <a:pt x="5851" y="8374"/>
                  </a:moveTo>
                  <a:lnTo>
                    <a:pt x="6287" y="10833"/>
                  </a:lnTo>
                  <a:lnTo>
                    <a:pt x="9213" y="10833"/>
                  </a:lnTo>
                  <a:lnTo>
                    <a:pt x="9213" y="8374"/>
                  </a:lnTo>
                  <a:lnTo>
                    <a:pt x="5851" y="8374"/>
                  </a:lnTo>
                  <a:close/>
                  <a:moveTo>
                    <a:pt x="14877" y="4785"/>
                  </a:moveTo>
                  <a:lnTo>
                    <a:pt x="14877" y="7244"/>
                  </a:lnTo>
                  <a:lnTo>
                    <a:pt x="18923" y="7244"/>
                  </a:lnTo>
                  <a:lnTo>
                    <a:pt x="19235" y="4785"/>
                  </a:lnTo>
                  <a:lnTo>
                    <a:pt x="14877" y="4785"/>
                  </a:lnTo>
                  <a:close/>
                  <a:moveTo>
                    <a:pt x="10458" y="4785"/>
                  </a:moveTo>
                  <a:lnTo>
                    <a:pt x="10458" y="7244"/>
                  </a:lnTo>
                  <a:lnTo>
                    <a:pt x="13819" y="7244"/>
                  </a:lnTo>
                  <a:lnTo>
                    <a:pt x="13819" y="4785"/>
                  </a:lnTo>
                  <a:lnTo>
                    <a:pt x="10458" y="4785"/>
                  </a:lnTo>
                  <a:close/>
                  <a:moveTo>
                    <a:pt x="5291" y="4785"/>
                  </a:moveTo>
                  <a:lnTo>
                    <a:pt x="5727" y="7244"/>
                  </a:lnTo>
                  <a:lnTo>
                    <a:pt x="9213" y="7244"/>
                  </a:lnTo>
                  <a:lnTo>
                    <a:pt x="9213" y="4785"/>
                  </a:lnTo>
                  <a:lnTo>
                    <a:pt x="5291" y="4785"/>
                  </a:lnTo>
                  <a:close/>
                  <a:moveTo>
                    <a:pt x="1058" y="0"/>
                  </a:moveTo>
                  <a:lnTo>
                    <a:pt x="4046" y="0"/>
                  </a:lnTo>
                  <a:lnTo>
                    <a:pt x="4357" y="266"/>
                  </a:lnTo>
                  <a:lnTo>
                    <a:pt x="4669" y="598"/>
                  </a:lnTo>
                  <a:lnTo>
                    <a:pt x="4793" y="930"/>
                  </a:lnTo>
                  <a:lnTo>
                    <a:pt x="4980" y="2326"/>
                  </a:lnTo>
                  <a:lnTo>
                    <a:pt x="20542" y="2326"/>
                  </a:lnTo>
                  <a:lnTo>
                    <a:pt x="21164" y="2592"/>
                  </a:lnTo>
                  <a:lnTo>
                    <a:pt x="21413" y="2791"/>
                  </a:lnTo>
                  <a:lnTo>
                    <a:pt x="21538" y="3057"/>
                  </a:lnTo>
                  <a:lnTo>
                    <a:pt x="21600" y="3390"/>
                  </a:lnTo>
                  <a:lnTo>
                    <a:pt x="21600" y="3722"/>
                  </a:lnTo>
                  <a:lnTo>
                    <a:pt x="20542" y="12229"/>
                  </a:lnTo>
                  <a:lnTo>
                    <a:pt x="20417" y="12561"/>
                  </a:lnTo>
                  <a:lnTo>
                    <a:pt x="20106" y="12894"/>
                  </a:lnTo>
                  <a:lnTo>
                    <a:pt x="19795" y="13159"/>
                  </a:lnTo>
                  <a:lnTo>
                    <a:pt x="19421" y="13226"/>
                  </a:lnTo>
                  <a:lnTo>
                    <a:pt x="6598" y="13226"/>
                  </a:lnTo>
                  <a:lnTo>
                    <a:pt x="6847" y="14422"/>
                  </a:lnTo>
                  <a:lnTo>
                    <a:pt x="18674" y="14422"/>
                  </a:lnTo>
                  <a:lnTo>
                    <a:pt x="18923" y="14622"/>
                  </a:lnTo>
                  <a:lnTo>
                    <a:pt x="19235" y="14887"/>
                  </a:lnTo>
                  <a:lnTo>
                    <a:pt x="19359" y="15220"/>
                  </a:lnTo>
                  <a:lnTo>
                    <a:pt x="19421" y="15552"/>
                  </a:lnTo>
                  <a:lnTo>
                    <a:pt x="19359" y="16017"/>
                  </a:lnTo>
                  <a:lnTo>
                    <a:pt x="19235" y="16283"/>
                  </a:lnTo>
                  <a:lnTo>
                    <a:pt x="18923" y="16615"/>
                  </a:lnTo>
                  <a:lnTo>
                    <a:pt x="18674" y="16748"/>
                  </a:lnTo>
                  <a:lnTo>
                    <a:pt x="18239" y="16815"/>
                  </a:lnTo>
                  <a:lnTo>
                    <a:pt x="5851" y="16815"/>
                  </a:lnTo>
                  <a:lnTo>
                    <a:pt x="5665" y="16748"/>
                  </a:lnTo>
                  <a:lnTo>
                    <a:pt x="5416" y="16748"/>
                  </a:lnTo>
                  <a:lnTo>
                    <a:pt x="5291" y="16615"/>
                  </a:lnTo>
                  <a:lnTo>
                    <a:pt x="5104" y="16482"/>
                  </a:lnTo>
                  <a:lnTo>
                    <a:pt x="4980" y="16350"/>
                  </a:lnTo>
                  <a:lnTo>
                    <a:pt x="4855" y="16150"/>
                  </a:lnTo>
                  <a:lnTo>
                    <a:pt x="4855" y="15884"/>
                  </a:lnTo>
                  <a:lnTo>
                    <a:pt x="4793" y="15818"/>
                  </a:lnTo>
                  <a:lnTo>
                    <a:pt x="2739" y="2326"/>
                  </a:lnTo>
                  <a:lnTo>
                    <a:pt x="747" y="2326"/>
                  </a:lnTo>
                  <a:lnTo>
                    <a:pt x="436" y="2127"/>
                  </a:lnTo>
                  <a:lnTo>
                    <a:pt x="187" y="1861"/>
                  </a:lnTo>
                  <a:lnTo>
                    <a:pt x="0" y="1529"/>
                  </a:lnTo>
                  <a:lnTo>
                    <a:pt x="0" y="864"/>
                  </a:lnTo>
                  <a:lnTo>
                    <a:pt x="187" y="465"/>
                  </a:lnTo>
                  <a:lnTo>
                    <a:pt x="436" y="266"/>
                  </a:lnTo>
                  <a:lnTo>
                    <a:pt x="747" y="0"/>
                  </a:lnTo>
                  <a:lnTo>
                    <a:pt x="1058" y="0"/>
                  </a:lnTo>
                  <a:close/>
                </a:path>
              </a:pathLst>
            </a:custGeom>
            <a:solidFill>
              <a:schemeClr val="accent5"/>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1215" name="Group 21215"/>
          <p:cNvGrpSpPr/>
          <p:nvPr/>
        </p:nvGrpSpPr>
        <p:grpSpPr>
          <a:xfrm>
            <a:off x="6381257" y="3774711"/>
            <a:ext cx="1927773" cy="493120"/>
            <a:chOff x="0" y="0"/>
            <a:chExt cx="5140725" cy="1314986"/>
          </a:xfrm>
        </p:grpSpPr>
        <p:grpSp>
          <p:nvGrpSpPr>
            <p:cNvPr id="21213" name="Group 21213"/>
            <p:cNvGrpSpPr/>
            <p:nvPr/>
          </p:nvGrpSpPr>
          <p:grpSpPr>
            <a:xfrm>
              <a:off x="0" y="0"/>
              <a:ext cx="5140725" cy="1314986"/>
              <a:chOff x="0" y="128077"/>
              <a:chExt cx="5140724" cy="1314985"/>
            </a:xfrm>
          </p:grpSpPr>
          <p:sp>
            <p:nvSpPr>
              <p:cNvPr id="21211" name="Shape 21211"/>
              <p:cNvSpPr/>
              <p:nvPr/>
            </p:nvSpPr>
            <p:spPr>
              <a:xfrm>
                <a:off x="0" y="128077"/>
                <a:ext cx="1270000" cy="1270001"/>
              </a:xfrm>
              <a:prstGeom prst="roundRect">
                <a:avLst>
                  <a:gd name="adj" fmla="val 0"/>
                </a:avLst>
              </a:prstGeom>
              <a:solidFill>
                <a:srgbClr val="FFFFFF"/>
              </a:solidFill>
              <a:ln w="19050" cap="flat" cmpd="sng">
                <a:solidFill>
                  <a:schemeClr val="accent4"/>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212" name="Shape 21212"/>
              <p:cNvSpPr/>
              <p:nvPr/>
            </p:nvSpPr>
            <p:spPr>
              <a:xfrm>
                <a:off x="1985164" y="135698"/>
                <a:ext cx="3155560"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accent4"/>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grpSp>
        <p:sp>
          <p:nvSpPr>
            <p:cNvPr id="21214" name="Shape 21214"/>
            <p:cNvSpPr/>
            <p:nvPr/>
          </p:nvSpPr>
          <p:spPr>
            <a:xfrm>
              <a:off x="269605" y="260625"/>
              <a:ext cx="740894" cy="883369"/>
            </a:xfrm>
            <a:custGeom>
              <a:avLst/>
              <a:gdLst/>
              <a:ahLst/>
              <a:cxnLst>
                <a:cxn ang="0">
                  <a:pos x="wd2" y="hd2"/>
                </a:cxn>
                <a:cxn ang="5400000">
                  <a:pos x="wd2" y="hd2"/>
                </a:cxn>
                <a:cxn ang="10800000">
                  <a:pos x="wd2" y="hd2"/>
                </a:cxn>
                <a:cxn ang="16200000">
                  <a:pos x="wd2" y="hd2"/>
                </a:cxn>
              </a:cxnLst>
              <a:rect l="0" t="0" r="r" b="b"/>
              <a:pathLst>
                <a:path w="21600" h="21600" extrusionOk="0">
                  <a:moveTo>
                    <a:pt x="6750" y="10103"/>
                  </a:moveTo>
                  <a:lnTo>
                    <a:pt x="6335" y="10190"/>
                  </a:lnTo>
                  <a:lnTo>
                    <a:pt x="6231" y="10365"/>
                  </a:lnTo>
                  <a:lnTo>
                    <a:pt x="6023" y="10626"/>
                  </a:lnTo>
                  <a:lnTo>
                    <a:pt x="6023" y="14632"/>
                  </a:lnTo>
                  <a:lnTo>
                    <a:pt x="6231" y="14894"/>
                  </a:lnTo>
                  <a:lnTo>
                    <a:pt x="6335" y="15242"/>
                  </a:lnTo>
                  <a:lnTo>
                    <a:pt x="6750" y="15242"/>
                  </a:lnTo>
                  <a:lnTo>
                    <a:pt x="7062" y="15068"/>
                  </a:lnTo>
                  <a:lnTo>
                    <a:pt x="11631" y="13065"/>
                  </a:lnTo>
                  <a:lnTo>
                    <a:pt x="11942" y="12977"/>
                  </a:lnTo>
                  <a:lnTo>
                    <a:pt x="11942" y="12455"/>
                  </a:lnTo>
                  <a:lnTo>
                    <a:pt x="11631" y="12194"/>
                  </a:lnTo>
                  <a:lnTo>
                    <a:pt x="7062" y="10190"/>
                  </a:lnTo>
                  <a:lnTo>
                    <a:pt x="6750" y="10103"/>
                  </a:lnTo>
                  <a:close/>
                  <a:moveTo>
                    <a:pt x="17965" y="4442"/>
                  </a:moveTo>
                  <a:lnTo>
                    <a:pt x="21600" y="5487"/>
                  </a:lnTo>
                  <a:lnTo>
                    <a:pt x="21600" y="20381"/>
                  </a:lnTo>
                  <a:lnTo>
                    <a:pt x="18173" y="21600"/>
                  </a:lnTo>
                  <a:lnTo>
                    <a:pt x="0" y="18552"/>
                  </a:lnTo>
                  <a:lnTo>
                    <a:pt x="0" y="7142"/>
                  </a:lnTo>
                  <a:lnTo>
                    <a:pt x="17965" y="4442"/>
                  </a:lnTo>
                  <a:close/>
                  <a:moveTo>
                    <a:pt x="11838" y="2177"/>
                  </a:moveTo>
                  <a:lnTo>
                    <a:pt x="11838" y="4703"/>
                  </a:lnTo>
                  <a:lnTo>
                    <a:pt x="11112" y="4703"/>
                  </a:lnTo>
                  <a:lnTo>
                    <a:pt x="11112" y="2352"/>
                  </a:lnTo>
                  <a:lnTo>
                    <a:pt x="11838" y="2177"/>
                  </a:lnTo>
                  <a:close/>
                  <a:moveTo>
                    <a:pt x="12565" y="1219"/>
                  </a:moveTo>
                  <a:lnTo>
                    <a:pt x="14019" y="1394"/>
                  </a:lnTo>
                  <a:lnTo>
                    <a:pt x="14850" y="2003"/>
                  </a:lnTo>
                  <a:lnTo>
                    <a:pt x="15265" y="3048"/>
                  </a:lnTo>
                  <a:lnTo>
                    <a:pt x="15265" y="4094"/>
                  </a:lnTo>
                  <a:lnTo>
                    <a:pt x="14538" y="4268"/>
                  </a:lnTo>
                  <a:lnTo>
                    <a:pt x="14538" y="3397"/>
                  </a:lnTo>
                  <a:lnTo>
                    <a:pt x="14123" y="2613"/>
                  </a:lnTo>
                  <a:lnTo>
                    <a:pt x="13396" y="2003"/>
                  </a:lnTo>
                  <a:lnTo>
                    <a:pt x="12565" y="1829"/>
                  </a:lnTo>
                  <a:lnTo>
                    <a:pt x="11215" y="2003"/>
                  </a:lnTo>
                  <a:lnTo>
                    <a:pt x="10385" y="2352"/>
                  </a:lnTo>
                  <a:lnTo>
                    <a:pt x="9450" y="2874"/>
                  </a:lnTo>
                  <a:lnTo>
                    <a:pt x="9242" y="3832"/>
                  </a:lnTo>
                  <a:lnTo>
                    <a:pt x="9242" y="5052"/>
                  </a:lnTo>
                  <a:lnTo>
                    <a:pt x="8515" y="5226"/>
                  </a:lnTo>
                  <a:lnTo>
                    <a:pt x="8515" y="3397"/>
                  </a:lnTo>
                  <a:lnTo>
                    <a:pt x="8931" y="2439"/>
                  </a:lnTo>
                  <a:lnTo>
                    <a:pt x="9865" y="1829"/>
                  </a:lnTo>
                  <a:lnTo>
                    <a:pt x="11215" y="1394"/>
                  </a:lnTo>
                  <a:lnTo>
                    <a:pt x="12565" y="1219"/>
                  </a:lnTo>
                  <a:close/>
                  <a:moveTo>
                    <a:pt x="9450" y="0"/>
                  </a:moveTo>
                  <a:lnTo>
                    <a:pt x="10696" y="348"/>
                  </a:lnTo>
                  <a:lnTo>
                    <a:pt x="11631" y="1132"/>
                  </a:lnTo>
                  <a:lnTo>
                    <a:pt x="10696" y="1219"/>
                  </a:lnTo>
                  <a:lnTo>
                    <a:pt x="9658" y="784"/>
                  </a:lnTo>
                  <a:lnTo>
                    <a:pt x="8412" y="610"/>
                  </a:lnTo>
                  <a:lnTo>
                    <a:pt x="6958" y="958"/>
                  </a:lnTo>
                  <a:lnTo>
                    <a:pt x="6023" y="1568"/>
                  </a:lnTo>
                  <a:lnTo>
                    <a:pt x="5504" y="2613"/>
                  </a:lnTo>
                  <a:lnTo>
                    <a:pt x="5504" y="5661"/>
                  </a:lnTo>
                  <a:lnTo>
                    <a:pt x="4777" y="5835"/>
                  </a:lnTo>
                  <a:lnTo>
                    <a:pt x="4777" y="2177"/>
                  </a:lnTo>
                  <a:lnTo>
                    <a:pt x="5296" y="1219"/>
                  </a:lnTo>
                  <a:lnTo>
                    <a:pt x="6335" y="523"/>
                  </a:lnTo>
                  <a:lnTo>
                    <a:pt x="7788" y="0"/>
                  </a:lnTo>
                  <a:lnTo>
                    <a:pt x="9450" y="0"/>
                  </a:lnTo>
                  <a:close/>
                </a:path>
              </a:pathLst>
            </a:custGeom>
            <a:solidFill>
              <a:schemeClr val="accent4"/>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1220" name="Group 21220"/>
          <p:cNvGrpSpPr/>
          <p:nvPr/>
        </p:nvGrpSpPr>
        <p:grpSpPr>
          <a:xfrm>
            <a:off x="984301" y="2664477"/>
            <a:ext cx="1927773" cy="493120"/>
            <a:chOff x="0" y="0"/>
            <a:chExt cx="5140725" cy="1314986"/>
          </a:xfrm>
        </p:grpSpPr>
        <p:grpSp>
          <p:nvGrpSpPr>
            <p:cNvPr id="21218" name="Group 21218"/>
            <p:cNvGrpSpPr/>
            <p:nvPr/>
          </p:nvGrpSpPr>
          <p:grpSpPr>
            <a:xfrm>
              <a:off x="0" y="0"/>
              <a:ext cx="5140725" cy="1314986"/>
              <a:chOff x="0" y="128077"/>
              <a:chExt cx="5140724" cy="1314985"/>
            </a:xfrm>
          </p:grpSpPr>
          <p:sp>
            <p:nvSpPr>
              <p:cNvPr id="21216" name="Shape 21216"/>
              <p:cNvSpPr/>
              <p:nvPr/>
            </p:nvSpPr>
            <p:spPr>
              <a:xfrm>
                <a:off x="0" y="128077"/>
                <a:ext cx="1270000" cy="1270001"/>
              </a:xfrm>
              <a:prstGeom prst="roundRect">
                <a:avLst>
                  <a:gd name="adj" fmla="val 0"/>
                </a:avLst>
              </a:prstGeom>
              <a:solidFill>
                <a:srgbClr val="FFFFFF"/>
              </a:solidFill>
              <a:ln w="19050" cap="flat" cmpd="sng">
                <a:solidFill>
                  <a:schemeClr val="bg1">
                    <a:lumMod val="50000"/>
                  </a:schemeClr>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217" name="Shape 21217"/>
              <p:cNvSpPr/>
              <p:nvPr/>
            </p:nvSpPr>
            <p:spPr>
              <a:xfrm>
                <a:off x="1985164" y="135698"/>
                <a:ext cx="3155560"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bg1">
                        <a:lumMod val="50000"/>
                      </a:schemeClr>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grpSp>
        <p:sp>
          <p:nvSpPr>
            <p:cNvPr id="21219" name="Shape 21219"/>
            <p:cNvSpPr/>
            <p:nvPr/>
          </p:nvSpPr>
          <p:spPr>
            <a:xfrm>
              <a:off x="265964" y="248530"/>
              <a:ext cx="735948" cy="733324"/>
            </a:xfrm>
            <a:custGeom>
              <a:avLst/>
              <a:gdLst/>
              <a:ahLst/>
              <a:cxnLst>
                <a:cxn ang="0">
                  <a:pos x="wd2" y="hd2"/>
                </a:cxn>
                <a:cxn ang="5400000">
                  <a:pos x="wd2" y="hd2"/>
                </a:cxn>
                <a:cxn ang="10800000">
                  <a:pos x="wd2" y="hd2"/>
                </a:cxn>
                <a:cxn ang="16200000">
                  <a:pos x="wd2" y="hd2"/>
                </a:cxn>
              </a:cxnLst>
              <a:rect l="0" t="0" r="r" b="b"/>
              <a:pathLst>
                <a:path w="21600" h="21600" extrusionOk="0">
                  <a:moveTo>
                    <a:pt x="5169" y="14555"/>
                  </a:moveTo>
                  <a:lnTo>
                    <a:pt x="5400" y="14555"/>
                  </a:lnTo>
                  <a:lnTo>
                    <a:pt x="5786" y="14942"/>
                  </a:lnTo>
                  <a:lnTo>
                    <a:pt x="5786" y="20748"/>
                  </a:lnTo>
                  <a:lnTo>
                    <a:pt x="5709" y="21058"/>
                  </a:lnTo>
                  <a:lnTo>
                    <a:pt x="5554" y="21290"/>
                  </a:lnTo>
                  <a:lnTo>
                    <a:pt x="5246" y="21445"/>
                  </a:lnTo>
                  <a:lnTo>
                    <a:pt x="5014" y="21600"/>
                  </a:lnTo>
                  <a:lnTo>
                    <a:pt x="1003" y="21600"/>
                  </a:lnTo>
                  <a:lnTo>
                    <a:pt x="540" y="21445"/>
                  </a:lnTo>
                  <a:lnTo>
                    <a:pt x="309" y="21290"/>
                  </a:lnTo>
                  <a:lnTo>
                    <a:pt x="0" y="21058"/>
                  </a:lnTo>
                  <a:lnTo>
                    <a:pt x="0" y="18503"/>
                  </a:lnTo>
                  <a:lnTo>
                    <a:pt x="154" y="18194"/>
                  </a:lnTo>
                  <a:lnTo>
                    <a:pt x="463" y="17961"/>
                  </a:lnTo>
                  <a:lnTo>
                    <a:pt x="4706" y="14710"/>
                  </a:lnTo>
                  <a:lnTo>
                    <a:pt x="5014" y="14555"/>
                  </a:lnTo>
                  <a:lnTo>
                    <a:pt x="5169" y="14555"/>
                  </a:lnTo>
                  <a:close/>
                  <a:moveTo>
                    <a:pt x="12960" y="8903"/>
                  </a:moveTo>
                  <a:lnTo>
                    <a:pt x="13191" y="8903"/>
                  </a:lnTo>
                  <a:lnTo>
                    <a:pt x="13500" y="9058"/>
                  </a:lnTo>
                  <a:lnTo>
                    <a:pt x="13500" y="9290"/>
                  </a:lnTo>
                  <a:lnTo>
                    <a:pt x="13654" y="9600"/>
                  </a:lnTo>
                  <a:lnTo>
                    <a:pt x="13654" y="20748"/>
                  </a:lnTo>
                  <a:lnTo>
                    <a:pt x="13500" y="21058"/>
                  </a:lnTo>
                  <a:lnTo>
                    <a:pt x="13346" y="21290"/>
                  </a:lnTo>
                  <a:lnTo>
                    <a:pt x="13114" y="21445"/>
                  </a:lnTo>
                  <a:lnTo>
                    <a:pt x="12806" y="21600"/>
                  </a:lnTo>
                  <a:lnTo>
                    <a:pt x="8640" y="21600"/>
                  </a:lnTo>
                  <a:lnTo>
                    <a:pt x="8409" y="21445"/>
                  </a:lnTo>
                  <a:lnTo>
                    <a:pt x="8100" y="21290"/>
                  </a:lnTo>
                  <a:lnTo>
                    <a:pt x="7946" y="21058"/>
                  </a:lnTo>
                  <a:lnTo>
                    <a:pt x="7869" y="20748"/>
                  </a:lnTo>
                  <a:lnTo>
                    <a:pt x="7869" y="12774"/>
                  </a:lnTo>
                  <a:lnTo>
                    <a:pt x="7946" y="12387"/>
                  </a:lnTo>
                  <a:lnTo>
                    <a:pt x="8100" y="12232"/>
                  </a:lnTo>
                  <a:lnTo>
                    <a:pt x="12574" y="8903"/>
                  </a:lnTo>
                  <a:lnTo>
                    <a:pt x="12960" y="8903"/>
                  </a:lnTo>
                  <a:close/>
                  <a:moveTo>
                    <a:pt x="20751" y="3252"/>
                  </a:moveTo>
                  <a:lnTo>
                    <a:pt x="21060" y="3329"/>
                  </a:lnTo>
                  <a:lnTo>
                    <a:pt x="21291" y="3484"/>
                  </a:lnTo>
                  <a:lnTo>
                    <a:pt x="21600" y="3716"/>
                  </a:lnTo>
                  <a:lnTo>
                    <a:pt x="21600" y="20903"/>
                  </a:lnTo>
                  <a:lnTo>
                    <a:pt x="21291" y="21290"/>
                  </a:lnTo>
                  <a:lnTo>
                    <a:pt x="21060" y="21445"/>
                  </a:lnTo>
                  <a:lnTo>
                    <a:pt x="20597" y="21600"/>
                  </a:lnTo>
                  <a:lnTo>
                    <a:pt x="16586" y="21600"/>
                  </a:lnTo>
                  <a:lnTo>
                    <a:pt x="16200" y="21445"/>
                  </a:lnTo>
                  <a:lnTo>
                    <a:pt x="15891" y="21290"/>
                  </a:lnTo>
                  <a:lnTo>
                    <a:pt x="15814" y="21058"/>
                  </a:lnTo>
                  <a:lnTo>
                    <a:pt x="15814" y="6890"/>
                  </a:lnTo>
                  <a:lnTo>
                    <a:pt x="15891" y="6426"/>
                  </a:lnTo>
                  <a:lnTo>
                    <a:pt x="16200" y="6348"/>
                  </a:lnTo>
                  <a:lnTo>
                    <a:pt x="20057" y="3329"/>
                  </a:lnTo>
                  <a:lnTo>
                    <a:pt x="20366" y="3252"/>
                  </a:lnTo>
                  <a:lnTo>
                    <a:pt x="20751" y="3252"/>
                  </a:lnTo>
                  <a:close/>
                  <a:moveTo>
                    <a:pt x="7869" y="0"/>
                  </a:moveTo>
                  <a:lnTo>
                    <a:pt x="13500" y="774"/>
                  </a:lnTo>
                  <a:lnTo>
                    <a:pt x="13731" y="929"/>
                  </a:lnTo>
                  <a:lnTo>
                    <a:pt x="13886" y="1084"/>
                  </a:lnTo>
                  <a:lnTo>
                    <a:pt x="14040" y="1316"/>
                  </a:lnTo>
                  <a:lnTo>
                    <a:pt x="14040" y="1626"/>
                  </a:lnTo>
                  <a:lnTo>
                    <a:pt x="13191" y="7123"/>
                  </a:lnTo>
                  <a:lnTo>
                    <a:pt x="13114" y="7432"/>
                  </a:lnTo>
                  <a:lnTo>
                    <a:pt x="12651" y="7665"/>
                  </a:lnTo>
                  <a:lnTo>
                    <a:pt x="12266" y="7665"/>
                  </a:lnTo>
                  <a:lnTo>
                    <a:pt x="12034" y="7432"/>
                  </a:lnTo>
                  <a:lnTo>
                    <a:pt x="11186" y="6426"/>
                  </a:lnTo>
                  <a:lnTo>
                    <a:pt x="3626" y="12155"/>
                  </a:lnTo>
                  <a:lnTo>
                    <a:pt x="3394" y="12232"/>
                  </a:lnTo>
                  <a:lnTo>
                    <a:pt x="3009" y="12387"/>
                  </a:lnTo>
                  <a:lnTo>
                    <a:pt x="2546" y="12232"/>
                  </a:lnTo>
                  <a:lnTo>
                    <a:pt x="2314" y="12000"/>
                  </a:lnTo>
                  <a:lnTo>
                    <a:pt x="154" y="9135"/>
                  </a:lnTo>
                  <a:lnTo>
                    <a:pt x="0" y="8748"/>
                  </a:lnTo>
                  <a:lnTo>
                    <a:pt x="0" y="8516"/>
                  </a:lnTo>
                  <a:lnTo>
                    <a:pt x="154" y="8052"/>
                  </a:lnTo>
                  <a:lnTo>
                    <a:pt x="463" y="7819"/>
                  </a:lnTo>
                  <a:lnTo>
                    <a:pt x="7946" y="2013"/>
                  </a:lnTo>
                  <a:lnTo>
                    <a:pt x="7174" y="1084"/>
                  </a:lnTo>
                  <a:lnTo>
                    <a:pt x="7174" y="232"/>
                  </a:lnTo>
                  <a:lnTo>
                    <a:pt x="7329" y="77"/>
                  </a:lnTo>
                  <a:lnTo>
                    <a:pt x="7560" y="0"/>
                  </a:lnTo>
                  <a:lnTo>
                    <a:pt x="7869" y="0"/>
                  </a:lnTo>
                  <a:close/>
                </a:path>
              </a:pathLst>
            </a:custGeom>
            <a:solidFill>
              <a:schemeClr val="bg1">
                <a:lumMod val="50000"/>
              </a:schemeClr>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1224" name="Group 21224"/>
          <p:cNvGrpSpPr/>
          <p:nvPr/>
        </p:nvGrpSpPr>
        <p:grpSpPr>
          <a:xfrm>
            <a:off x="6381257" y="2639235"/>
            <a:ext cx="1927772" cy="493120"/>
            <a:chOff x="0" y="0"/>
            <a:chExt cx="5140724" cy="1314985"/>
          </a:xfrm>
        </p:grpSpPr>
        <p:sp>
          <p:nvSpPr>
            <p:cNvPr id="21221" name="Shape 21221"/>
            <p:cNvSpPr/>
            <p:nvPr/>
          </p:nvSpPr>
          <p:spPr>
            <a:xfrm>
              <a:off x="0" y="0"/>
              <a:ext cx="1270000" cy="1270000"/>
            </a:xfrm>
            <a:prstGeom prst="roundRect">
              <a:avLst>
                <a:gd name="adj" fmla="val 0"/>
              </a:avLst>
            </a:prstGeom>
            <a:solidFill>
              <a:srgbClr val="FFFFFF"/>
            </a:solidFill>
            <a:ln w="19050" cap="flat" cmpd="sng">
              <a:solidFill>
                <a:schemeClr val="accent3"/>
              </a:solidFill>
              <a:prstDash val="solid"/>
              <a:miter lim="400000"/>
            </a:ln>
            <a:effectLst>
              <a:outerShdw blurRad="190500" dist="8455" dir="54000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21222" name="Shape 21222"/>
            <p:cNvSpPr/>
            <p:nvPr/>
          </p:nvSpPr>
          <p:spPr>
            <a:xfrm>
              <a:off x="1985165" y="7621"/>
              <a:ext cx="3155559" cy="13073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lvl="0" algn="l">
                <a:lnSpc>
                  <a:spcPct val="120000"/>
                </a:lnSpc>
                <a:defRPr sz="1800"/>
              </a:pPr>
              <a:r>
                <a:rPr sz="1100" dirty="0">
                  <a:solidFill>
                    <a:schemeClr val="accent3"/>
                  </a:solidFill>
                  <a:latin typeface="+mn-ea"/>
                  <a:cs typeface="Roboto Bold"/>
                  <a:sym typeface="Roboto Bold"/>
                </a:rPr>
                <a:t>Future Text One</a:t>
              </a:r>
            </a:p>
            <a:p>
              <a:pPr lvl="0" algn="l">
                <a:lnSpc>
                  <a:spcPct val="120000"/>
                </a:lnSpc>
                <a:defRPr sz="1800"/>
              </a:pPr>
              <a:r>
                <a:rPr lang="zh-CN" altLang="en-US" sz="800" dirty="0">
                  <a:solidFill>
                    <a:srgbClr val="53585F"/>
                  </a:solidFill>
                  <a:latin typeface="+mn-ea"/>
                  <a:cs typeface="Roboto Regular"/>
                  <a:sym typeface="Roboto Regular"/>
                </a:rPr>
                <a:t> </a:t>
              </a:r>
              <a:r>
                <a:rPr sz="800" dirty="0">
                  <a:solidFill>
                    <a:srgbClr val="53585F"/>
                  </a:solidFill>
                  <a:latin typeface="+mn-ea"/>
                  <a:cs typeface="Roboto Regular"/>
                  <a:sym typeface="Roboto Regular"/>
                </a:rPr>
                <a:t>simply </a:t>
              </a:r>
            </a:p>
            <a:p>
              <a:pPr lvl="0" algn="l">
                <a:lnSpc>
                  <a:spcPct val="120000"/>
                </a:lnSpc>
                <a:defRPr sz="1800"/>
              </a:pPr>
              <a:r>
                <a:rPr sz="800" dirty="0">
                  <a:solidFill>
                    <a:srgbClr val="53585F"/>
                  </a:solidFill>
                  <a:latin typeface="+mn-ea"/>
                  <a:cs typeface="Roboto Regular"/>
                  <a:sym typeface="Roboto Regular"/>
                </a:rPr>
                <a:t>and typesetting industry.</a:t>
              </a:r>
            </a:p>
          </p:txBody>
        </p:sp>
        <p:sp>
          <p:nvSpPr>
            <p:cNvPr id="21223" name="Shape 21223"/>
            <p:cNvSpPr/>
            <p:nvPr/>
          </p:nvSpPr>
          <p:spPr>
            <a:xfrm>
              <a:off x="263106" y="338294"/>
              <a:ext cx="779815" cy="728032"/>
            </a:xfrm>
            <a:custGeom>
              <a:avLst/>
              <a:gdLst/>
              <a:ahLst/>
              <a:cxnLst>
                <a:cxn ang="0">
                  <a:pos x="wd2" y="hd2"/>
                </a:cxn>
                <a:cxn ang="5400000">
                  <a:pos x="wd2" y="hd2"/>
                </a:cxn>
                <a:cxn ang="10800000">
                  <a:pos x="wd2" y="hd2"/>
                </a:cxn>
                <a:cxn ang="16200000">
                  <a:pos x="wd2" y="hd2"/>
                </a:cxn>
              </a:cxnLst>
              <a:rect l="0" t="0" r="r" b="b"/>
              <a:pathLst>
                <a:path w="21600" h="21600" extrusionOk="0">
                  <a:moveTo>
                    <a:pt x="10884" y="5242"/>
                  </a:moveTo>
                  <a:lnTo>
                    <a:pt x="11137" y="5332"/>
                  </a:lnTo>
                  <a:lnTo>
                    <a:pt x="18563" y="13285"/>
                  </a:lnTo>
                  <a:lnTo>
                    <a:pt x="18563" y="19160"/>
                  </a:lnTo>
                  <a:lnTo>
                    <a:pt x="18309" y="20335"/>
                  </a:lnTo>
                  <a:lnTo>
                    <a:pt x="17466" y="21148"/>
                  </a:lnTo>
                  <a:lnTo>
                    <a:pt x="16284" y="21600"/>
                  </a:lnTo>
                  <a:lnTo>
                    <a:pt x="12741" y="21600"/>
                  </a:lnTo>
                  <a:lnTo>
                    <a:pt x="12741" y="15635"/>
                  </a:lnTo>
                  <a:lnTo>
                    <a:pt x="8775" y="15635"/>
                  </a:lnTo>
                  <a:lnTo>
                    <a:pt x="8775" y="21600"/>
                  </a:lnTo>
                  <a:lnTo>
                    <a:pt x="5231" y="21600"/>
                  </a:lnTo>
                  <a:lnTo>
                    <a:pt x="4050" y="21148"/>
                  </a:lnTo>
                  <a:lnTo>
                    <a:pt x="3291" y="20335"/>
                  </a:lnTo>
                  <a:lnTo>
                    <a:pt x="2953" y="19160"/>
                  </a:lnTo>
                  <a:lnTo>
                    <a:pt x="2953" y="13285"/>
                  </a:lnTo>
                  <a:lnTo>
                    <a:pt x="10378" y="5332"/>
                  </a:lnTo>
                  <a:lnTo>
                    <a:pt x="10631" y="5242"/>
                  </a:lnTo>
                  <a:lnTo>
                    <a:pt x="10884" y="5242"/>
                  </a:lnTo>
                  <a:close/>
                  <a:moveTo>
                    <a:pt x="10800" y="0"/>
                  </a:moveTo>
                  <a:lnTo>
                    <a:pt x="11981" y="271"/>
                  </a:lnTo>
                  <a:lnTo>
                    <a:pt x="12994" y="994"/>
                  </a:lnTo>
                  <a:lnTo>
                    <a:pt x="15356" y="3705"/>
                  </a:lnTo>
                  <a:lnTo>
                    <a:pt x="15356" y="2259"/>
                  </a:lnTo>
                  <a:lnTo>
                    <a:pt x="15525" y="1717"/>
                  </a:lnTo>
                  <a:lnTo>
                    <a:pt x="15778" y="1265"/>
                  </a:lnTo>
                  <a:lnTo>
                    <a:pt x="16200" y="994"/>
                  </a:lnTo>
                  <a:lnTo>
                    <a:pt x="16706" y="813"/>
                  </a:lnTo>
                  <a:lnTo>
                    <a:pt x="17128" y="994"/>
                  </a:lnTo>
                  <a:lnTo>
                    <a:pt x="17466" y="1265"/>
                  </a:lnTo>
                  <a:lnTo>
                    <a:pt x="17803" y="1717"/>
                  </a:lnTo>
                  <a:lnTo>
                    <a:pt x="17887" y="2259"/>
                  </a:lnTo>
                  <a:lnTo>
                    <a:pt x="17887" y="6236"/>
                  </a:lnTo>
                  <a:lnTo>
                    <a:pt x="21178" y="9761"/>
                  </a:lnTo>
                  <a:lnTo>
                    <a:pt x="21431" y="10122"/>
                  </a:lnTo>
                  <a:lnTo>
                    <a:pt x="21600" y="10484"/>
                  </a:lnTo>
                  <a:lnTo>
                    <a:pt x="21600" y="10845"/>
                  </a:lnTo>
                  <a:lnTo>
                    <a:pt x="21431" y="11297"/>
                  </a:lnTo>
                  <a:lnTo>
                    <a:pt x="20925" y="11839"/>
                  </a:lnTo>
                  <a:lnTo>
                    <a:pt x="20672" y="12020"/>
                  </a:lnTo>
                  <a:lnTo>
                    <a:pt x="19997" y="12020"/>
                  </a:lnTo>
                  <a:lnTo>
                    <a:pt x="19744" y="11839"/>
                  </a:lnTo>
                  <a:lnTo>
                    <a:pt x="11306" y="2802"/>
                  </a:lnTo>
                  <a:lnTo>
                    <a:pt x="11053" y="2711"/>
                  </a:lnTo>
                  <a:lnTo>
                    <a:pt x="10547" y="2711"/>
                  </a:lnTo>
                  <a:lnTo>
                    <a:pt x="10209" y="2982"/>
                  </a:lnTo>
                  <a:lnTo>
                    <a:pt x="2109" y="11568"/>
                  </a:lnTo>
                  <a:lnTo>
                    <a:pt x="1772" y="11839"/>
                  </a:lnTo>
                  <a:lnTo>
                    <a:pt x="1434" y="12020"/>
                  </a:lnTo>
                  <a:lnTo>
                    <a:pt x="1013" y="12020"/>
                  </a:lnTo>
                  <a:lnTo>
                    <a:pt x="591" y="11839"/>
                  </a:lnTo>
                  <a:lnTo>
                    <a:pt x="84" y="11297"/>
                  </a:lnTo>
                  <a:lnTo>
                    <a:pt x="0" y="10845"/>
                  </a:lnTo>
                  <a:lnTo>
                    <a:pt x="0" y="10484"/>
                  </a:lnTo>
                  <a:lnTo>
                    <a:pt x="84" y="10122"/>
                  </a:lnTo>
                  <a:lnTo>
                    <a:pt x="338" y="9761"/>
                  </a:lnTo>
                  <a:lnTo>
                    <a:pt x="8522" y="994"/>
                  </a:lnTo>
                  <a:lnTo>
                    <a:pt x="9619" y="271"/>
                  </a:lnTo>
                  <a:lnTo>
                    <a:pt x="10800" y="0"/>
                  </a:lnTo>
                  <a:close/>
                </a:path>
              </a:pathLst>
            </a:custGeom>
            <a:solidFill>
              <a:schemeClr val="accent3"/>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sp>
        <p:nvSpPr>
          <p:cNvPr id="21225" name="Shape 21225"/>
          <p:cNvSpPr/>
          <p:nvPr/>
        </p:nvSpPr>
        <p:spPr>
          <a:xfrm>
            <a:off x="6447691" y="2320577"/>
            <a:ext cx="1794903" cy="0"/>
          </a:xfrm>
          <a:prstGeom prst="line">
            <a:avLst/>
          </a:prstGeom>
          <a:ln w="12700" cmpd="sng">
            <a:solidFill>
              <a:srgbClr val="C3C7CC"/>
            </a:solidFill>
            <a:miter lim="400000"/>
          </a:ln>
        </p:spPr>
        <p:txBody>
          <a:bodyPr lIns="0" tIns="0" rIns="0" bIns="0" anchor="ctr"/>
          <a:lstStyle/>
          <a:p>
            <a:pPr lvl="0">
              <a:defRPr sz="3200"/>
            </a:pPr>
            <a:endParaRPr/>
          </a:p>
        </p:txBody>
      </p:sp>
      <p:sp>
        <p:nvSpPr>
          <p:cNvPr id="21226" name="Shape 21226"/>
          <p:cNvSpPr/>
          <p:nvPr/>
        </p:nvSpPr>
        <p:spPr>
          <a:xfrm>
            <a:off x="6447691" y="3456053"/>
            <a:ext cx="1794903" cy="0"/>
          </a:xfrm>
          <a:prstGeom prst="line">
            <a:avLst/>
          </a:prstGeom>
          <a:ln w="12700" cmpd="sng">
            <a:solidFill>
              <a:srgbClr val="C3C7CC"/>
            </a:solidFill>
            <a:miter lim="400000"/>
          </a:ln>
        </p:spPr>
        <p:txBody>
          <a:bodyPr lIns="0" tIns="0" rIns="0" bIns="0" anchor="ctr"/>
          <a:lstStyle/>
          <a:p>
            <a:pPr lvl="0">
              <a:defRPr sz="3200"/>
            </a:pPr>
            <a:endParaRPr/>
          </a:p>
        </p:txBody>
      </p:sp>
    </p:spTree>
    <p:extLst>
      <p:ext uri="{BB962C8B-B14F-4D97-AF65-F5344CB8AC3E}">
        <p14:creationId xmlns:p14="http://schemas.microsoft.com/office/powerpoint/2010/main" val="92548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1177"/>
                                        </p:tgtEl>
                                        <p:attrNameLst>
                                          <p:attrName>style.visibility</p:attrName>
                                        </p:attrNameLst>
                                      </p:cBhvr>
                                      <p:to>
                                        <p:strVal val="visible"/>
                                      </p:to>
                                    </p:set>
                                    <p:animEffect transition="in" filter="box(out)">
                                      <p:cBhvr>
                                        <p:cTn id="7" dur="700"/>
                                        <p:tgtEl>
                                          <p:spTgt spid="21177"/>
                                        </p:tgtEl>
                                      </p:cBhvr>
                                    </p:animEffect>
                                  </p:childTnLst>
                                </p:cTn>
                              </p:par>
                            </p:childTnLst>
                          </p:cTn>
                        </p:par>
                        <p:par>
                          <p:cTn id="8" fill="hold">
                            <p:stCondLst>
                              <p:cond delay="700"/>
                            </p:stCondLst>
                            <p:childTnLst>
                              <p:par>
                                <p:cTn id="9" presetID="9" presetClass="entr" presetSubtype="0" fill="hold" grpId="0" nodeType="afterEffect">
                                  <p:stCondLst>
                                    <p:cond delay="0"/>
                                  </p:stCondLst>
                                  <p:iterate>
                                    <p:tmAbs val="0"/>
                                  </p:iterate>
                                  <p:childTnLst>
                                    <p:set>
                                      <p:cBhvr>
                                        <p:cTn id="10" fill="hold"/>
                                        <p:tgtEl>
                                          <p:spTgt spid="21178"/>
                                        </p:tgtEl>
                                        <p:attrNameLst>
                                          <p:attrName>style.visibility</p:attrName>
                                        </p:attrNameLst>
                                      </p:cBhvr>
                                      <p:to>
                                        <p:strVal val="visible"/>
                                      </p:to>
                                    </p:set>
                                    <p:animEffect transition="in" filter="dissolve">
                                      <p:cBhvr>
                                        <p:cTn id="11" dur="700"/>
                                        <p:tgtEl>
                                          <p:spTgt spid="21178"/>
                                        </p:tgtEl>
                                      </p:cBhvr>
                                    </p:animEffect>
                                  </p:childTnLst>
                                </p:cTn>
                              </p:par>
                            </p:childTnLst>
                          </p:cTn>
                        </p:par>
                        <p:par>
                          <p:cTn id="12" fill="hold">
                            <p:stCondLst>
                              <p:cond delay="1400"/>
                            </p:stCondLst>
                            <p:childTnLst>
                              <p:par>
                                <p:cTn id="13" presetID="23" presetClass="entr" presetSubtype="32" fill="hold" grpId="0" nodeType="afterEffect">
                                  <p:stCondLst>
                                    <p:cond delay="0"/>
                                  </p:stCondLst>
                                  <p:iterate>
                                    <p:tmAbs val="0"/>
                                  </p:iterate>
                                  <p:childTnLst>
                                    <p:set>
                                      <p:cBhvr>
                                        <p:cTn id="14" fill="hold"/>
                                        <p:tgtEl>
                                          <p:spTgt spid="21186"/>
                                        </p:tgtEl>
                                        <p:attrNameLst>
                                          <p:attrName>style.visibility</p:attrName>
                                        </p:attrNameLst>
                                      </p:cBhvr>
                                      <p:to>
                                        <p:strVal val="visible"/>
                                      </p:to>
                                    </p:set>
                                    <p:anim calcmode="lin" valueType="num">
                                      <p:cBhvr>
                                        <p:cTn id="15" dur="700" fill="hold"/>
                                        <p:tgtEl>
                                          <p:spTgt spid="21186"/>
                                        </p:tgtEl>
                                        <p:attrNameLst>
                                          <p:attrName>ppt_w</p:attrName>
                                        </p:attrNameLst>
                                      </p:cBhvr>
                                      <p:tavLst>
                                        <p:tav tm="0">
                                          <p:val>
                                            <p:fltVal val="0"/>
                                          </p:val>
                                        </p:tav>
                                        <p:tav tm="100000">
                                          <p:val>
                                            <p:strVal val="#ppt_w"/>
                                          </p:val>
                                        </p:tav>
                                      </p:tavLst>
                                    </p:anim>
                                    <p:anim calcmode="lin" valueType="num">
                                      <p:cBhvr>
                                        <p:cTn id="16" dur="700" fill="hold"/>
                                        <p:tgtEl>
                                          <p:spTgt spid="21186"/>
                                        </p:tgtEl>
                                        <p:attrNameLst>
                                          <p:attrName>ppt_h</p:attrName>
                                        </p:attrNameLst>
                                      </p:cBhvr>
                                      <p:tavLst>
                                        <p:tav tm="0">
                                          <p:val>
                                            <p:fltVal val="0"/>
                                          </p:val>
                                        </p:tav>
                                        <p:tav tm="100000">
                                          <p:val>
                                            <p:strVal val="#ppt_h"/>
                                          </p:val>
                                        </p:tav>
                                      </p:tavLst>
                                    </p:anim>
                                  </p:childTnLst>
                                </p:cTn>
                              </p:par>
                            </p:childTnLst>
                          </p:cTn>
                        </p:par>
                        <p:par>
                          <p:cTn id="17" fill="hold">
                            <p:stCondLst>
                              <p:cond delay="2100"/>
                            </p:stCondLst>
                            <p:childTnLst>
                              <p:par>
                                <p:cTn id="18" presetID="2" presetClass="entr" presetSubtype="1" fill="hold" grpId="0" nodeType="afterEffect">
                                  <p:stCondLst>
                                    <p:cond delay="0"/>
                                  </p:stCondLst>
                                  <p:iterate>
                                    <p:tmAbs val="0"/>
                                  </p:iterate>
                                  <p:childTnLst>
                                    <p:set>
                                      <p:cBhvr>
                                        <p:cTn id="19" fill="hold"/>
                                        <p:tgtEl>
                                          <p:spTgt spid="21187"/>
                                        </p:tgtEl>
                                        <p:attrNameLst>
                                          <p:attrName>style.visibility</p:attrName>
                                        </p:attrNameLst>
                                      </p:cBhvr>
                                      <p:to>
                                        <p:strVal val="visible"/>
                                      </p:to>
                                    </p:set>
                                    <p:anim calcmode="lin" valueType="num">
                                      <p:cBhvr>
                                        <p:cTn id="20" dur="700" fill="hold"/>
                                        <p:tgtEl>
                                          <p:spTgt spid="21187"/>
                                        </p:tgtEl>
                                        <p:attrNameLst>
                                          <p:attrName>ppt_x</p:attrName>
                                        </p:attrNameLst>
                                      </p:cBhvr>
                                      <p:tavLst>
                                        <p:tav tm="0">
                                          <p:val>
                                            <p:strVal val="#ppt_x"/>
                                          </p:val>
                                        </p:tav>
                                        <p:tav tm="100000">
                                          <p:val>
                                            <p:strVal val="#ppt_x"/>
                                          </p:val>
                                        </p:tav>
                                      </p:tavLst>
                                    </p:anim>
                                    <p:anim calcmode="lin" valueType="num">
                                      <p:cBhvr>
                                        <p:cTn id="21" dur="700" fill="hold"/>
                                        <p:tgtEl>
                                          <p:spTgt spid="21187"/>
                                        </p:tgtEl>
                                        <p:attrNameLst>
                                          <p:attrName>ppt_y</p:attrName>
                                        </p:attrNameLst>
                                      </p:cBhvr>
                                      <p:tavLst>
                                        <p:tav tm="0">
                                          <p:val>
                                            <p:strVal val="0-#ppt_h/2"/>
                                          </p:val>
                                        </p:tav>
                                        <p:tav tm="100000">
                                          <p:val>
                                            <p:strVal val="#ppt_y"/>
                                          </p:val>
                                        </p:tav>
                                      </p:tavLst>
                                    </p:anim>
                                  </p:childTnLst>
                                </p:cTn>
                              </p:par>
                            </p:childTnLst>
                          </p:cTn>
                        </p:par>
                        <p:par>
                          <p:cTn id="22" fill="hold">
                            <p:stCondLst>
                              <p:cond delay="2800"/>
                            </p:stCondLst>
                            <p:childTnLst>
                              <p:par>
                                <p:cTn id="23" presetID="2" presetClass="entr" presetSubtype="1" fill="hold" grpId="0" nodeType="afterEffect">
                                  <p:stCondLst>
                                    <p:cond delay="0"/>
                                  </p:stCondLst>
                                  <p:iterate>
                                    <p:tmAbs val="0"/>
                                  </p:iterate>
                                  <p:childTnLst>
                                    <p:set>
                                      <p:cBhvr>
                                        <p:cTn id="24" fill="hold"/>
                                        <p:tgtEl>
                                          <p:spTgt spid="21202"/>
                                        </p:tgtEl>
                                        <p:attrNameLst>
                                          <p:attrName>style.visibility</p:attrName>
                                        </p:attrNameLst>
                                      </p:cBhvr>
                                      <p:to>
                                        <p:strVal val="visible"/>
                                      </p:to>
                                    </p:set>
                                    <p:anim calcmode="lin" valueType="num">
                                      <p:cBhvr>
                                        <p:cTn id="25" dur="80" fill="hold"/>
                                        <p:tgtEl>
                                          <p:spTgt spid="21202"/>
                                        </p:tgtEl>
                                        <p:attrNameLst>
                                          <p:attrName>ppt_x</p:attrName>
                                        </p:attrNameLst>
                                      </p:cBhvr>
                                      <p:tavLst>
                                        <p:tav tm="0">
                                          <p:val>
                                            <p:strVal val="#ppt_x"/>
                                          </p:val>
                                        </p:tav>
                                        <p:tav tm="100000">
                                          <p:val>
                                            <p:strVal val="#ppt_x"/>
                                          </p:val>
                                        </p:tav>
                                      </p:tavLst>
                                    </p:anim>
                                    <p:anim calcmode="lin" valueType="num">
                                      <p:cBhvr>
                                        <p:cTn id="26" dur="80" fill="hold"/>
                                        <p:tgtEl>
                                          <p:spTgt spid="21202"/>
                                        </p:tgtEl>
                                        <p:attrNameLst>
                                          <p:attrName>ppt_y</p:attrName>
                                        </p:attrNameLst>
                                      </p:cBhvr>
                                      <p:tavLst>
                                        <p:tav tm="0">
                                          <p:val>
                                            <p:strVal val="0-#ppt_h/2"/>
                                          </p:val>
                                        </p:tav>
                                        <p:tav tm="100000">
                                          <p:val>
                                            <p:strVal val="#ppt_y"/>
                                          </p:val>
                                        </p:tav>
                                      </p:tavLst>
                                    </p:anim>
                                  </p:childTnLst>
                                </p:cTn>
                              </p:par>
                            </p:childTnLst>
                          </p:cTn>
                        </p:par>
                        <p:par>
                          <p:cTn id="27" fill="hold">
                            <p:stCondLst>
                              <p:cond delay="2880"/>
                            </p:stCondLst>
                            <p:childTnLst>
                              <p:par>
                                <p:cTn id="28" presetID="2" presetClass="entr" presetSubtype="1" fill="hold" grpId="0" nodeType="afterEffect">
                                  <p:stCondLst>
                                    <p:cond delay="0"/>
                                  </p:stCondLst>
                                  <p:iterate>
                                    <p:tmAbs val="0"/>
                                  </p:iterate>
                                  <p:childTnLst>
                                    <p:set>
                                      <p:cBhvr>
                                        <p:cTn id="29" fill="hold"/>
                                        <p:tgtEl>
                                          <p:spTgt spid="21188"/>
                                        </p:tgtEl>
                                        <p:attrNameLst>
                                          <p:attrName>style.visibility</p:attrName>
                                        </p:attrNameLst>
                                      </p:cBhvr>
                                      <p:to>
                                        <p:strVal val="visible"/>
                                      </p:to>
                                    </p:set>
                                    <p:anim calcmode="lin" valueType="num">
                                      <p:cBhvr>
                                        <p:cTn id="30" dur="700" fill="hold"/>
                                        <p:tgtEl>
                                          <p:spTgt spid="21188"/>
                                        </p:tgtEl>
                                        <p:attrNameLst>
                                          <p:attrName>ppt_x</p:attrName>
                                        </p:attrNameLst>
                                      </p:cBhvr>
                                      <p:tavLst>
                                        <p:tav tm="0">
                                          <p:val>
                                            <p:strVal val="#ppt_x"/>
                                          </p:val>
                                        </p:tav>
                                        <p:tav tm="100000">
                                          <p:val>
                                            <p:strVal val="#ppt_x"/>
                                          </p:val>
                                        </p:tav>
                                      </p:tavLst>
                                    </p:anim>
                                    <p:anim calcmode="lin" valueType="num">
                                      <p:cBhvr>
                                        <p:cTn id="31" dur="700" fill="hold"/>
                                        <p:tgtEl>
                                          <p:spTgt spid="21188"/>
                                        </p:tgtEl>
                                        <p:attrNameLst>
                                          <p:attrName>ppt_y</p:attrName>
                                        </p:attrNameLst>
                                      </p:cBhvr>
                                      <p:tavLst>
                                        <p:tav tm="0">
                                          <p:val>
                                            <p:strVal val="0-#ppt_h/2"/>
                                          </p:val>
                                        </p:tav>
                                        <p:tav tm="100000">
                                          <p:val>
                                            <p:strVal val="#ppt_y"/>
                                          </p:val>
                                        </p:tav>
                                      </p:tavLst>
                                    </p:anim>
                                  </p:childTnLst>
                                </p:cTn>
                              </p:par>
                            </p:childTnLst>
                          </p:cTn>
                        </p:par>
                        <p:par>
                          <p:cTn id="32" fill="hold">
                            <p:stCondLst>
                              <p:cond delay="3580"/>
                            </p:stCondLst>
                            <p:childTnLst>
                              <p:par>
                                <p:cTn id="33" presetID="2" presetClass="entr" presetSubtype="1" fill="hold" grpId="0" nodeType="afterEffect">
                                  <p:stCondLst>
                                    <p:cond delay="0"/>
                                  </p:stCondLst>
                                  <p:iterate>
                                    <p:tmAbs val="0"/>
                                  </p:iterate>
                                  <p:childTnLst>
                                    <p:set>
                                      <p:cBhvr>
                                        <p:cTn id="34" fill="hold"/>
                                        <p:tgtEl>
                                          <p:spTgt spid="21206"/>
                                        </p:tgtEl>
                                        <p:attrNameLst>
                                          <p:attrName>style.visibility</p:attrName>
                                        </p:attrNameLst>
                                      </p:cBhvr>
                                      <p:to>
                                        <p:strVal val="visible"/>
                                      </p:to>
                                    </p:set>
                                    <p:anim calcmode="lin" valueType="num">
                                      <p:cBhvr>
                                        <p:cTn id="35" dur="80" fill="hold"/>
                                        <p:tgtEl>
                                          <p:spTgt spid="21206"/>
                                        </p:tgtEl>
                                        <p:attrNameLst>
                                          <p:attrName>ppt_x</p:attrName>
                                        </p:attrNameLst>
                                      </p:cBhvr>
                                      <p:tavLst>
                                        <p:tav tm="0">
                                          <p:val>
                                            <p:strVal val="#ppt_x"/>
                                          </p:val>
                                        </p:tav>
                                        <p:tav tm="100000">
                                          <p:val>
                                            <p:strVal val="#ppt_x"/>
                                          </p:val>
                                        </p:tav>
                                      </p:tavLst>
                                    </p:anim>
                                    <p:anim calcmode="lin" valueType="num">
                                      <p:cBhvr>
                                        <p:cTn id="36" dur="80" fill="hold"/>
                                        <p:tgtEl>
                                          <p:spTgt spid="21206"/>
                                        </p:tgtEl>
                                        <p:attrNameLst>
                                          <p:attrName>ppt_y</p:attrName>
                                        </p:attrNameLst>
                                      </p:cBhvr>
                                      <p:tavLst>
                                        <p:tav tm="0">
                                          <p:val>
                                            <p:strVal val="0-#ppt_h/2"/>
                                          </p:val>
                                        </p:tav>
                                        <p:tav tm="100000">
                                          <p:val>
                                            <p:strVal val="#ppt_y"/>
                                          </p:val>
                                        </p:tav>
                                      </p:tavLst>
                                    </p:anim>
                                  </p:childTnLst>
                                </p:cTn>
                              </p:par>
                            </p:childTnLst>
                          </p:cTn>
                        </p:par>
                        <p:par>
                          <p:cTn id="37" fill="hold">
                            <p:stCondLst>
                              <p:cond delay="3660"/>
                            </p:stCondLst>
                            <p:childTnLst>
                              <p:par>
                                <p:cTn id="38" presetID="4" presetClass="entr" presetSubtype="32" fill="hold" grpId="0" nodeType="afterEffect">
                                  <p:stCondLst>
                                    <p:cond delay="0"/>
                                  </p:stCondLst>
                                  <p:iterate>
                                    <p:tmAbs val="0"/>
                                  </p:iterate>
                                  <p:childTnLst>
                                    <p:set>
                                      <p:cBhvr>
                                        <p:cTn id="39" fill="hold"/>
                                        <p:tgtEl>
                                          <p:spTgt spid="21225"/>
                                        </p:tgtEl>
                                        <p:attrNameLst>
                                          <p:attrName>style.visibility</p:attrName>
                                        </p:attrNameLst>
                                      </p:cBhvr>
                                      <p:to>
                                        <p:strVal val="visible"/>
                                      </p:to>
                                    </p:set>
                                    <p:animEffect transition="in" filter="box(out)">
                                      <p:cBhvr>
                                        <p:cTn id="40" dur="700"/>
                                        <p:tgtEl>
                                          <p:spTgt spid="21225"/>
                                        </p:tgtEl>
                                      </p:cBhvr>
                                    </p:animEffect>
                                  </p:childTnLst>
                                </p:cTn>
                              </p:par>
                            </p:childTnLst>
                          </p:cTn>
                        </p:par>
                        <p:par>
                          <p:cTn id="41" fill="hold">
                            <p:stCondLst>
                              <p:cond delay="4360"/>
                            </p:stCondLst>
                            <p:childTnLst>
                              <p:par>
                                <p:cTn id="42" presetID="2" presetClass="entr" presetSubtype="1" fill="hold" grpId="0" nodeType="afterEffect">
                                  <p:stCondLst>
                                    <p:cond delay="0"/>
                                  </p:stCondLst>
                                  <p:iterate>
                                    <p:tmAbs val="0"/>
                                  </p:iterate>
                                  <p:childTnLst>
                                    <p:set>
                                      <p:cBhvr>
                                        <p:cTn id="43" fill="hold"/>
                                        <p:tgtEl>
                                          <p:spTgt spid="21189"/>
                                        </p:tgtEl>
                                        <p:attrNameLst>
                                          <p:attrName>style.visibility</p:attrName>
                                        </p:attrNameLst>
                                      </p:cBhvr>
                                      <p:to>
                                        <p:strVal val="visible"/>
                                      </p:to>
                                    </p:set>
                                    <p:anim calcmode="lin" valueType="num">
                                      <p:cBhvr>
                                        <p:cTn id="44" dur="700" fill="hold"/>
                                        <p:tgtEl>
                                          <p:spTgt spid="21189"/>
                                        </p:tgtEl>
                                        <p:attrNameLst>
                                          <p:attrName>ppt_x</p:attrName>
                                        </p:attrNameLst>
                                      </p:cBhvr>
                                      <p:tavLst>
                                        <p:tav tm="0">
                                          <p:val>
                                            <p:strVal val="#ppt_x"/>
                                          </p:val>
                                        </p:tav>
                                        <p:tav tm="100000">
                                          <p:val>
                                            <p:strVal val="#ppt_x"/>
                                          </p:val>
                                        </p:tav>
                                      </p:tavLst>
                                    </p:anim>
                                    <p:anim calcmode="lin" valueType="num">
                                      <p:cBhvr>
                                        <p:cTn id="45" dur="700" fill="hold"/>
                                        <p:tgtEl>
                                          <p:spTgt spid="21189"/>
                                        </p:tgtEl>
                                        <p:attrNameLst>
                                          <p:attrName>ppt_y</p:attrName>
                                        </p:attrNameLst>
                                      </p:cBhvr>
                                      <p:tavLst>
                                        <p:tav tm="0">
                                          <p:val>
                                            <p:strVal val="0-#ppt_h/2"/>
                                          </p:val>
                                        </p:tav>
                                        <p:tav tm="100000">
                                          <p:val>
                                            <p:strVal val="#ppt_y"/>
                                          </p:val>
                                        </p:tav>
                                      </p:tavLst>
                                    </p:anim>
                                  </p:childTnLst>
                                </p:cTn>
                              </p:par>
                            </p:childTnLst>
                          </p:cTn>
                        </p:par>
                        <p:par>
                          <p:cTn id="46" fill="hold">
                            <p:stCondLst>
                              <p:cond delay="5060"/>
                            </p:stCondLst>
                            <p:childTnLst>
                              <p:par>
                                <p:cTn id="47" presetID="2" presetClass="entr" presetSubtype="1" fill="hold" grpId="0" nodeType="afterEffect">
                                  <p:stCondLst>
                                    <p:cond delay="0"/>
                                  </p:stCondLst>
                                  <p:iterate>
                                    <p:tmAbs val="0"/>
                                  </p:iterate>
                                  <p:childTnLst>
                                    <p:set>
                                      <p:cBhvr>
                                        <p:cTn id="48" fill="hold"/>
                                        <p:tgtEl>
                                          <p:spTgt spid="21224"/>
                                        </p:tgtEl>
                                        <p:attrNameLst>
                                          <p:attrName>style.visibility</p:attrName>
                                        </p:attrNameLst>
                                      </p:cBhvr>
                                      <p:to>
                                        <p:strVal val="visible"/>
                                      </p:to>
                                    </p:set>
                                    <p:anim calcmode="lin" valueType="num">
                                      <p:cBhvr>
                                        <p:cTn id="49" dur="80" fill="hold"/>
                                        <p:tgtEl>
                                          <p:spTgt spid="21224"/>
                                        </p:tgtEl>
                                        <p:attrNameLst>
                                          <p:attrName>ppt_x</p:attrName>
                                        </p:attrNameLst>
                                      </p:cBhvr>
                                      <p:tavLst>
                                        <p:tav tm="0">
                                          <p:val>
                                            <p:strVal val="#ppt_x"/>
                                          </p:val>
                                        </p:tav>
                                        <p:tav tm="100000">
                                          <p:val>
                                            <p:strVal val="#ppt_x"/>
                                          </p:val>
                                        </p:tav>
                                      </p:tavLst>
                                    </p:anim>
                                    <p:anim calcmode="lin" valueType="num">
                                      <p:cBhvr>
                                        <p:cTn id="50" dur="80" fill="hold"/>
                                        <p:tgtEl>
                                          <p:spTgt spid="21224"/>
                                        </p:tgtEl>
                                        <p:attrNameLst>
                                          <p:attrName>ppt_y</p:attrName>
                                        </p:attrNameLst>
                                      </p:cBhvr>
                                      <p:tavLst>
                                        <p:tav tm="0">
                                          <p:val>
                                            <p:strVal val="0-#ppt_h/2"/>
                                          </p:val>
                                        </p:tav>
                                        <p:tav tm="100000">
                                          <p:val>
                                            <p:strVal val="#ppt_y"/>
                                          </p:val>
                                        </p:tav>
                                      </p:tavLst>
                                    </p:anim>
                                  </p:childTnLst>
                                </p:cTn>
                              </p:par>
                            </p:childTnLst>
                          </p:cTn>
                        </p:par>
                        <p:par>
                          <p:cTn id="51" fill="hold">
                            <p:stCondLst>
                              <p:cond delay="5140"/>
                            </p:stCondLst>
                            <p:childTnLst>
                              <p:par>
                                <p:cTn id="52" presetID="4" presetClass="entr" presetSubtype="32" fill="hold" grpId="0" nodeType="afterEffect">
                                  <p:stCondLst>
                                    <p:cond delay="0"/>
                                  </p:stCondLst>
                                  <p:iterate>
                                    <p:tmAbs val="0"/>
                                  </p:iterate>
                                  <p:childTnLst>
                                    <p:set>
                                      <p:cBhvr>
                                        <p:cTn id="53" fill="hold"/>
                                        <p:tgtEl>
                                          <p:spTgt spid="21226"/>
                                        </p:tgtEl>
                                        <p:attrNameLst>
                                          <p:attrName>style.visibility</p:attrName>
                                        </p:attrNameLst>
                                      </p:cBhvr>
                                      <p:to>
                                        <p:strVal val="visible"/>
                                      </p:to>
                                    </p:set>
                                    <p:animEffect transition="in" filter="box(out)">
                                      <p:cBhvr>
                                        <p:cTn id="54" dur="700"/>
                                        <p:tgtEl>
                                          <p:spTgt spid="21226"/>
                                        </p:tgtEl>
                                      </p:cBhvr>
                                    </p:animEffect>
                                  </p:childTnLst>
                                </p:cTn>
                              </p:par>
                            </p:childTnLst>
                          </p:cTn>
                        </p:par>
                        <p:par>
                          <p:cTn id="55" fill="hold">
                            <p:stCondLst>
                              <p:cond delay="5840"/>
                            </p:stCondLst>
                            <p:childTnLst>
                              <p:par>
                                <p:cTn id="56" presetID="2" presetClass="entr" presetSubtype="1" fill="hold" grpId="0" nodeType="afterEffect">
                                  <p:stCondLst>
                                    <p:cond delay="0"/>
                                  </p:stCondLst>
                                  <p:iterate>
                                    <p:tmAbs val="0"/>
                                  </p:iterate>
                                  <p:childTnLst>
                                    <p:set>
                                      <p:cBhvr>
                                        <p:cTn id="57" fill="hold"/>
                                        <p:tgtEl>
                                          <p:spTgt spid="21190"/>
                                        </p:tgtEl>
                                        <p:attrNameLst>
                                          <p:attrName>style.visibility</p:attrName>
                                        </p:attrNameLst>
                                      </p:cBhvr>
                                      <p:to>
                                        <p:strVal val="visible"/>
                                      </p:to>
                                    </p:set>
                                    <p:anim calcmode="lin" valueType="num">
                                      <p:cBhvr>
                                        <p:cTn id="58" dur="700" fill="hold"/>
                                        <p:tgtEl>
                                          <p:spTgt spid="21190"/>
                                        </p:tgtEl>
                                        <p:attrNameLst>
                                          <p:attrName>ppt_x</p:attrName>
                                        </p:attrNameLst>
                                      </p:cBhvr>
                                      <p:tavLst>
                                        <p:tav tm="0">
                                          <p:val>
                                            <p:strVal val="#ppt_x"/>
                                          </p:val>
                                        </p:tav>
                                        <p:tav tm="100000">
                                          <p:val>
                                            <p:strVal val="#ppt_x"/>
                                          </p:val>
                                        </p:tav>
                                      </p:tavLst>
                                    </p:anim>
                                    <p:anim calcmode="lin" valueType="num">
                                      <p:cBhvr>
                                        <p:cTn id="59" dur="700" fill="hold"/>
                                        <p:tgtEl>
                                          <p:spTgt spid="21190"/>
                                        </p:tgtEl>
                                        <p:attrNameLst>
                                          <p:attrName>ppt_y</p:attrName>
                                        </p:attrNameLst>
                                      </p:cBhvr>
                                      <p:tavLst>
                                        <p:tav tm="0">
                                          <p:val>
                                            <p:strVal val="0-#ppt_h/2"/>
                                          </p:val>
                                        </p:tav>
                                        <p:tav tm="100000">
                                          <p:val>
                                            <p:strVal val="#ppt_y"/>
                                          </p:val>
                                        </p:tav>
                                      </p:tavLst>
                                    </p:anim>
                                  </p:childTnLst>
                                </p:cTn>
                              </p:par>
                            </p:childTnLst>
                          </p:cTn>
                        </p:par>
                        <p:par>
                          <p:cTn id="60" fill="hold">
                            <p:stCondLst>
                              <p:cond delay="6540"/>
                            </p:stCondLst>
                            <p:childTnLst>
                              <p:par>
                                <p:cTn id="61" presetID="2" presetClass="entr" presetSubtype="1" fill="hold" grpId="0" nodeType="afterEffect">
                                  <p:stCondLst>
                                    <p:cond delay="0"/>
                                  </p:stCondLst>
                                  <p:iterate>
                                    <p:tmAbs val="0"/>
                                  </p:iterate>
                                  <p:childTnLst>
                                    <p:set>
                                      <p:cBhvr>
                                        <p:cTn id="62" fill="hold"/>
                                        <p:tgtEl>
                                          <p:spTgt spid="21215"/>
                                        </p:tgtEl>
                                        <p:attrNameLst>
                                          <p:attrName>style.visibility</p:attrName>
                                        </p:attrNameLst>
                                      </p:cBhvr>
                                      <p:to>
                                        <p:strVal val="visible"/>
                                      </p:to>
                                    </p:set>
                                    <p:anim calcmode="lin" valueType="num">
                                      <p:cBhvr>
                                        <p:cTn id="63" dur="80" fill="hold"/>
                                        <p:tgtEl>
                                          <p:spTgt spid="21215"/>
                                        </p:tgtEl>
                                        <p:attrNameLst>
                                          <p:attrName>ppt_x</p:attrName>
                                        </p:attrNameLst>
                                      </p:cBhvr>
                                      <p:tavLst>
                                        <p:tav tm="0">
                                          <p:val>
                                            <p:strVal val="#ppt_x"/>
                                          </p:val>
                                        </p:tav>
                                        <p:tav tm="100000">
                                          <p:val>
                                            <p:strVal val="#ppt_x"/>
                                          </p:val>
                                        </p:tav>
                                      </p:tavLst>
                                    </p:anim>
                                    <p:anim calcmode="lin" valueType="num">
                                      <p:cBhvr>
                                        <p:cTn id="64" dur="80" fill="hold"/>
                                        <p:tgtEl>
                                          <p:spTgt spid="21215"/>
                                        </p:tgtEl>
                                        <p:attrNameLst>
                                          <p:attrName>ppt_y</p:attrName>
                                        </p:attrNameLst>
                                      </p:cBhvr>
                                      <p:tavLst>
                                        <p:tav tm="0">
                                          <p:val>
                                            <p:strVal val="0-#ppt_h/2"/>
                                          </p:val>
                                        </p:tav>
                                        <p:tav tm="100000">
                                          <p:val>
                                            <p:strVal val="#ppt_y"/>
                                          </p:val>
                                        </p:tav>
                                      </p:tavLst>
                                    </p:anim>
                                  </p:childTnLst>
                                </p:cTn>
                              </p:par>
                            </p:childTnLst>
                          </p:cTn>
                        </p:par>
                        <p:par>
                          <p:cTn id="65" fill="hold">
                            <p:stCondLst>
                              <p:cond delay="6620"/>
                            </p:stCondLst>
                            <p:childTnLst>
                              <p:par>
                                <p:cTn id="66" presetID="2" presetClass="entr" presetSubtype="1" fill="hold" grpId="0" nodeType="afterEffect">
                                  <p:stCondLst>
                                    <p:cond delay="0"/>
                                  </p:stCondLst>
                                  <p:iterate>
                                    <p:tmAbs val="0"/>
                                  </p:iterate>
                                  <p:childTnLst>
                                    <p:set>
                                      <p:cBhvr>
                                        <p:cTn id="67" fill="hold"/>
                                        <p:tgtEl>
                                          <p:spTgt spid="21191"/>
                                        </p:tgtEl>
                                        <p:attrNameLst>
                                          <p:attrName>style.visibility</p:attrName>
                                        </p:attrNameLst>
                                      </p:cBhvr>
                                      <p:to>
                                        <p:strVal val="visible"/>
                                      </p:to>
                                    </p:set>
                                    <p:anim calcmode="lin" valueType="num">
                                      <p:cBhvr>
                                        <p:cTn id="68" dur="700" fill="hold"/>
                                        <p:tgtEl>
                                          <p:spTgt spid="21191"/>
                                        </p:tgtEl>
                                        <p:attrNameLst>
                                          <p:attrName>ppt_x</p:attrName>
                                        </p:attrNameLst>
                                      </p:cBhvr>
                                      <p:tavLst>
                                        <p:tav tm="0">
                                          <p:val>
                                            <p:strVal val="#ppt_x"/>
                                          </p:val>
                                        </p:tav>
                                        <p:tav tm="100000">
                                          <p:val>
                                            <p:strVal val="#ppt_x"/>
                                          </p:val>
                                        </p:tav>
                                      </p:tavLst>
                                    </p:anim>
                                    <p:anim calcmode="lin" valueType="num">
                                      <p:cBhvr>
                                        <p:cTn id="69" dur="700" fill="hold"/>
                                        <p:tgtEl>
                                          <p:spTgt spid="21191"/>
                                        </p:tgtEl>
                                        <p:attrNameLst>
                                          <p:attrName>ppt_y</p:attrName>
                                        </p:attrNameLst>
                                      </p:cBhvr>
                                      <p:tavLst>
                                        <p:tav tm="0">
                                          <p:val>
                                            <p:strVal val="0-#ppt_h/2"/>
                                          </p:val>
                                        </p:tav>
                                        <p:tav tm="100000">
                                          <p:val>
                                            <p:strVal val="#ppt_y"/>
                                          </p:val>
                                        </p:tav>
                                      </p:tavLst>
                                    </p:anim>
                                  </p:childTnLst>
                                </p:cTn>
                              </p:par>
                            </p:childTnLst>
                          </p:cTn>
                        </p:par>
                        <p:par>
                          <p:cTn id="70" fill="hold">
                            <p:stCondLst>
                              <p:cond delay="7320"/>
                            </p:stCondLst>
                            <p:childTnLst>
                              <p:par>
                                <p:cTn id="71" presetID="2" presetClass="entr" presetSubtype="1" fill="hold" grpId="0" nodeType="afterEffect">
                                  <p:stCondLst>
                                    <p:cond delay="0"/>
                                  </p:stCondLst>
                                  <p:iterate>
                                    <p:tmAbs val="0"/>
                                  </p:iterate>
                                  <p:childTnLst>
                                    <p:set>
                                      <p:cBhvr>
                                        <p:cTn id="72" fill="hold"/>
                                        <p:tgtEl>
                                          <p:spTgt spid="21210"/>
                                        </p:tgtEl>
                                        <p:attrNameLst>
                                          <p:attrName>style.visibility</p:attrName>
                                        </p:attrNameLst>
                                      </p:cBhvr>
                                      <p:to>
                                        <p:strVal val="visible"/>
                                      </p:to>
                                    </p:set>
                                    <p:anim calcmode="lin" valueType="num">
                                      <p:cBhvr>
                                        <p:cTn id="73" dur="80" fill="hold"/>
                                        <p:tgtEl>
                                          <p:spTgt spid="21210"/>
                                        </p:tgtEl>
                                        <p:attrNameLst>
                                          <p:attrName>ppt_x</p:attrName>
                                        </p:attrNameLst>
                                      </p:cBhvr>
                                      <p:tavLst>
                                        <p:tav tm="0">
                                          <p:val>
                                            <p:strVal val="#ppt_x"/>
                                          </p:val>
                                        </p:tav>
                                        <p:tav tm="100000">
                                          <p:val>
                                            <p:strVal val="#ppt_x"/>
                                          </p:val>
                                        </p:tav>
                                      </p:tavLst>
                                    </p:anim>
                                    <p:anim calcmode="lin" valueType="num">
                                      <p:cBhvr>
                                        <p:cTn id="74" dur="80" fill="hold"/>
                                        <p:tgtEl>
                                          <p:spTgt spid="21210"/>
                                        </p:tgtEl>
                                        <p:attrNameLst>
                                          <p:attrName>ppt_y</p:attrName>
                                        </p:attrNameLst>
                                      </p:cBhvr>
                                      <p:tavLst>
                                        <p:tav tm="0">
                                          <p:val>
                                            <p:strVal val="0-#ppt_h/2"/>
                                          </p:val>
                                        </p:tav>
                                        <p:tav tm="100000">
                                          <p:val>
                                            <p:strVal val="#ppt_y"/>
                                          </p:val>
                                        </p:tav>
                                      </p:tavLst>
                                    </p:anim>
                                  </p:childTnLst>
                                </p:cTn>
                              </p:par>
                            </p:childTnLst>
                          </p:cTn>
                        </p:par>
                        <p:par>
                          <p:cTn id="75" fill="hold">
                            <p:stCondLst>
                              <p:cond delay="7400"/>
                            </p:stCondLst>
                            <p:childTnLst>
                              <p:par>
                                <p:cTn id="76" presetID="2" presetClass="entr" presetSubtype="8" fill="hold" grpId="0" nodeType="afterEffect">
                                  <p:stCondLst>
                                    <p:cond delay="0"/>
                                  </p:stCondLst>
                                  <p:iterate>
                                    <p:tmAbs val="0"/>
                                  </p:iterate>
                                  <p:childTnLst>
                                    <p:set>
                                      <p:cBhvr>
                                        <p:cTn id="77" fill="hold"/>
                                        <p:tgtEl>
                                          <p:spTgt spid="21179"/>
                                        </p:tgtEl>
                                        <p:attrNameLst>
                                          <p:attrName>style.visibility</p:attrName>
                                        </p:attrNameLst>
                                      </p:cBhvr>
                                      <p:to>
                                        <p:strVal val="visible"/>
                                      </p:to>
                                    </p:set>
                                    <p:anim calcmode="lin" valueType="num">
                                      <p:cBhvr>
                                        <p:cTn id="78" dur="700" fill="hold"/>
                                        <p:tgtEl>
                                          <p:spTgt spid="21179"/>
                                        </p:tgtEl>
                                        <p:attrNameLst>
                                          <p:attrName>ppt_x</p:attrName>
                                        </p:attrNameLst>
                                      </p:cBhvr>
                                      <p:tavLst>
                                        <p:tav tm="0">
                                          <p:val>
                                            <p:strVal val="0-#ppt_w/2"/>
                                          </p:val>
                                        </p:tav>
                                        <p:tav tm="100000">
                                          <p:val>
                                            <p:strVal val="#ppt_x"/>
                                          </p:val>
                                        </p:tav>
                                      </p:tavLst>
                                    </p:anim>
                                    <p:anim calcmode="lin" valueType="num">
                                      <p:cBhvr>
                                        <p:cTn id="79" dur="700" fill="hold"/>
                                        <p:tgtEl>
                                          <p:spTgt spid="21179"/>
                                        </p:tgtEl>
                                        <p:attrNameLst>
                                          <p:attrName>ppt_y</p:attrName>
                                        </p:attrNameLst>
                                      </p:cBhvr>
                                      <p:tavLst>
                                        <p:tav tm="0">
                                          <p:val>
                                            <p:strVal val="#ppt_y"/>
                                          </p:val>
                                        </p:tav>
                                        <p:tav tm="100000">
                                          <p:val>
                                            <p:strVal val="#ppt_y"/>
                                          </p:val>
                                        </p:tav>
                                      </p:tavLst>
                                    </p:anim>
                                  </p:childTnLst>
                                </p:cTn>
                              </p:par>
                            </p:childTnLst>
                          </p:cTn>
                        </p:par>
                        <p:par>
                          <p:cTn id="80" fill="hold">
                            <p:stCondLst>
                              <p:cond delay="8100"/>
                            </p:stCondLst>
                            <p:childTnLst>
                              <p:par>
                                <p:cTn id="81" presetID="2" presetClass="entr" presetSubtype="1" fill="hold" grpId="0" nodeType="afterEffect">
                                  <p:stCondLst>
                                    <p:cond delay="0"/>
                                  </p:stCondLst>
                                  <p:iterate>
                                    <p:tmAbs val="0"/>
                                  </p:iterate>
                                  <p:childTnLst>
                                    <p:set>
                                      <p:cBhvr>
                                        <p:cTn id="82" fill="hold"/>
                                        <p:tgtEl>
                                          <p:spTgt spid="21220"/>
                                        </p:tgtEl>
                                        <p:attrNameLst>
                                          <p:attrName>style.visibility</p:attrName>
                                        </p:attrNameLst>
                                      </p:cBhvr>
                                      <p:to>
                                        <p:strVal val="visible"/>
                                      </p:to>
                                    </p:set>
                                    <p:anim calcmode="lin" valueType="num">
                                      <p:cBhvr>
                                        <p:cTn id="83" dur="80" fill="hold"/>
                                        <p:tgtEl>
                                          <p:spTgt spid="21220"/>
                                        </p:tgtEl>
                                        <p:attrNameLst>
                                          <p:attrName>ppt_x</p:attrName>
                                        </p:attrNameLst>
                                      </p:cBhvr>
                                      <p:tavLst>
                                        <p:tav tm="0">
                                          <p:val>
                                            <p:strVal val="#ppt_x"/>
                                          </p:val>
                                        </p:tav>
                                        <p:tav tm="100000">
                                          <p:val>
                                            <p:strVal val="#ppt_x"/>
                                          </p:val>
                                        </p:tav>
                                      </p:tavLst>
                                    </p:anim>
                                    <p:anim calcmode="lin" valueType="num">
                                      <p:cBhvr>
                                        <p:cTn id="84" dur="80" fill="hold"/>
                                        <p:tgtEl>
                                          <p:spTgt spid="21220"/>
                                        </p:tgtEl>
                                        <p:attrNameLst>
                                          <p:attrName>ppt_y</p:attrName>
                                        </p:attrNameLst>
                                      </p:cBhvr>
                                      <p:tavLst>
                                        <p:tav tm="0">
                                          <p:val>
                                            <p:strVal val="0-#ppt_h/2"/>
                                          </p:val>
                                        </p:tav>
                                        <p:tav tm="100000">
                                          <p:val>
                                            <p:strVal val="#ppt_y"/>
                                          </p:val>
                                        </p:tav>
                                      </p:tavLst>
                                    </p:anim>
                                  </p:childTnLst>
                                </p:cTn>
                              </p:par>
                            </p:childTnLst>
                          </p:cTn>
                        </p:par>
                        <p:par>
                          <p:cTn id="85" fill="hold">
                            <p:stCondLst>
                              <p:cond delay="8180"/>
                            </p:stCondLst>
                            <p:childTnLst>
                              <p:par>
                                <p:cTn id="86" presetID="23" presetClass="entr" presetSubtype="16" fill="hold" grpId="0" nodeType="afterEffect">
                                  <p:stCondLst>
                                    <p:cond delay="0"/>
                                  </p:stCondLst>
                                  <p:iterate type="lt">
                                    <p:tmAbs val="0"/>
                                  </p:iterate>
                                  <p:childTnLst>
                                    <p:set>
                                      <p:cBhvr>
                                        <p:cTn id="87" fill="hold"/>
                                        <p:tgtEl>
                                          <p:spTgt spid="21197"/>
                                        </p:tgtEl>
                                        <p:attrNameLst>
                                          <p:attrName>style.visibility</p:attrName>
                                        </p:attrNameLst>
                                      </p:cBhvr>
                                      <p:to>
                                        <p:strVal val="visible"/>
                                      </p:to>
                                    </p:set>
                                    <p:anim calcmode="lin" valueType="num">
                                      <p:cBhvr>
                                        <p:cTn id="88" dur="700" fill="hold"/>
                                        <p:tgtEl>
                                          <p:spTgt spid="21197"/>
                                        </p:tgtEl>
                                        <p:attrNameLst>
                                          <p:attrName>ppt_w</p:attrName>
                                        </p:attrNameLst>
                                      </p:cBhvr>
                                      <p:tavLst>
                                        <p:tav tm="0">
                                          <p:val>
                                            <p:strVal val="4*#ppt_w"/>
                                          </p:val>
                                        </p:tav>
                                        <p:tav tm="100000">
                                          <p:val>
                                            <p:strVal val="#ppt_w"/>
                                          </p:val>
                                        </p:tav>
                                      </p:tavLst>
                                    </p:anim>
                                    <p:anim calcmode="lin" valueType="num">
                                      <p:cBhvr>
                                        <p:cTn id="89" dur="700" fill="hold"/>
                                        <p:tgtEl>
                                          <p:spTgt spid="2119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77" grpId="0" animBg="1" advAuto="0"/>
      <p:bldP spid="21178" grpId="0" animBg="1" advAuto="0"/>
      <p:bldP spid="21179" grpId="0" animBg="1" advAuto="0"/>
      <p:bldP spid="21186" grpId="0" animBg="1" advAuto="0"/>
      <p:bldP spid="21187" grpId="0" animBg="1" advAuto="0"/>
      <p:bldP spid="21188" grpId="0" animBg="1" advAuto="0"/>
      <p:bldP spid="21189" grpId="0" animBg="1" advAuto="0"/>
      <p:bldP spid="21190" grpId="0" animBg="1" advAuto="0"/>
      <p:bldP spid="21191" grpId="0" animBg="1" advAuto="0"/>
      <p:bldP spid="21197" grpId="0" animBg="1" advAuto="0"/>
      <p:bldP spid="21202" grpId="0" animBg="1" advAuto="0"/>
      <p:bldP spid="21206" grpId="0" animBg="1" advAuto="0"/>
      <p:bldP spid="21210" grpId="0" animBg="1" advAuto="0"/>
      <p:bldP spid="21215" grpId="0" animBg="1" advAuto="0"/>
      <p:bldP spid="21220" grpId="0" animBg="1" advAuto="0"/>
      <p:bldP spid="21224" grpId="0" animBg="1" advAuto="0"/>
      <p:bldP spid="21225" grpId="0" animBg="1" advAuto="0"/>
      <p:bldP spid="21226" grpId="0" animBg="1"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2" name="Shape 4882"/>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33</a:t>
            </a:fld>
            <a:endParaRPr>
              <a:solidFill>
                <a:srgbClr val="FFFFFF"/>
              </a:solidFill>
            </a:endParaRPr>
          </a:p>
        </p:txBody>
      </p:sp>
      <p:grpSp>
        <p:nvGrpSpPr>
          <p:cNvPr id="4893" name="Group 4893"/>
          <p:cNvGrpSpPr/>
          <p:nvPr/>
        </p:nvGrpSpPr>
        <p:grpSpPr>
          <a:xfrm>
            <a:off x="614124" y="3547156"/>
            <a:ext cx="3565364" cy="714375"/>
            <a:chOff x="0" y="0"/>
            <a:chExt cx="9507636" cy="1905000"/>
          </a:xfrm>
        </p:grpSpPr>
        <p:sp>
          <p:nvSpPr>
            <p:cNvPr id="4890" name="Shape 4890"/>
            <p:cNvSpPr/>
            <p:nvPr/>
          </p:nvSpPr>
          <p:spPr>
            <a:xfrm>
              <a:off x="0" y="245659"/>
              <a:ext cx="1529465" cy="15294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30000"/>
                </a:lnSpc>
                <a:defRPr sz="3200"/>
              </a:pPr>
              <a:endParaRPr sz="700"/>
            </a:p>
          </p:txBody>
        </p:sp>
        <p:sp>
          <p:nvSpPr>
            <p:cNvPr id="4891" name="Shape 4891"/>
            <p:cNvSpPr/>
            <p:nvPr/>
          </p:nvSpPr>
          <p:spPr>
            <a:xfrm>
              <a:off x="2141636" y="0"/>
              <a:ext cx="7366001" cy="19050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magnis dis parturient montes, nascetur ridiculus mus. Donec pretium quis, sem. Nulla consequat massa quis.</a:t>
              </a:r>
            </a:p>
          </p:txBody>
        </p:sp>
        <p:sp>
          <p:nvSpPr>
            <p:cNvPr id="4892" name="Shape 4892"/>
            <p:cNvSpPr/>
            <p:nvPr/>
          </p:nvSpPr>
          <p:spPr>
            <a:xfrm>
              <a:off x="364947" y="665986"/>
              <a:ext cx="799571" cy="688812"/>
            </a:xfrm>
            <a:custGeom>
              <a:avLst/>
              <a:gdLst/>
              <a:ahLst/>
              <a:cxnLst>
                <a:cxn ang="0">
                  <a:pos x="wd2" y="hd2"/>
                </a:cxn>
                <a:cxn ang="5400000">
                  <a:pos x="wd2" y="hd2"/>
                </a:cxn>
                <a:cxn ang="10800000">
                  <a:pos x="wd2" y="hd2"/>
                </a:cxn>
                <a:cxn ang="16200000">
                  <a:pos x="wd2" y="hd2"/>
                </a:cxn>
              </a:cxnLst>
              <a:rect l="0" t="0" r="r" b="b"/>
              <a:pathLst>
                <a:path w="21600" h="21600" extrusionOk="0">
                  <a:moveTo>
                    <a:pt x="7513" y="0"/>
                  </a:moveTo>
                  <a:cubicBezTo>
                    <a:pt x="6749" y="0"/>
                    <a:pt x="5922" y="131"/>
                    <a:pt x="5132" y="1496"/>
                  </a:cubicBezTo>
                  <a:cubicBezTo>
                    <a:pt x="5116" y="1523"/>
                    <a:pt x="5100" y="1543"/>
                    <a:pt x="5089" y="1572"/>
                  </a:cubicBezTo>
                  <a:lnTo>
                    <a:pt x="3953" y="4234"/>
                  </a:lnTo>
                  <a:lnTo>
                    <a:pt x="2337" y="4234"/>
                  </a:lnTo>
                  <a:cubicBezTo>
                    <a:pt x="998" y="4234"/>
                    <a:pt x="0" y="5489"/>
                    <a:pt x="0" y="6921"/>
                  </a:cubicBezTo>
                  <a:lnTo>
                    <a:pt x="0" y="18913"/>
                  </a:lnTo>
                  <a:cubicBezTo>
                    <a:pt x="0" y="20358"/>
                    <a:pt x="1020" y="21600"/>
                    <a:pt x="2337" y="21600"/>
                  </a:cubicBezTo>
                  <a:lnTo>
                    <a:pt x="19350" y="21600"/>
                  </a:lnTo>
                  <a:cubicBezTo>
                    <a:pt x="20569" y="21600"/>
                    <a:pt x="21600" y="20459"/>
                    <a:pt x="21600" y="18913"/>
                  </a:cubicBezTo>
                  <a:lnTo>
                    <a:pt x="21600" y="6921"/>
                  </a:lnTo>
                  <a:cubicBezTo>
                    <a:pt x="21600" y="5392"/>
                    <a:pt x="20589" y="4234"/>
                    <a:pt x="19350" y="4234"/>
                  </a:cubicBezTo>
                  <a:lnTo>
                    <a:pt x="17712" y="4234"/>
                  </a:lnTo>
                  <a:lnTo>
                    <a:pt x="16380" y="1521"/>
                  </a:lnTo>
                  <a:cubicBezTo>
                    <a:pt x="16367" y="1494"/>
                    <a:pt x="16354" y="1470"/>
                    <a:pt x="16337" y="1445"/>
                  </a:cubicBezTo>
                  <a:cubicBezTo>
                    <a:pt x="15714" y="474"/>
                    <a:pt x="14796" y="0"/>
                    <a:pt x="13541" y="0"/>
                  </a:cubicBezTo>
                  <a:lnTo>
                    <a:pt x="7950" y="0"/>
                  </a:lnTo>
                  <a:lnTo>
                    <a:pt x="7513" y="0"/>
                  </a:lnTo>
                  <a:close/>
                  <a:moveTo>
                    <a:pt x="7513" y="1572"/>
                  </a:moveTo>
                  <a:lnTo>
                    <a:pt x="13541" y="1572"/>
                  </a:lnTo>
                  <a:cubicBezTo>
                    <a:pt x="14364" y="1572"/>
                    <a:pt x="14874" y="1806"/>
                    <a:pt x="15244" y="2358"/>
                  </a:cubicBezTo>
                  <a:lnTo>
                    <a:pt x="16751" y="5400"/>
                  </a:lnTo>
                  <a:cubicBezTo>
                    <a:pt x="16870" y="5641"/>
                    <a:pt x="17081" y="5780"/>
                    <a:pt x="17319" y="5780"/>
                  </a:cubicBezTo>
                  <a:lnTo>
                    <a:pt x="19350" y="5780"/>
                  </a:lnTo>
                  <a:cubicBezTo>
                    <a:pt x="19947" y="5780"/>
                    <a:pt x="20268" y="6390"/>
                    <a:pt x="20268" y="6921"/>
                  </a:cubicBezTo>
                  <a:lnTo>
                    <a:pt x="20268" y="8924"/>
                  </a:lnTo>
                  <a:lnTo>
                    <a:pt x="15004" y="8924"/>
                  </a:lnTo>
                  <a:cubicBezTo>
                    <a:pt x="14955" y="8924"/>
                    <a:pt x="14959" y="9003"/>
                    <a:pt x="14917" y="9025"/>
                  </a:cubicBezTo>
                  <a:cubicBezTo>
                    <a:pt x="14068" y="7538"/>
                    <a:pt x="12678" y="6490"/>
                    <a:pt x="11029" y="6490"/>
                  </a:cubicBezTo>
                  <a:cubicBezTo>
                    <a:pt x="9420" y="6490"/>
                    <a:pt x="8063" y="7496"/>
                    <a:pt x="7207" y="8924"/>
                  </a:cubicBezTo>
                  <a:lnTo>
                    <a:pt x="1332" y="8924"/>
                  </a:lnTo>
                  <a:lnTo>
                    <a:pt x="1332" y="6921"/>
                  </a:lnTo>
                  <a:cubicBezTo>
                    <a:pt x="1332" y="6303"/>
                    <a:pt x="1809" y="5780"/>
                    <a:pt x="2337" y="5780"/>
                  </a:cubicBezTo>
                  <a:cubicBezTo>
                    <a:pt x="2337" y="5780"/>
                    <a:pt x="4368" y="5780"/>
                    <a:pt x="4368" y="5780"/>
                  </a:cubicBezTo>
                  <a:cubicBezTo>
                    <a:pt x="4619" y="5780"/>
                    <a:pt x="4844" y="5638"/>
                    <a:pt x="4958" y="5375"/>
                  </a:cubicBezTo>
                  <a:lnTo>
                    <a:pt x="6268" y="2332"/>
                  </a:lnTo>
                  <a:cubicBezTo>
                    <a:pt x="6694" y="1610"/>
                    <a:pt x="6997" y="1572"/>
                    <a:pt x="7513" y="1572"/>
                  </a:cubicBezTo>
                  <a:close/>
                  <a:moveTo>
                    <a:pt x="11029" y="7251"/>
                  </a:moveTo>
                  <a:cubicBezTo>
                    <a:pt x="13276" y="7251"/>
                    <a:pt x="15092" y="9385"/>
                    <a:pt x="15092" y="11992"/>
                  </a:cubicBezTo>
                  <a:cubicBezTo>
                    <a:pt x="15092" y="14599"/>
                    <a:pt x="13276" y="16707"/>
                    <a:pt x="11029" y="16707"/>
                  </a:cubicBezTo>
                  <a:cubicBezTo>
                    <a:pt x="8785" y="16707"/>
                    <a:pt x="6945" y="14599"/>
                    <a:pt x="6945" y="11992"/>
                  </a:cubicBezTo>
                  <a:cubicBezTo>
                    <a:pt x="6945" y="9385"/>
                    <a:pt x="8785" y="7251"/>
                    <a:pt x="11029" y="7251"/>
                  </a:cubicBezTo>
                  <a:close/>
                  <a:moveTo>
                    <a:pt x="11553" y="8113"/>
                  </a:moveTo>
                  <a:cubicBezTo>
                    <a:pt x="10279" y="8113"/>
                    <a:pt x="9081" y="8894"/>
                    <a:pt x="8430" y="10166"/>
                  </a:cubicBezTo>
                  <a:cubicBezTo>
                    <a:pt x="8337" y="10349"/>
                    <a:pt x="8382" y="10589"/>
                    <a:pt x="8540" y="10699"/>
                  </a:cubicBezTo>
                  <a:cubicBezTo>
                    <a:pt x="8594" y="10736"/>
                    <a:pt x="8657" y="10749"/>
                    <a:pt x="8714" y="10749"/>
                  </a:cubicBezTo>
                  <a:cubicBezTo>
                    <a:pt x="8828" y="10749"/>
                    <a:pt x="8936" y="10695"/>
                    <a:pt x="8998" y="10572"/>
                  </a:cubicBezTo>
                  <a:cubicBezTo>
                    <a:pt x="9530" y="9534"/>
                    <a:pt x="10513" y="8873"/>
                    <a:pt x="11553" y="8873"/>
                  </a:cubicBezTo>
                  <a:cubicBezTo>
                    <a:pt x="11736" y="8873"/>
                    <a:pt x="11881" y="8707"/>
                    <a:pt x="11881" y="8493"/>
                  </a:cubicBezTo>
                  <a:cubicBezTo>
                    <a:pt x="11881" y="8280"/>
                    <a:pt x="11736" y="8113"/>
                    <a:pt x="11553" y="8113"/>
                  </a:cubicBezTo>
                  <a:close/>
                  <a:moveTo>
                    <a:pt x="1332" y="9685"/>
                  </a:moveTo>
                  <a:lnTo>
                    <a:pt x="6770" y="9685"/>
                  </a:lnTo>
                  <a:cubicBezTo>
                    <a:pt x="6482" y="10395"/>
                    <a:pt x="6290" y="11156"/>
                    <a:pt x="6290" y="11992"/>
                  </a:cubicBezTo>
                  <a:cubicBezTo>
                    <a:pt x="6290" y="12959"/>
                    <a:pt x="6566" y="13812"/>
                    <a:pt x="6945" y="14603"/>
                  </a:cubicBezTo>
                  <a:lnTo>
                    <a:pt x="1332" y="14603"/>
                  </a:lnTo>
                  <a:lnTo>
                    <a:pt x="1332" y="9685"/>
                  </a:lnTo>
                  <a:close/>
                  <a:moveTo>
                    <a:pt x="15288" y="9685"/>
                  </a:moveTo>
                  <a:lnTo>
                    <a:pt x="20268" y="9685"/>
                  </a:lnTo>
                  <a:lnTo>
                    <a:pt x="20268" y="14603"/>
                  </a:lnTo>
                  <a:lnTo>
                    <a:pt x="18499" y="14603"/>
                  </a:lnTo>
                  <a:cubicBezTo>
                    <a:pt x="18401" y="14603"/>
                    <a:pt x="18385" y="14727"/>
                    <a:pt x="18324" y="14806"/>
                  </a:cubicBezTo>
                  <a:cubicBezTo>
                    <a:pt x="18263" y="14723"/>
                    <a:pt x="18228" y="14603"/>
                    <a:pt x="18127" y="14603"/>
                  </a:cubicBezTo>
                  <a:lnTo>
                    <a:pt x="17800" y="14603"/>
                  </a:lnTo>
                  <a:cubicBezTo>
                    <a:pt x="17615" y="14603"/>
                    <a:pt x="17472" y="14770"/>
                    <a:pt x="17472" y="14983"/>
                  </a:cubicBezTo>
                  <a:cubicBezTo>
                    <a:pt x="17472" y="15196"/>
                    <a:pt x="17615" y="15389"/>
                    <a:pt x="17800" y="15389"/>
                  </a:cubicBezTo>
                  <a:lnTo>
                    <a:pt x="18127" y="15389"/>
                  </a:lnTo>
                  <a:cubicBezTo>
                    <a:pt x="18230" y="15389"/>
                    <a:pt x="18263" y="15247"/>
                    <a:pt x="18324" y="15161"/>
                  </a:cubicBezTo>
                  <a:cubicBezTo>
                    <a:pt x="18385" y="15243"/>
                    <a:pt x="18398" y="15389"/>
                    <a:pt x="18499" y="15389"/>
                  </a:cubicBezTo>
                  <a:lnTo>
                    <a:pt x="20268" y="15389"/>
                  </a:lnTo>
                  <a:lnTo>
                    <a:pt x="20268" y="18913"/>
                  </a:lnTo>
                  <a:cubicBezTo>
                    <a:pt x="20268" y="19475"/>
                    <a:pt x="19906" y="20054"/>
                    <a:pt x="19350" y="20054"/>
                  </a:cubicBezTo>
                  <a:lnTo>
                    <a:pt x="2337" y="20054"/>
                  </a:lnTo>
                  <a:cubicBezTo>
                    <a:pt x="1761" y="20054"/>
                    <a:pt x="1332" y="19503"/>
                    <a:pt x="1332" y="18913"/>
                  </a:cubicBezTo>
                  <a:lnTo>
                    <a:pt x="1332" y="15389"/>
                  </a:lnTo>
                  <a:lnTo>
                    <a:pt x="7338" y="15389"/>
                  </a:lnTo>
                  <a:cubicBezTo>
                    <a:pt x="7361" y="15389"/>
                    <a:pt x="7360" y="15343"/>
                    <a:pt x="7382" y="15338"/>
                  </a:cubicBezTo>
                  <a:cubicBezTo>
                    <a:pt x="8250" y="16610"/>
                    <a:pt x="9526" y="17493"/>
                    <a:pt x="11029" y="17493"/>
                  </a:cubicBezTo>
                  <a:cubicBezTo>
                    <a:pt x="12612" y="17493"/>
                    <a:pt x="13947" y="16522"/>
                    <a:pt x="14808" y="15135"/>
                  </a:cubicBezTo>
                  <a:cubicBezTo>
                    <a:pt x="14868" y="15235"/>
                    <a:pt x="14892" y="15389"/>
                    <a:pt x="15004" y="15389"/>
                  </a:cubicBezTo>
                  <a:lnTo>
                    <a:pt x="16664" y="15389"/>
                  </a:lnTo>
                  <a:cubicBezTo>
                    <a:pt x="16848" y="15389"/>
                    <a:pt x="17014" y="15196"/>
                    <a:pt x="17014" y="14983"/>
                  </a:cubicBezTo>
                  <a:cubicBezTo>
                    <a:pt x="17014" y="14770"/>
                    <a:pt x="16848" y="14603"/>
                    <a:pt x="16664" y="14603"/>
                  </a:cubicBezTo>
                  <a:lnTo>
                    <a:pt x="15113" y="14603"/>
                  </a:lnTo>
                  <a:cubicBezTo>
                    <a:pt x="15493" y="13812"/>
                    <a:pt x="15769" y="12959"/>
                    <a:pt x="15769" y="11992"/>
                  </a:cubicBezTo>
                  <a:cubicBezTo>
                    <a:pt x="15769" y="11156"/>
                    <a:pt x="15577" y="10395"/>
                    <a:pt x="15288" y="9685"/>
                  </a:cubicBezTo>
                  <a:close/>
                  <a:moveTo>
                    <a:pt x="8190" y="11358"/>
                  </a:moveTo>
                  <a:cubicBezTo>
                    <a:pt x="8011" y="11311"/>
                    <a:pt x="7817" y="11455"/>
                    <a:pt x="7775" y="11662"/>
                  </a:cubicBezTo>
                  <a:cubicBezTo>
                    <a:pt x="7715" y="11963"/>
                    <a:pt x="7688" y="12135"/>
                    <a:pt x="7688" y="12473"/>
                  </a:cubicBezTo>
                  <a:cubicBezTo>
                    <a:pt x="7688" y="12686"/>
                    <a:pt x="7833" y="12879"/>
                    <a:pt x="8015" y="12879"/>
                  </a:cubicBezTo>
                  <a:cubicBezTo>
                    <a:pt x="8198" y="12879"/>
                    <a:pt x="8343" y="12686"/>
                    <a:pt x="8343" y="12473"/>
                  </a:cubicBezTo>
                  <a:cubicBezTo>
                    <a:pt x="8343" y="12217"/>
                    <a:pt x="8375" y="12107"/>
                    <a:pt x="8430" y="11839"/>
                  </a:cubicBezTo>
                  <a:cubicBezTo>
                    <a:pt x="8471" y="11633"/>
                    <a:pt x="8369" y="11407"/>
                    <a:pt x="8190" y="1135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lnSpc>
                  <a:spcPct val="13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00"/>
            </a:p>
          </p:txBody>
        </p:sp>
      </p:grpSp>
      <p:grpSp>
        <p:nvGrpSpPr>
          <p:cNvPr id="4897" name="Group 4897"/>
          <p:cNvGrpSpPr/>
          <p:nvPr/>
        </p:nvGrpSpPr>
        <p:grpSpPr>
          <a:xfrm>
            <a:off x="4958962" y="3547156"/>
            <a:ext cx="3565364" cy="714375"/>
            <a:chOff x="0" y="0"/>
            <a:chExt cx="9507636" cy="1905000"/>
          </a:xfrm>
        </p:grpSpPr>
        <p:sp>
          <p:nvSpPr>
            <p:cNvPr id="4894" name="Shape 4894"/>
            <p:cNvSpPr/>
            <p:nvPr/>
          </p:nvSpPr>
          <p:spPr>
            <a:xfrm>
              <a:off x="0" y="245659"/>
              <a:ext cx="1529465" cy="15294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30000"/>
                </a:lnSpc>
                <a:defRPr sz="3200"/>
              </a:pPr>
              <a:endParaRPr sz="700"/>
            </a:p>
          </p:txBody>
        </p:sp>
        <p:sp>
          <p:nvSpPr>
            <p:cNvPr id="4895" name="Shape 4895"/>
            <p:cNvSpPr/>
            <p:nvPr/>
          </p:nvSpPr>
          <p:spPr>
            <a:xfrm>
              <a:off x="380338" y="633661"/>
              <a:ext cx="768788" cy="753462"/>
            </a:xfrm>
            <a:custGeom>
              <a:avLst/>
              <a:gdLst/>
              <a:ahLst/>
              <a:cxnLst>
                <a:cxn ang="0">
                  <a:pos x="wd2" y="hd2"/>
                </a:cxn>
                <a:cxn ang="5400000">
                  <a:pos x="wd2" y="hd2"/>
                </a:cxn>
                <a:cxn ang="10800000">
                  <a:pos x="wd2" y="hd2"/>
                </a:cxn>
                <a:cxn ang="16200000">
                  <a:pos x="wd2" y="hd2"/>
                </a:cxn>
              </a:cxnLst>
              <a:rect l="0" t="0" r="r" b="b"/>
              <a:pathLst>
                <a:path w="21570" h="21600" extrusionOk="0">
                  <a:moveTo>
                    <a:pt x="5004" y="0"/>
                  </a:moveTo>
                  <a:cubicBezTo>
                    <a:pt x="2832" y="0"/>
                    <a:pt x="1057" y="1799"/>
                    <a:pt x="1057" y="4016"/>
                  </a:cubicBezTo>
                  <a:cubicBezTo>
                    <a:pt x="1057" y="6234"/>
                    <a:pt x="2832" y="8032"/>
                    <a:pt x="5004" y="8032"/>
                  </a:cubicBezTo>
                  <a:cubicBezTo>
                    <a:pt x="7175" y="8032"/>
                    <a:pt x="8935" y="6234"/>
                    <a:pt x="8935" y="4016"/>
                  </a:cubicBezTo>
                  <a:cubicBezTo>
                    <a:pt x="8935" y="1799"/>
                    <a:pt x="7175" y="0"/>
                    <a:pt x="5004" y="0"/>
                  </a:cubicBezTo>
                  <a:close/>
                  <a:moveTo>
                    <a:pt x="13988" y="0"/>
                  </a:moveTo>
                  <a:cubicBezTo>
                    <a:pt x="11817" y="0"/>
                    <a:pt x="10041" y="1799"/>
                    <a:pt x="10041" y="4016"/>
                  </a:cubicBezTo>
                  <a:cubicBezTo>
                    <a:pt x="10041" y="6234"/>
                    <a:pt x="11817" y="8032"/>
                    <a:pt x="13988" y="8032"/>
                  </a:cubicBezTo>
                  <a:cubicBezTo>
                    <a:pt x="16158" y="8032"/>
                    <a:pt x="17919" y="6234"/>
                    <a:pt x="17919" y="4016"/>
                  </a:cubicBezTo>
                  <a:cubicBezTo>
                    <a:pt x="17919" y="1799"/>
                    <a:pt x="16158" y="0"/>
                    <a:pt x="13988" y="0"/>
                  </a:cubicBezTo>
                  <a:close/>
                  <a:moveTo>
                    <a:pt x="5004" y="1282"/>
                  </a:moveTo>
                  <a:cubicBezTo>
                    <a:pt x="6476" y="1282"/>
                    <a:pt x="7663" y="2514"/>
                    <a:pt x="7663" y="4016"/>
                  </a:cubicBezTo>
                  <a:cubicBezTo>
                    <a:pt x="7663" y="5519"/>
                    <a:pt x="6476" y="6750"/>
                    <a:pt x="5004" y="6750"/>
                  </a:cubicBezTo>
                  <a:cubicBezTo>
                    <a:pt x="3532" y="6750"/>
                    <a:pt x="2329" y="5519"/>
                    <a:pt x="2329" y="4016"/>
                  </a:cubicBezTo>
                  <a:cubicBezTo>
                    <a:pt x="2329" y="2511"/>
                    <a:pt x="3532" y="1282"/>
                    <a:pt x="5004" y="1282"/>
                  </a:cubicBezTo>
                  <a:close/>
                  <a:moveTo>
                    <a:pt x="13988" y="1282"/>
                  </a:moveTo>
                  <a:cubicBezTo>
                    <a:pt x="15460" y="1282"/>
                    <a:pt x="16647" y="2514"/>
                    <a:pt x="16647" y="4016"/>
                  </a:cubicBezTo>
                  <a:cubicBezTo>
                    <a:pt x="16647" y="5519"/>
                    <a:pt x="15460" y="6750"/>
                    <a:pt x="13988" y="6750"/>
                  </a:cubicBezTo>
                  <a:cubicBezTo>
                    <a:pt x="12516" y="6750"/>
                    <a:pt x="11313" y="5519"/>
                    <a:pt x="11313" y="4016"/>
                  </a:cubicBezTo>
                  <a:cubicBezTo>
                    <a:pt x="11313" y="2511"/>
                    <a:pt x="12516" y="1282"/>
                    <a:pt x="13988" y="1282"/>
                  </a:cubicBezTo>
                  <a:close/>
                  <a:moveTo>
                    <a:pt x="4938" y="2160"/>
                  </a:moveTo>
                  <a:cubicBezTo>
                    <a:pt x="4248" y="2160"/>
                    <a:pt x="3621" y="2501"/>
                    <a:pt x="3237" y="3088"/>
                  </a:cubicBezTo>
                  <a:cubicBezTo>
                    <a:pt x="3140" y="3237"/>
                    <a:pt x="3173" y="3444"/>
                    <a:pt x="3320" y="3544"/>
                  </a:cubicBezTo>
                  <a:cubicBezTo>
                    <a:pt x="3374" y="3580"/>
                    <a:pt x="3441" y="3594"/>
                    <a:pt x="3501" y="3594"/>
                  </a:cubicBezTo>
                  <a:cubicBezTo>
                    <a:pt x="3603" y="3594"/>
                    <a:pt x="3703" y="3536"/>
                    <a:pt x="3765" y="3442"/>
                  </a:cubicBezTo>
                  <a:cubicBezTo>
                    <a:pt x="4030" y="3036"/>
                    <a:pt x="4460" y="2801"/>
                    <a:pt x="4938" y="2801"/>
                  </a:cubicBezTo>
                  <a:cubicBezTo>
                    <a:pt x="5113" y="2801"/>
                    <a:pt x="5268" y="2660"/>
                    <a:pt x="5268" y="2481"/>
                  </a:cubicBezTo>
                  <a:cubicBezTo>
                    <a:pt x="5268" y="2302"/>
                    <a:pt x="5113" y="2160"/>
                    <a:pt x="4938" y="2160"/>
                  </a:cubicBezTo>
                  <a:close/>
                  <a:moveTo>
                    <a:pt x="13922" y="2160"/>
                  </a:moveTo>
                  <a:cubicBezTo>
                    <a:pt x="13233" y="2160"/>
                    <a:pt x="12605" y="2501"/>
                    <a:pt x="12221" y="3088"/>
                  </a:cubicBezTo>
                  <a:cubicBezTo>
                    <a:pt x="12124" y="3237"/>
                    <a:pt x="12157" y="3444"/>
                    <a:pt x="12304" y="3544"/>
                  </a:cubicBezTo>
                  <a:cubicBezTo>
                    <a:pt x="12358" y="3580"/>
                    <a:pt x="12424" y="3594"/>
                    <a:pt x="12486" y="3594"/>
                  </a:cubicBezTo>
                  <a:cubicBezTo>
                    <a:pt x="12588" y="3594"/>
                    <a:pt x="12687" y="3536"/>
                    <a:pt x="12750" y="3442"/>
                  </a:cubicBezTo>
                  <a:cubicBezTo>
                    <a:pt x="13016" y="3036"/>
                    <a:pt x="13446" y="2801"/>
                    <a:pt x="13922" y="2801"/>
                  </a:cubicBezTo>
                  <a:cubicBezTo>
                    <a:pt x="14097" y="2801"/>
                    <a:pt x="14253" y="2660"/>
                    <a:pt x="14253" y="2481"/>
                  </a:cubicBezTo>
                  <a:cubicBezTo>
                    <a:pt x="14253" y="2302"/>
                    <a:pt x="14097" y="2160"/>
                    <a:pt x="13922" y="2160"/>
                  </a:cubicBezTo>
                  <a:close/>
                  <a:moveTo>
                    <a:pt x="3039" y="3780"/>
                  </a:moveTo>
                  <a:cubicBezTo>
                    <a:pt x="2866" y="3746"/>
                    <a:pt x="2709" y="3857"/>
                    <a:pt x="2675" y="4033"/>
                  </a:cubicBezTo>
                  <a:cubicBezTo>
                    <a:pt x="2656" y="4139"/>
                    <a:pt x="2641" y="4184"/>
                    <a:pt x="2642" y="4252"/>
                  </a:cubicBezTo>
                  <a:lnTo>
                    <a:pt x="2642" y="4320"/>
                  </a:lnTo>
                  <a:cubicBezTo>
                    <a:pt x="2642" y="4499"/>
                    <a:pt x="2798" y="4641"/>
                    <a:pt x="2973" y="4641"/>
                  </a:cubicBezTo>
                  <a:cubicBezTo>
                    <a:pt x="3148" y="4641"/>
                    <a:pt x="3287" y="4499"/>
                    <a:pt x="3287" y="4320"/>
                  </a:cubicBezTo>
                  <a:lnTo>
                    <a:pt x="3287" y="4236"/>
                  </a:lnTo>
                  <a:cubicBezTo>
                    <a:pt x="3285" y="4198"/>
                    <a:pt x="3279" y="4194"/>
                    <a:pt x="3287" y="4151"/>
                  </a:cubicBezTo>
                  <a:cubicBezTo>
                    <a:pt x="3319" y="3976"/>
                    <a:pt x="3211" y="3813"/>
                    <a:pt x="3039" y="3780"/>
                  </a:cubicBezTo>
                  <a:close/>
                  <a:moveTo>
                    <a:pt x="2246" y="8640"/>
                  </a:moveTo>
                  <a:cubicBezTo>
                    <a:pt x="1053" y="8640"/>
                    <a:pt x="0" y="9824"/>
                    <a:pt x="0" y="11087"/>
                  </a:cubicBezTo>
                  <a:lnTo>
                    <a:pt x="0" y="19558"/>
                  </a:lnTo>
                  <a:cubicBezTo>
                    <a:pt x="0" y="20772"/>
                    <a:pt x="1013" y="21600"/>
                    <a:pt x="2246" y="21600"/>
                  </a:cubicBezTo>
                  <a:lnTo>
                    <a:pt x="14022" y="21600"/>
                  </a:lnTo>
                  <a:cubicBezTo>
                    <a:pt x="15254" y="21600"/>
                    <a:pt x="16218" y="20694"/>
                    <a:pt x="16218" y="19457"/>
                  </a:cubicBezTo>
                  <a:lnTo>
                    <a:pt x="16185" y="18934"/>
                  </a:lnTo>
                  <a:cubicBezTo>
                    <a:pt x="17026" y="19366"/>
                    <a:pt x="18341" y="20069"/>
                    <a:pt x="19554" y="20722"/>
                  </a:cubicBezTo>
                  <a:cubicBezTo>
                    <a:pt x="19589" y="20742"/>
                    <a:pt x="19615" y="20760"/>
                    <a:pt x="19653" y="20773"/>
                  </a:cubicBezTo>
                  <a:cubicBezTo>
                    <a:pt x="19988" y="20878"/>
                    <a:pt x="20256" y="20942"/>
                    <a:pt x="20512" y="20942"/>
                  </a:cubicBezTo>
                  <a:cubicBezTo>
                    <a:pt x="20948" y="20930"/>
                    <a:pt x="21225" y="20705"/>
                    <a:pt x="21354" y="20520"/>
                  </a:cubicBezTo>
                  <a:cubicBezTo>
                    <a:pt x="21512" y="20299"/>
                    <a:pt x="21569" y="20016"/>
                    <a:pt x="21569" y="19626"/>
                  </a:cubicBezTo>
                  <a:lnTo>
                    <a:pt x="21569" y="10867"/>
                  </a:lnTo>
                  <a:cubicBezTo>
                    <a:pt x="21569" y="10610"/>
                    <a:pt x="21600" y="10013"/>
                    <a:pt x="21206" y="9602"/>
                  </a:cubicBezTo>
                  <a:cubicBezTo>
                    <a:pt x="20997" y="9385"/>
                    <a:pt x="20729" y="9264"/>
                    <a:pt x="20413" y="9264"/>
                  </a:cubicBezTo>
                  <a:cubicBezTo>
                    <a:pt x="20158" y="9264"/>
                    <a:pt x="19891" y="9334"/>
                    <a:pt x="19554" y="9501"/>
                  </a:cubicBezTo>
                  <a:cubicBezTo>
                    <a:pt x="18559" y="10046"/>
                    <a:pt x="17134" y="10809"/>
                    <a:pt x="16202" y="11306"/>
                  </a:cubicBezTo>
                  <a:lnTo>
                    <a:pt x="16218" y="11070"/>
                  </a:lnTo>
                  <a:cubicBezTo>
                    <a:pt x="16219" y="11056"/>
                    <a:pt x="16218" y="11001"/>
                    <a:pt x="16218" y="10986"/>
                  </a:cubicBezTo>
                  <a:cubicBezTo>
                    <a:pt x="16218" y="9724"/>
                    <a:pt x="15231" y="8640"/>
                    <a:pt x="14022" y="8640"/>
                  </a:cubicBezTo>
                  <a:lnTo>
                    <a:pt x="2246" y="8640"/>
                  </a:lnTo>
                  <a:close/>
                  <a:moveTo>
                    <a:pt x="2246" y="9922"/>
                  </a:moveTo>
                  <a:lnTo>
                    <a:pt x="14022" y="9922"/>
                  </a:lnTo>
                  <a:cubicBezTo>
                    <a:pt x="14518" y="9922"/>
                    <a:pt x="14936" y="10440"/>
                    <a:pt x="14946" y="10969"/>
                  </a:cubicBezTo>
                  <a:lnTo>
                    <a:pt x="14847" y="12369"/>
                  </a:lnTo>
                  <a:cubicBezTo>
                    <a:pt x="14834" y="12548"/>
                    <a:pt x="14908" y="12728"/>
                    <a:pt x="15029" y="12859"/>
                  </a:cubicBezTo>
                  <a:cubicBezTo>
                    <a:pt x="15147" y="12990"/>
                    <a:pt x="15315" y="13061"/>
                    <a:pt x="15491" y="13061"/>
                  </a:cubicBezTo>
                  <a:cubicBezTo>
                    <a:pt x="15697" y="13061"/>
                    <a:pt x="15754" y="13059"/>
                    <a:pt x="20132" y="10665"/>
                  </a:cubicBezTo>
                  <a:cubicBezTo>
                    <a:pt x="20219" y="10623"/>
                    <a:pt x="20284" y="10595"/>
                    <a:pt x="20330" y="10581"/>
                  </a:cubicBezTo>
                  <a:cubicBezTo>
                    <a:pt x="20338" y="10637"/>
                    <a:pt x="20332" y="10722"/>
                    <a:pt x="20330" y="10851"/>
                  </a:cubicBezTo>
                  <a:lnTo>
                    <a:pt x="20330" y="19609"/>
                  </a:lnTo>
                  <a:cubicBezTo>
                    <a:pt x="20242" y="19588"/>
                    <a:pt x="20150" y="19562"/>
                    <a:pt x="20083" y="19541"/>
                  </a:cubicBezTo>
                  <a:cubicBezTo>
                    <a:pt x="15817" y="17246"/>
                    <a:pt x="15679" y="17246"/>
                    <a:pt x="15491" y="17246"/>
                  </a:cubicBezTo>
                  <a:cubicBezTo>
                    <a:pt x="15316" y="17246"/>
                    <a:pt x="15150" y="17300"/>
                    <a:pt x="15029" y="17432"/>
                  </a:cubicBezTo>
                  <a:cubicBezTo>
                    <a:pt x="14910" y="17562"/>
                    <a:pt x="14836" y="17725"/>
                    <a:pt x="14847" y="17904"/>
                  </a:cubicBezTo>
                  <a:lnTo>
                    <a:pt x="14946" y="19474"/>
                  </a:lnTo>
                  <a:cubicBezTo>
                    <a:pt x="14938" y="19975"/>
                    <a:pt x="14537" y="20301"/>
                    <a:pt x="14022" y="20301"/>
                  </a:cubicBezTo>
                  <a:lnTo>
                    <a:pt x="2246" y="20301"/>
                  </a:lnTo>
                  <a:cubicBezTo>
                    <a:pt x="1707" y="20301"/>
                    <a:pt x="1272" y="20061"/>
                    <a:pt x="1272" y="19558"/>
                  </a:cubicBezTo>
                  <a:lnTo>
                    <a:pt x="1272" y="11087"/>
                  </a:lnTo>
                  <a:cubicBezTo>
                    <a:pt x="1272" y="10538"/>
                    <a:pt x="1750" y="9922"/>
                    <a:pt x="2246" y="9922"/>
                  </a:cubicBezTo>
                  <a:close/>
                  <a:moveTo>
                    <a:pt x="3270" y="10800"/>
                  </a:moveTo>
                  <a:cubicBezTo>
                    <a:pt x="2634" y="10800"/>
                    <a:pt x="2114" y="11601"/>
                    <a:pt x="2114" y="12201"/>
                  </a:cubicBezTo>
                  <a:lnTo>
                    <a:pt x="2114" y="13837"/>
                  </a:lnTo>
                  <a:cubicBezTo>
                    <a:pt x="2114" y="14016"/>
                    <a:pt x="2267" y="14158"/>
                    <a:pt x="2444" y="14158"/>
                  </a:cubicBezTo>
                  <a:cubicBezTo>
                    <a:pt x="2620" y="14158"/>
                    <a:pt x="2758" y="14018"/>
                    <a:pt x="2758" y="13837"/>
                  </a:cubicBezTo>
                  <a:lnTo>
                    <a:pt x="2758" y="12201"/>
                  </a:lnTo>
                  <a:cubicBezTo>
                    <a:pt x="2758" y="11899"/>
                    <a:pt x="3038" y="11441"/>
                    <a:pt x="3270" y="11441"/>
                  </a:cubicBezTo>
                  <a:lnTo>
                    <a:pt x="5962" y="11441"/>
                  </a:lnTo>
                  <a:cubicBezTo>
                    <a:pt x="6137" y="11441"/>
                    <a:pt x="6276" y="11299"/>
                    <a:pt x="6276" y="11121"/>
                  </a:cubicBezTo>
                  <a:cubicBezTo>
                    <a:pt x="6276" y="10942"/>
                    <a:pt x="6137" y="10800"/>
                    <a:pt x="5962" y="10800"/>
                  </a:cubicBezTo>
                  <a:lnTo>
                    <a:pt x="3270" y="10800"/>
                  </a:lnTo>
                  <a:close/>
                  <a:moveTo>
                    <a:pt x="7201" y="10800"/>
                  </a:moveTo>
                  <a:cubicBezTo>
                    <a:pt x="7026" y="10800"/>
                    <a:pt x="6870" y="10942"/>
                    <a:pt x="6870" y="11121"/>
                  </a:cubicBezTo>
                  <a:cubicBezTo>
                    <a:pt x="6870" y="11299"/>
                    <a:pt x="7026" y="11441"/>
                    <a:pt x="7201" y="11441"/>
                  </a:cubicBezTo>
                  <a:lnTo>
                    <a:pt x="7514" y="11441"/>
                  </a:lnTo>
                  <a:cubicBezTo>
                    <a:pt x="7689" y="11441"/>
                    <a:pt x="7828" y="11299"/>
                    <a:pt x="7828" y="11121"/>
                  </a:cubicBezTo>
                  <a:cubicBezTo>
                    <a:pt x="7828" y="10942"/>
                    <a:pt x="7689" y="10800"/>
                    <a:pt x="7514" y="10800"/>
                  </a:cubicBezTo>
                  <a:lnTo>
                    <a:pt x="7201" y="10800"/>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lnSpc>
                  <a:spcPct val="13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700"/>
            </a:p>
          </p:txBody>
        </p:sp>
        <p:sp>
          <p:nvSpPr>
            <p:cNvPr id="4896" name="Shape 4896"/>
            <p:cNvSpPr/>
            <p:nvPr/>
          </p:nvSpPr>
          <p:spPr>
            <a:xfrm>
              <a:off x="2141636" y="0"/>
              <a:ext cx="7366001" cy="19050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magnis dis parturient montes, nascetur ridiculus mus. Donec pretium quis, sem. Nulla consequat massa quis.</a:t>
              </a:r>
            </a:p>
          </p:txBody>
        </p:sp>
      </p:grpSp>
      <p:pic>
        <p:nvPicPr>
          <p:cNvPr id="13" name="图片占位符 12"/>
          <p:cNvPicPr>
            <a:picLocks noGrp="1" noChangeAspect="1"/>
          </p:cNvPicPr>
          <p:nvPr>
            <p:ph type="pic" sz="quarter" idx="33"/>
          </p:nvPr>
        </p:nvPicPr>
        <p:blipFill>
          <a:blip r:embed="rId2" cstate="print">
            <a:extLst>
              <a:ext uri="{BEBA8EAE-BF5A-486C-A8C5-ECC9F3942E4B}">
                <a14:imgProps xmlns:a14="http://schemas.microsoft.com/office/drawing/2010/main">
                  <a14:imgLayer r:embed="rId3">
                    <a14:imgEffect>
                      <a14:artisticMarker/>
                    </a14:imgEffect>
                  </a14:imgLayer>
                </a14:imgProps>
              </a:ext>
              <a:ext uri="{28A0092B-C50C-407E-A947-70E740481C1C}">
                <a14:useLocalDpi xmlns:a14="http://schemas.microsoft.com/office/drawing/2010/main" val="0"/>
              </a:ext>
            </a:extLst>
          </a:blip>
          <a:srcRect t="6440" b="6440"/>
          <a:stretch>
            <a:fillRect/>
          </a:stretch>
        </p:blipFill>
        <p:spPr/>
      </p:pic>
      <p:pic>
        <p:nvPicPr>
          <p:cNvPr id="19" name="图片占位符 18"/>
          <p:cNvPicPr>
            <a:picLocks noGrp="1" noChangeAspect="1"/>
          </p:cNvPicPr>
          <p:nvPr>
            <p:ph type="pic" sz="quarter" idx="34"/>
          </p:nvPr>
        </p:nvPicPr>
        <p:blipFill>
          <a:blip r:embed="rId4" cstate="print">
            <a:extLst>
              <a:ext uri="{BEBA8EAE-BF5A-486C-A8C5-ECC9F3942E4B}">
                <a14:imgProps xmlns:a14="http://schemas.microsoft.com/office/drawing/2010/main">
                  <a14:imgLayer r:embed="rId5">
                    <a14:imgEffect>
                      <a14:artisticMarker/>
                    </a14:imgEffect>
                  </a14:imgLayer>
                </a14:imgProps>
              </a:ext>
              <a:ext uri="{28A0092B-C50C-407E-A947-70E740481C1C}">
                <a14:useLocalDpi xmlns:a14="http://schemas.microsoft.com/office/drawing/2010/main" val="0"/>
              </a:ext>
            </a:extLst>
          </a:blip>
          <a:srcRect t="16808" b="16808"/>
          <a:stretch>
            <a:fillRect/>
          </a:stretch>
        </p:blipFill>
        <p:spPr/>
      </p:pic>
      <p:grpSp>
        <p:nvGrpSpPr>
          <p:cNvPr id="18" name="Group 5006"/>
          <p:cNvGrpSpPr/>
          <p:nvPr/>
        </p:nvGrpSpPr>
        <p:grpSpPr>
          <a:xfrm>
            <a:off x="2990195" y="209580"/>
            <a:ext cx="3163611" cy="588533"/>
            <a:chOff x="0" y="87034"/>
            <a:chExt cx="8436296" cy="1569419"/>
          </a:xfrm>
        </p:grpSpPr>
        <p:sp>
          <p:nvSpPr>
            <p:cNvPr id="20" name="Shape 5001"/>
            <p:cNvSpPr/>
            <p:nvPr/>
          </p:nvSpPr>
          <p:spPr>
            <a:xfrm>
              <a:off x="0" y="87034"/>
              <a:ext cx="8436296" cy="9214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a:bodyPr>
            <a:lstStyle/>
            <a:p>
              <a:pPr lvl="0">
                <a:lnSpc>
                  <a:spcPct val="90000"/>
                </a:lnSpc>
                <a:defRPr sz="1800"/>
              </a:pPr>
              <a:r>
                <a:rPr lang="zh-CN" altLang="en-US" sz="2600" baseline="-25000" dirty="0">
                  <a:solidFill>
                    <a:srgbClr val="A6AAA9"/>
                  </a:solidFill>
                  <a:latin typeface="+mj-ea"/>
                  <a:ea typeface="+mj-ea"/>
                  <a:cs typeface="Roboto Light"/>
                  <a:sym typeface="Roboto Light"/>
                </a:rPr>
                <a:t>标题项目</a:t>
              </a:r>
              <a:endParaRPr lang="en-US" sz="2600" baseline="-25000" dirty="0">
                <a:solidFill>
                  <a:schemeClr val="accent2"/>
                </a:solidFill>
                <a:latin typeface="+mj-ea"/>
                <a:ea typeface="+mj-ea"/>
                <a:cs typeface="Roboto Light"/>
                <a:sym typeface="Roboto Light"/>
              </a:endParaRPr>
            </a:p>
          </p:txBody>
        </p:sp>
        <p:sp>
          <p:nvSpPr>
            <p:cNvPr id="21" name="Shape 5002"/>
            <p:cNvSpPr/>
            <p:nvPr/>
          </p:nvSpPr>
          <p:spPr>
            <a:xfrm>
              <a:off x="1987723" y="970827"/>
              <a:ext cx="4460851"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22" name="Group 5005"/>
            <p:cNvGrpSpPr/>
            <p:nvPr/>
          </p:nvGrpSpPr>
          <p:grpSpPr>
            <a:xfrm>
              <a:off x="2313147" y="1592951"/>
              <a:ext cx="3810001" cy="63502"/>
              <a:chOff x="0" y="0"/>
              <a:chExt cx="3810000" cy="63500"/>
            </a:xfrm>
          </p:grpSpPr>
          <p:sp>
            <p:nvSpPr>
              <p:cNvPr id="23" name="Shape 5003"/>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sp>
            <p:nvSpPr>
              <p:cNvPr id="24" name="Shape 5004"/>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89762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8"/>
                                        </p:tgtEl>
                                        <p:attrNameLst>
                                          <p:attrName>style.visibility</p:attrName>
                                        </p:attrNameLst>
                                      </p:cBhvr>
                                      <p:to>
                                        <p:strVal val="visible"/>
                                      </p:to>
                                    </p:set>
                                    <p:animEffect transition="in" filter="box(ou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893"/>
                                        </p:tgtEl>
                                        <p:attrNameLst>
                                          <p:attrName>style.visibility</p:attrName>
                                        </p:attrNameLst>
                                      </p:cBhvr>
                                      <p:to>
                                        <p:strVal val="visible"/>
                                      </p:to>
                                    </p:set>
                                    <p:anim calcmode="lin" valueType="num">
                                      <p:cBhvr additive="base">
                                        <p:cTn id="11" dur="500" fill="hold"/>
                                        <p:tgtEl>
                                          <p:spTgt spid="4893"/>
                                        </p:tgtEl>
                                        <p:attrNameLst>
                                          <p:attrName>ppt_x</p:attrName>
                                        </p:attrNameLst>
                                      </p:cBhvr>
                                      <p:tavLst>
                                        <p:tav tm="0">
                                          <p:val>
                                            <p:strVal val="#ppt_x"/>
                                          </p:val>
                                        </p:tav>
                                        <p:tav tm="100000">
                                          <p:val>
                                            <p:strVal val="#ppt_x"/>
                                          </p:val>
                                        </p:tav>
                                      </p:tavLst>
                                    </p:anim>
                                    <p:anim calcmode="lin" valueType="num">
                                      <p:cBhvr additive="base">
                                        <p:cTn id="12" dur="500" fill="hold"/>
                                        <p:tgtEl>
                                          <p:spTgt spid="489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4897"/>
                                        </p:tgtEl>
                                        <p:attrNameLst>
                                          <p:attrName>style.visibility</p:attrName>
                                        </p:attrNameLst>
                                      </p:cBhvr>
                                      <p:to>
                                        <p:strVal val="visible"/>
                                      </p:to>
                                    </p:set>
                                    <p:anim calcmode="lin" valueType="num">
                                      <p:cBhvr additive="base">
                                        <p:cTn id="16" dur="500" fill="hold"/>
                                        <p:tgtEl>
                                          <p:spTgt spid="4897"/>
                                        </p:tgtEl>
                                        <p:attrNameLst>
                                          <p:attrName>ppt_x</p:attrName>
                                        </p:attrNameLst>
                                      </p:cBhvr>
                                      <p:tavLst>
                                        <p:tav tm="0">
                                          <p:val>
                                            <p:strVal val="#ppt_x"/>
                                          </p:val>
                                        </p:tav>
                                        <p:tav tm="100000">
                                          <p:val>
                                            <p:strVal val="#ppt_x"/>
                                          </p:val>
                                        </p:tav>
                                      </p:tavLst>
                                    </p:anim>
                                    <p:anim calcmode="lin" valueType="num">
                                      <p:cBhvr additive="base">
                                        <p:cTn id="17" dur="500" fill="hold"/>
                                        <p:tgtEl>
                                          <p:spTgt spid="48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44" name="Shape 21344"/>
          <p:cNvSpPr>
            <a:spLocks noGrp="1"/>
          </p:cNvSpPr>
          <p:nvPr>
            <p:ph type="sldNum" sz="quarter" idx="4294967295"/>
          </p:nvPr>
        </p:nvSpPr>
        <p:spPr>
          <a:xfrm>
            <a:off x="8836039" y="129222"/>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34</a:t>
            </a:fld>
            <a:endParaRPr>
              <a:solidFill>
                <a:srgbClr val="FFFFFF"/>
              </a:solidFill>
            </a:endParaRPr>
          </a:p>
        </p:txBody>
      </p:sp>
      <p:sp>
        <p:nvSpPr>
          <p:cNvPr id="21345" name="Shape 21345"/>
          <p:cNvSpPr/>
          <p:nvPr/>
        </p:nvSpPr>
        <p:spPr>
          <a:xfrm>
            <a:off x="5310911" y="2461008"/>
            <a:ext cx="2123386" cy="0"/>
          </a:xfrm>
          <a:prstGeom prst="line">
            <a:avLst/>
          </a:prstGeom>
          <a:ln w="19050" cmpd="sng">
            <a:solidFill>
              <a:srgbClr val="C7C7C7"/>
            </a:solidFill>
            <a:prstDash val="sysDot"/>
            <a:miter/>
          </a:ln>
        </p:spPr>
        <p:txBody>
          <a:bodyPr lIns="45720" tIns="45720" rIns="45720" bIns="45720"/>
          <a:lstStyle/>
          <a:p>
            <a:pPr algn="l" defTabSz="171450">
              <a:defRPr sz="3200">
                <a:latin typeface="Helvetica"/>
                <a:ea typeface="Helvetica"/>
                <a:cs typeface="Helvetica"/>
                <a:sym typeface="Helvetica"/>
              </a:defRPr>
            </a:pPr>
            <a:endParaRPr/>
          </a:p>
        </p:txBody>
      </p:sp>
      <p:sp>
        <p:nvSpPr>
          <p:cNvPr id="21346" name="Shape 21346"/>
          <p:cNvSpPr/>
          <p:nvPr/>
        </p:nvSpPr>
        <p:spPr>
          <a:xfrm>
            <a:off x="5310911" y="3991884"/>
            <a:ext cx="2123386" cy="0"/>
          </a:xfrm>
          <a:prstGeom prst="line">
            <a:avLst/>
          </a:prstGeom>
          <a:ln w="19050" cmpd="sng">
            <a:solidFill>
              <a:srgbClr val="C7C7C7"/>
            </a:solidFill>
            <a:prstDash val="sysDot"/>
            <a:miter/>
          </a:ln>
        </p:spPr>
        <p:txBody>
          <a:bodyPr lIns="45720" tIns="45720" rIns="45720" bIns="45720"/>
          <a:lstStyle/>
          <a:p>
            <a:pPr algn="l" defTabSz="171450">
              <a:defRPr sz="3200">
                <a:latin typeface="Helvetica"/>
                <a:ea typeface="Helvetica"/>
                <a:cs typeface="Helvetica"/>
                <a:sym typeface="Helvetica"/>
              </a:defRPr>
            </a:pPr>
            <a:endParaRPr/>
          </a:p>
        </p:txBody>
      </p:sp>
      <p:sp>
        <p:nvSpPr>
          <p:cNvPr id="21347" name="Shape 21347"/>
          <p:cNvSpPr/>
          <p:nvPr/>
        </p:nvSpPr>
        <p:spPr>
          <a:xfrm>
            <a:off x="1698391" y="1717254"/>
            <a:ext cx="2123387" cy="0"/>
          </a:xfrm>
          <a:prstGeom prst="line">
            <a:avLst/>
          </a:prstGeom>
          <a:ln w="19050" cmpd="sng">
            <a:solidFill>
              <a:srgbClr val="C7C7C7"/>
            </a:solidFill>
            <a:prstDash val="sysDot"/>
            <a:miter/>
          </a:ln>
        </p:spPr>
        <p:txBody>
          <a:bodyPr lIns="45720" tIns="45720" rIns="45720" bIns="45720"/>
          <a:lstStyle/>
          <a:p>
            <a:pPr algn="l" defTabSz="171450">
              <a:defRPr sz="3200">
                <a:latin typeface="Helvetica"/>
                <a:ea typeface="Helvetica"/>
                <a:cs typeface="Helvetica"/>
                <a:sym typeface="Helvetica"/>
              </a:defRPr>
            </a:pPr>
            <a:endParaRPr/>
          </a:p>
        </p:txBody>
      </p:sp>
      <p:sp>
        <p:nvSpPr>
          <p:cNvPr id="21348" name="Shape 21348"/>
          <p:cNvSpPr/>
          <p:nvPr/>
        </p:nvSpPr>
        <p:spPr>
          <a:xfrm>
            <a:off x="1698391" y="3241625"/>
            <a:ext cx="2123387" cy="0"/>
          </a:xfrm>
          <a:prstGeom prst="line">
            <a:avLst/>
          </a:prstGeom>
          <a:ln w="19050" cmpd="sng">
            <a:solidFill>
              <a:srgbClr val="C7C7C7"/>
            </a:solidFill>
            <a:prstDash val="sysDot"/>
            <a:miter/>
          </a:ln>
        </p:spPr>
        <p:txBody>
          <a:bodyPr lIns="45720" tIns="45720" rIns="45720" bIns="45720"/>
          <a:lstStyle/>
          <a:p>
            <a:pPr algn="l" defTabSz="171450">
              <a:defRPr sz="3200">
                <a:latin typeface="Helvetica"/>
                <a:ea typeface="Helvetica"/>
                <a:cs typeface="Helvetica"/>
                <a:sym typeface="Helvetica"/>
              </a:defRPr>
            </a:pPr>
            <a:endParaRPr/>
          </a:p>
        </p:txBody>
      </p:sp>
      <p:pic>
        <p:nvPicPr>
          <p:cNvPr id="21349" name="image7.png"/>
          <p:cNvPicPr/>
          <p:nvPr/>
        </p:nvPicPr>
        <p:blipFill>
          <a:blip r:embed="rId2">
            <a:extLst/>
          </a:blip>
          <a:stretch>
            <a:fillRect/>
          </a:stretch>
        </p:blipFill>
        <p:spPr>
          <a:xfrm>
            <a:off x="4670105" y="3913727"/>
            <a:ext cx="243609" cy="244015"/>
          </a:xfrm>
          <a:prstGeom prst="rect">
            <a:avLst/>
          </a:prstGeom>
          <a:ln w="12700">
            <a:miter lim="400000"/>
          </a:ln>
        </p:spPr>
      </p:pic>
      <p:grpSp>
        <p:nvGrpSpPr>
          <p:cNvPr id="21352" name="Group 21352"/>
          <p:cNvGrpSpPr/>
          <p:nvPr/>
        </p:nvGrpSpPr>
        <p:grpSpPr>
          <a:xfrm>
            <a:off x="3913292" y="1309972"/>
            <a:ext cx="850728" cy="734648"/>
            <a:chOff x="0" y="0"/>
            <a:chExt cx="2268608" cy="1959060"/>
          </a:xfrm>
        </p:grpSpPr>
        <p:sp>
          <p:nvSpPr>
            <p:cNvPr id="21350" name="Shape 21350"/>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1351" name="Shape 21351"/>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1358" name="Group 21358"/>
          <p:cNvGrpSpPr/>
          <p:nvPr/>
        </p:nvGrpSpPr>
        <p:grpSpPr>
          <a:xfrm>
            <a:off x="3435635" y="290023"/>
            <a:ext cx="2307616" cy="641506"/>
            <a:chOff x="1506788" y="232536"/>
            <a:chExt cx="6153641" cy="1710682"/>
          </a:xfrm>
        </p:grpSpPr>
        <p:sp>
          <p:nvSpPr>
            <p:cNvPr id="21353" name="Shape 21353"/>
            <p:cNvSpPr/>
            <p:nvPr/>
          </p:nvSpPr>
          <p:spPr>
            <a:xfrm>
              <a:off x="1706287" y="232536"/>
              <a:ext cx="2650298" cy="98488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defTabSz="395288">
                <a:spcBef>
                  <a:spcPts val="225"/>
                </a:spcBef>
                <a:defRPr sz="1800"/>
              </a:pPr>
              <a:r>
                <a:rPr lang="zh-CN" altLang="en-US" sz="2600" baseline="8571" dirty="0">
                  <a:solidFill>
                    <a:srgbClr val="A6AAA9"/>
                  </a:solidFill>
                  <a:latin typeface="+mj-ea"/>
                  <a:ea typeface="+mj-ea"/>
                  <a:cs typeface="Roboto Light"/>
                  <a:sym typeface="Roboto Light"/>
                </a:rPr>
                <a:t>标题项目</a:t>
              </a:r>
              <a:endParaRPr lang="en-US" sz="2600" baseline="8571" dirty="0">
                <a:solidFill>
                  <a:schemeClr val="accent2"/>
                </a:solidFill>
                <a:latin typeface="+mj-ea"/>
                <a:ea typeface="+mj-ea"/>
                <a:cs typeface="Roboto Light"/>
                <a:sym typeface="Roboto Light"/>
              </a:endParaRPr>
            </a:p>
          </p:txBody>
        </p:sp>
        <p:grpSp>
          <p:nvGrpSpPr>
            <p:cNvPr id="21356" name="Group 21356"/>
            <p:cNvGrpSpPr/>
            <p:nvPr/>
          </p:nvGrpSpPr>
          <p:grpSpPr>
            <a:xfrm>
              <a:off x="2632093" y="1879717"/>
              <a:ext cx="3810001" cy="63501"/>
              <a:chOff x="0" y="0"/>
              <a:chExt cx="3810000" cy="63500"/>
            </a:xfrm>
          </p:grpSpPr>
          <p:sp>
            <p:nvSpPr>
              <p:cNvPr id="21354" name="Shape 21354"/>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1355" name="Shape 21355"/>
              <p:cNvSpPr/>
              <p:nvPr/>
            </p:nvSpPr>
            <p:spPr>
              <a:xfrm>
                <a:off x="1270000" y="0"/>
                <a:ext cx="1270000" cy="63500"/>
              </a:xfrm>
              <a:prstGeom prst="rect">
                <a:avLst/>
              </a:prstGeom>
              <a:solidFill>
                <a:srgbClr val="02AF96"/>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21357" name="Shape 21357"/>
            <p:cNvSpPr/>
            <p:nvPr/>
          </p:nvSpPr>
          <p:spPr>
            <a:xfrm>
              <a:off x="1506788" y="1230530"/>
              <a:ext cx="6153641" cy="3282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latin typeface="+mj-ea"/>
                  <a:ea typeface="+mj-ea"/>
                </a:rPr>
                <a:t>This is Example For a Subtitle here</a:t>
              </a:r>
            </a:p>
          </p:txBody>
        </p:sp>
      </p:grpSp>
      <p:grpSp>
        <p:nvGrpSpPr>
          <p:cNvPr id="21361" name="Group 21361"/>
          <p:cNvGrpSpPr/>
          <p:nvPr/>
        </p:nvGrpSpPr>
        <p:grpSpPr>
          <a:xfrm>
            <a:off x="4366498" y="2096935"/>
            <a:ext cx="850728" cy="734648"/>
            <a:chOff x="0" y="0"/>
            <a:chExt cx="2268608" cy="1959060"/>
          </a:xfrm>
        </p:grpSpPr>
        <p:sp>
          <p:nvSpPr>
            <p:cNvPr id="21359" name="Shape 21359"/>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1360" name="Shape 21360"/>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1364" name="Group 21364"/>
          <p:cNvGrpSpPr/>
          <p:nvPr/>
        </p:nvGrpSpPr>
        <p:grpSpPr>
          <a:xfrm>
            <a:off x="3909779" y="2869844"/>
            <a:ext cx="850728" cy="734648"/>
            <a:chOff x="0" y="0"/>
            <a:chExt cx="2268608" cy="1959060"/>
          </a:xfrm>
        </p:grpSpPr>
        <p:sp>
          <p:nvSpPr>
            <p:cNvPr id="21362" name="Shape 21362"/>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1363" name="Shape 21363"/>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1367" name="Group 21367"/>
          <p:cNvGrpSpPr/>
          <p:nvPr/>
        </p:nvGrpSpPr>
        <p:grpSpPr>
          <a:xfrm>
            <a:off x="4359471" y="3663834"/>
            <a:ext cx="850728" cy="734648"/>
            <a:chOff x="0" y="0"/>
            <a:chExt cx="2268608" cy="1959060"/>
          </a:xfrm>
        </p:grpSpPr>
        <p:sp>
          <p:nvSpPr>
            <p:cNvPr id="21365" name="Shape 21365"/>
            <p:cNvSpPr/>
            <p:nvPr/>
          </p:nvSpPr>
          <p:spPr>
            <a:xfrm>
              <a:off x="0" y="0"/>
              <a:ext cx="2268609" cy="1959061"/>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205" y="0"/>
                  </a:lnTo>
                  <a:lnTo>
                    <a:pt x="21600" y="10788"/>
                  </a:lnTo>
                  <a:lnTo>
                    <a:pt x="16205" y="21600"/>
                  </a:lnTo>
                  <a:lnTo>
                    <a:pt x="5395" y="21600"/>
                  </a:lnTo>
                  <a:lnTo>
                    <a:pt x="0" y="10788"/>
                  </a:lnTo>
                  <a:lnTo>
                    <a:pt x="5395" y="0"/>
                  </a:lnTo>
                  <a:close/>
                </a:path>
              </a:pathLst>
            </a:custGeom>
            <a:solidFill>
              <a:srgbClr val="FFFFFF"/>
            </a:solidFill>
            <a:ln w="12700" cap="flat">
              <a:noFill/>
              <a:miter lim="400000"/>
            </a:ln>
            <a:effectLst>
              <a:outerShdw blurRad="190500" dist="8455" dir="5400000" rotWithShape="0">
                <a:srgbClr val="000000"/>
              </a:outerShdw>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1366" name="Shape 21366"/>
            <p:cNvSpPr/>
            <p:nvPr/>
          </p:nvSpPr>
          <p:spPr>
            <a:xfrm>
              <a:off x="140566" y="119750"/>
              <a:ext cx="1991718" cy="1719560"/>
            </a:xfrm>
            <a:custGeom>
              <a:avLst/>
              <a:gdLst/>
              <a:ahLst/>
              <a:cxnLst>
                <a:cxn ang="0">
                  <a:pos x="wd2" y="hd2"/>
                </a:cxn>
                <a:cxn ang="5400000">
                  <a:pos x="wd2" y="hd2"/>
                </a:cxn>
                <a:cxn ang="10800000">
                  <a:pos x="wd2" y="hd2"/>
                </a:cxn>
                <a:cxn ang="16200000">
                  <a:pos x="wd2" y="hd2"/>
                </a:cxn>
              </a:cxnLst>
              <a:rect l="0" t="0" r="r" b="b"/>
              <a:pathLst>
                <a:path w="21600" h="21600" extrusionOk="0">
                  <a:moveTo>
                    <a:pt x="5408" y="0"/>
                  </a:moveTo>
                  <a:lnTo>
                    <a:pt x="16192" y="0"/>
                  </a:lnTo>
                  <a:lnTo>
                    <a:pt x="21600" y="10781"/>
                  </a:lnTo>
                  <a:lnTo>
                    <a:pt x="16192" y="21600"/>
                  </a:lnTo>
                  <a:lnTo>
                    <a:pt x="5408" y="21600"/>
                  </a:lnTo>
                  <a:lnTo>
                    <a:pt x="0" y="10781"/>
                  </a:lnTo>
                  <a:lnTo>
                    <a:pt x="5408" y="0"/>
                  </a:lnTo>
                  <a:close/>
                </a:path>
              </a:pathLst>
            </a:cu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1373" name="Group 21373"/>
          <p:cNvGrpSpPr/>
          <p:nvPr/>
        </p:nvGrpSpPr>
        <p:grpSpPr>
          <a:xfrm>
            <a:off x="5548853" y="1451150"/>
            <a:ext cx="2013058" cy="670534"/>
            <a:chOff x="0" y="0"/>
            <a:chExt cx="5368153" cy="1788090"/>
          </a:xfrm>
        </p:grpSpPr>
        <p:grpSp>
          <p:nvGrpSpPr>
            <p:cNvPr id="21370" name="Group 21370"/>
            <p:cNvGrpSpPr/>
            <p:nvPr/>
          </p:nvGrpSpPr>
          <p:grpSpPr>
            <a:xfrm>
              <a:off x="1166919" y="0"/>
              <a:ext cx="4201234" cy="1788090"/>
              <a:chOff x="0" y="0"/>
              <a:chExt cx="4201233" cy="1788089"/>
            </a:xfrm>
          </p:grpSpPr>
          <p:sp>
            <p:nvSpPr>
              <p:cNvPr id="21368" name="Shape 21368"/>
              <p:cNvSpPr/>
              <p:nvPr/>
            </p:nvSpPr>
            <p:spPr>
              <a:xfrm>
                <a:off x="0" y="605093"/>
                <a:ext cx="4201233" cy="11829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dis parturient. Aenean penatibus et dis parturient.</a:t>
                </a:r>
              </a:p>
            </p:txBody>
          </p:sp>
          <p:sp>
            <p:nvSpPr>
              <p:cNvPr id="21369" name="Shape 21369"/>
              <p:cNvSpPr/>
              <p:nvPr/>
            </p:nvSpPr>
            <p:spPr>
              <a:xfrm>
                <a:off x="0" y="0"/>
                <a:ext cx="3467197" cy="603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defRPr sz="3000">
                    <a:solidFill>
                      <a:srgbClr val="3AA5DD"/>
                    </a:solidFill>
                    <a:latin typeface="Roboto Bold"/>
                    <a:ea typeface="Roboto Bold"/>
                    <a:cs typeface="Roboto Bold"/>
                    <a:sym typeface="Roboto Bold"/>
                  </a:defRPr>
                </a:lvl1pPr>
              </a:lstStyle>
              <a:p>
                <a:pPr lvl="0">
                  <a:defRPr sz="1800">
                    <a:solidFill>
                      <a:srgbClr val="000000"/>
                    </a:solidFill>
                  </a:defRPr>
                </a:pPr>
                <a:r>
                  <a:rPr lang="zh-CN" altLang="en-US" sz="700" dirty="0">
                    <a:latin typeface="+mj-ea"/>
                    <a:ea typeface="+mj-ea"/>
                  </a:rPr>
                  <a:t>添加小标题</a:t>
                </a:r>
                <a:endParaRPr sz="700" dirty="0">
                  <a:latin typeface="+mj-ea"/>
                  <a:ea typeface="+mj-ea"/>
                </a:endParaRPr>
              </a:p>
            </p:txBody>
          </p:sp>
        </p:grpSp>
        <p:sp>
          <p:nvSpPr>
            <p:cNvPr id="21371" name="Shape 21371"/>
            <p:cNvSpPr/>
            <p:nvPr/>
          </p:nvSpPr>
          <p:spPr>
            <a:xfrm>
              <a:off x="0" y="311841"/>
              <a:ext cx="733425" cy="733426"/>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sp>
          <p:nvSpPr>
            <p:cNvPr id="21372" name="Shape 21372"/>
            <p:cNvSpPr/>
            <p:nvPr/>
          </p:nvSpPr>
          <p:spPr>
            <a:xfrm>
              <a:off x="121293" y="445731"/>
              <a:ext cx="528048" cy="42510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01</a:t>
              </a:r>
            </a:p>
          </p:txBody>
        </p:sp>
      </p:grpSp>
      <p:sp>
        <p:nvSpPr>
          <p:cNvPr id="21374" name="Shape 21374"/>
          <p:cNvSpPr/>
          <p:nvPr/>
        </p:nvSpPr>
        <p:spPr>
          <a:xfrm>
            <a:off x="4112430" y="1503462"/>
            <a:ext cx="457420" cy="313869"/>
          </a:xfrm>
          <a:custGeom>
            <a:avLst/>
            <a:gdLst/>
            <a:ahLst/>
            <a:cxnLst>
              <a:cxn ang="0">
                <a:pos x="wd2" y="hd2"/>
              </a:cxn>
              <a:cxn ang="5400000">
                <a:pos x="wd2" y="hd2"/>
              </a:cxn>
              <a:cxn ang="10800000">
                <a:pos x="wd2" y="hd2"/>
              </a:cxn>
              <a:cxn ang="16200000">
                <a:pos x="wd2" y="hd2"/>
              </a:cxn>
            </a:cxnLst>
            <a:rect l="0" t="0" r="r" b="b"/>
            <a:pathLst>
              <a:path w="21600" h="21533" extrusionOk="0">
                <a:moveTo>
                  <a:pt x="16831" y="19562"/>
                </a:moveTo>
                <a:cubicBezTo>
                  <a:pt x="15007" y="19562"/>
                  <a:pt x="13512" y="17389"/>
                  <a:pt x="13512" y="14738"/>
                </a:cubicBezTo>
                <a:cubicBezTo>
                  <a:pt x="13512" y="12769"/>
                  <a:pt x="14306" y="11072"/>
                  <a:pt x="15475" y="10324"/>
                </a:cubicBezTo>
                <a:lnTo>
                  <a:pt x="15943" y="13923"/>
                </a:lnTo>
                <a:cubicBezTo>
                  <a:pt x="15850" y="14196"/>
                  <a:pt x="15802" y="14467"/>
                  <a:pt x="15802" y="14738"/>
                </a:cubicBezTo>
                <a:cubicBezTo>
                  <a:pt x="15802" y="15621"/>
                  <a:pt x="16270" y="16300"/>
                  <a:pt x="16877" y="16300"/>
                </a:cubicBezTo>
                <a:cubicBezTo>
                  <a:pt x="17486" y="16300"/>
                  <a:pt x="17953" y="15621"/>
                  <a:pt x="17953" y="14738"/>
                </a:cubicBezTo>
                <a:cubicBezTo>
                  <a:pt x="17953" y="14059"/>
                  <a:pt x="17671" y="13519"/>
                  <a:pt x="17300" y="13314"/>
                </a:cubicBezTo>
                <a:lnTo>
                  <a:pt x="16877" y="9916"/>
                </a:lnTo>
                <a:cubicBezTo>
                  <a:pt x="18702" y="9916"/>
                  <a:pt x="20197" y="12090"/>
                  <a:pt x="20197" y="14738"/>
                </a:cubicBezTo>
                <a:cubicBezTo>
                  <a:pt x="20197" y="17389"/>
                  <a:pt x="18702" y="19562"/>
                  <a:pt x="16831" y="19562"/>
                </a:cubicBezTo>
                <a:cubicBezTo>
                  <a:pt x="16831" y="19562"/>
                  <a:pt x="16831" y="19562"/>
                  <a:pt x="16831" y="19562"/>
                </a:cubicBezTo>
                <a:close/>
                <a:moveTo>
                  <a:pt x="8087" y="14673"/>
                </a:moveTo>
                <a:cubicBezTo>
                  <a:pt x="8087" y="17321"/>
                  <a:pt x="6592" y="19495"/>
                  <a:pt x="4769" y="19495"/>
                </a:cubicBezTo>
                <a:cubicBezTo>
                  <a:pt x="2944" y="19495"/>
                  <a:pt x="1401" y="17389"/>
                  <a:pt x="1401" y="14673"/>
                </a:cubicBezTo>
                <a:cubicBezTo>
                  <a:pt x="1401" y="11954"/>
                  <a:pt x="2898" y="9849"/>
                  <a:pt x="4720" y="9849"/>
                </a:cubicBezTo>
                <a:lnTo>
                  <a:pt x="4814" y="9849"/>
                </a:lnTo>
                <a:lnTo>
                  <a:pt x="4255" y="13314"/>
                </a:lnTo>
                <a:cubicBezTo>
                  <a:pt x="3881" y="13585"/>
                  <a:pt x="3645" y="14128"/>
                  <a:pt x="3645" y="14738"/>
                </a:cubicBezTo>
                <a:cubicBezTo>
                  <a:pt x="3645" y="15621"/>
                  <a:pt x="4113" y="16300"/>
                  <a:pt x="4720" y="16300"/>
                </a:cubicBezTo>
                <a:cubicBezTo>
                  <a:pt x="5330" y="16300"/>
                  <a:pt x="5798" y="15621"/>
                  <a:pt x="5798" y="14738"/>
                </a:cubicBezTo>
                <a:cubicBezTo>
                  <a:pt x="5798" y="14401"/>
                  <a:pt x="5705" y="14059"/>
                  <a:pt x="5612" y="13857"/>
                </a:cubicBezTo>
                <a:lnTo>
                  <a:pt x="6218" y="10391"/>
                </a:lnTo>
                <a:cubicBezTo>
                  <a:pt x="7293" y="11141"/>
                  <a:pt x="8087" y="12769"/>
                  <a:pt x="8087" y="14673"/>
                </a:cubicBezTo>
                <a:cubicBezTo>
                  <a:pt x="8087" y="14673"/>
                  <a:pt x="8087" y="14673"/>
                  <a:pt x="8087" y="14673"/>
                </a:cubicBezTo>
                <a:close/>
                <a:moveTo>
                  <a:pt x="16831" y="7810"/>
                </a:moveTo>
                <a:lnTo>
                  <a:pt x="16550" y="7810"/>
                </a:lnTo>
                <a:lnTo>
                  <a:pt x="16224" y="5161"/>
                </a:lnTo>
                <a:lnTo>
                  <a:pt x="16224" y="2171"/>
                </a:lnTo>
                <a:cubicBezTo>
                  <a:pt x="16224" y="1018"/>
                  <a:pt x="15570" y="0"/>
                  <a:pt x="14726" y="0"/>
                </a:cubicBezTo>
                <a:lnTo>
                  <a:pt x="14352" y="0"/>
                </a:lnTo>
                <a:cubicBezTo>
                  <a:pt x="13981" y="0"/>
                  <a:pt x="13651" y="474"/>
                  <a:pt x="13651" y="1018"/>
                </a:cubicBezTo>
                <a:cubicBezTo>
                  <a:pt x="13651" y="1563"/>
                  <a:pt x="13981" y="2036"/>
                  <a:pt x="14352" y="2036"/>
                </a:cubicBezTo>
                <a:lnTo>
                  <a:pt x="14726" y="2036"/>
                </a:lnTo>
                <a:cubicBezTo>
                  <a:pt x="14775" y="2036"/>
                  <a:pt x="14820" y="2106"/>
                  <a:pt x="14820" y="2171"/>
                </a:cubicBezTo>
                <a:lnTo>
                  <a:pt x="14820" y="4756"/>
                </a:lnTo>
                <a:lnTo>
                  <a:pt x="7152" y="4756"/>
                </a:lnTo>
                <a:lnTo>
                  <a:pt x="7388" y="3396"/>
                </a:lnTo>
                <a:lnTo>
                  <a:pt x="9444" y="3396"/>
                </a:lnTo>
                <a:cubicBezTo>
                  <a:pt x="9958" y="3396"/>
                  <a:pt x="10380" y="2787"/>
                  <a:pt x="10380" y="2036"/>
                </a:cubicBezTo>
                <a:cubicBezTo>
                  <a:pt x="10380" y="1291"/>
                  <a:pt x="9958" y="680"/>
                  <a:pt x="9444" y="680"/>
                </a:cubicBezTo>
                <a:lnTo>
                  <a:pt x="4300" y="680"/>
                </a:lnTo>
                <a:cubicBezTo>
                  <a:pt x="3786" y="680"/>
                  <a:pt x="3367" y="1291"/>
                  <a:pt x="3367" y="2036"/>
                </a:cubicBezTo>
                <a:cubicBezTo>
                  <a:pt x="3367" y="2787"/>
                  <a:pt x="3786" y="3396"/>
                  <a:pt x="4300" y="3396"/>
                </a:cubicBezTo>
                <a:lnTo>
                  <a:pt x="5890" y="3396"/>
                </a:lnTo>
                <a:lnTo>
                  <a:pt x="5189" y="7881"/>
                </a:lnTo>
                <a:lnTo>
                  <a:pt x="4720" y="7881"/>
                </a:lnTo>
                <a:cubicBezTo>
                  <a:pt x="2105" y="7810"/>
                  <a:pt x="0" y="10936"/>
                  <a:pt x="0" y="14673"/>
                </a:cubicBezTo>
                <a:cubicBezTo>
                  <a:pt x="0" y="18408"/>
                  <a:pt x="2105" y="21532"/>
                  <a:pt x="4720" y="21532"/>
                </a:cubicBezTo>
                <a:cubicBezTo>
                  <a:pt x="7340" y="21600"/>
                  <a:pt x="9444" y="18477"/>
                  <a:pt x="9444" y="14673"/>
                </a:cubicBezTo>
                <a:cubicBezTo>
                  <a:pt x="9444" y="11820"/>
                  <a:pt x="8227" y="9374"/>
                  <a:pt x="6545" y="8289"/>
                </a:cubicBezTo>
                <a:lnTo>
                  <a:pt x="6825" y="6727"/>
                </a:lnTo>
                <a:lnTo>
                  <a:pt x="15007" y="6727"/>
                </a:lnTo>
                <a:lnTo>
                  <a:pt x="15195" y="8152"/>
                </a:lnTo>
                <a:cubicBezTo>
                  <a:pt x="13371" y="9101"/>
                  <a:pt x="12108" y="11614"/>
                  <a:pt x="12108" y="14604"/>
                </a:cubicBezTo>
                <a:cubicBezTo>
                  <a:pt x="12108" y="18408"/>
                  <a:pt x="14213" y="21465"/>
                  <a:pt x="16831" y="21465"/>
                </a:cubicBezTo>
                <a:cubicBezTo>
                  <a:pt x="19451" y="21600"/>
                  <a:pt x="21600" y="18477"/>
                  <a:pt x="21600" y="14673"/>
                </a:cubicBezTo>
                <a:cubicBezTo>
                  <a:pt x="21600" y="10869"/>
                  <a:pt x="19451" y="7810"/>
                  <a:pt x="16831" y="7810"/>
                </a:cubicBezTo>
                <a:cubicBezTo>
                  <a:pt x="16831" y="7810"/>
                  <a:pt x="16831" y="7810"/>
                  <a:pt x="16831" y="7810"/>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375" name="Shape 21375"/>
          <p:cNvSpPr/>
          <p:nvPr/>
        </p:nvSpPr>
        <p:spPr>
          <a:xfrm>
            <a:off x="4600216" y="3857827"/>
            <a:ext cx="369239" cy="369391"/>
          </a:xfrm>
          <a:custGeom>
            <a:avLst/>
            <a:gdLst/>
            <a:ahLst/>
            <a:cxnLst>
              <a:cxn ang="0">
                <a:pos x="wd2" y="hd2"/>
              </a:cxn>
              <a:cxn ang="5400000">
                <a:pos x="wd2" y="hd2"/>
              </a:cxn>
              <a:cxn ang="10800000">
                <a:pos x="wd2" y="hd2"/>
              </a:cxn>
              <a:cxn ang="16200000">
                <a:pos x="wd2" y="hd2"/>
              </a:cxn>
            </a:cxnLst>
            <a:rect l="0" t="0" r="r" b="b"/>
            <a:pathLst>
              <a:path w="21592" h="21600" extrusionOk="0">
                <a:moveTo>
                  <a:pt x="19674" y="3125"/>
                </a:moveTo>
                <a:cubicBezTo>
                  <a:pt x="19663" y="3136"/>
                  <a:pt x="19652" y="3148"/>
                  <a:pt x="19642" y="3160"/>
                </a:cubicBezTo>
                <a:lnTo>
                  <a:pt x="13875" y="9615"/>
                </a:lnTo>
                <a:lnTo>
                  <a:pt x="11981" y="7721"/>
                </a:lnTo>
                <a:lnTo>
                  <a:pt x="18435" y="1951"/>
                </a:lnTo>
                <a:cubicBezTo>
                  <a:pt x="18447" y="1940"/>
                  <a:pt x="18457" y="1930"/>
                  <a:pt x="18469" y="1919"/>
                </a:cubicBezTo>
                <a:cubicBezTo>
                  <a:pt x="18790" y="1597"/>
                  <a:pt x="19352" y="1597"/>
                  <a:pt x="19674" y="1919"/>
                </a:cubicBezTo>
                <a:cubicBezTo>
                  <a:pt x="19835" y="2080"/>
                  <a:pt x="19924" y="2294"/>
                  <a:pt x="19924" y="2522"/>
                </a:cubicBezTo>
                <a:cubicBezTo>
                  <a:pt x="19924" y="2749"/>
                  <a:pt x="19835" y="2964"/>
                  <a:pt x="19674" y="3125"/>
                </a:cubicBezTo>
                <a:cubicBezTo>
                  <a:pt x="19674" y="3125"/>
                  <a:pt x="19674" y="3125"/>
                  <a:pt x="19674" y="3125"/>
                </a:cubicBezTo>
                <a:close/>
                <a:moveTo>
                  <a:pt x="14353" y="14846"/>
                </a:moveTo>
                <a:lnTo>
                  <a:pt x="6751" y="7242"/>
                </a:lnTo>
                <a:lnTo>
                  <a:pt x="8315" y="6418"/>
                </a:lnTo>
                <a:lnTo>
                  <a:pt x="15179" y="13281"/>
                </a:lnTo>
                <a:cubicBezTo>
                  <a:pt x="15179" y="13281"/>
                  <a:pt x="14353" y="14846"/>
                  <a:pt x="14353" y="14846"/>
                </a:cubicBezTo>
                <a:close/>
                <a:moveTo>
                  <a:pt x="9570" y="20545"/>
                </a:moveTo>
                <a:lnTo>
                  <a:pt x="9008" y="19981"/>
                </a:lnTo>
                <a:lnTo>
                  <a:pt x="9699" y="18570"/>
                </a:lnTo>
                <a:cubicBezTo>
                  <a:pt x="9779" y="18403"/>
                  <a:pt x="9740" y="18201"/>
                  <a:pt x="9601" y="18076"/>
                </a:cubicBezTo>
                <a:cubicBezTo>
                  <a:pt x="9462" y="17952"/>
                  <a:pt x="9256" y="17936"/>
                  <a:pt x="9099" y="18037"/>
                </a:cubicBezTo>
                <a:lnTo>
                  <a:pt x="7855" y="18829"/>
                </a:lnTo>
                <a:lnTo>
                  <a:pt x="7312" y="18286"/>
                </a:lnTo>
                <a:lnTo>
                  <a:pt x="8827" y="15727"/>
                </a:lnTo>
                <a:cubicBezTo>
                  <a:pt x="8926" y="15562"/>
                  <a:pt x="8899" y="15352"/>
                  <a:pt x="8763" y="15218"/>
                </a:cubicBezTo>
                <a:cubicBezTo>
                  <a:pt x="8627" y="15083"/>
                  <a:pt x="8416" y="15058"/>
                  <a:pt x="8252" y="15158"/>
                </a:cubicBezTo>
                <a:lnTo>
                  <a:pt x="5721" y="16695"/>
                </a:lnTo>
                <a:lnTo>
                  <a:pt x="3697" y="14668"/>
                </a:lnTo>
                <a:lnTo>
                  <a:pt x="4301" y="13058"/>
                </a:lnTo>
                <a:cubicBezTo>
                  <a:pt x="4361" y="12900"/>
                  <a:pt x="4319" y="12720"/>
                  <a:pt x="4194" y="12604"/>
                </a:cubicBezTo>
                <a:cubicBezTo>
                  <a:pt x="4068" y="12490"/>
                  <a:pt x="3885" y="12463"/>
                  <a:pt x="3733" y="12535"/>
                </a:cubicBezTo>
                <a:lnTo>
                  <a:pt x="2258" y="13231"/>
                </a:lnTo>
                <a:lnTo>
                  <a:pt x="1054" y="12025"/>
                </a:lnTo>
                <a:lnTo>
                  <a:pt x="5715" y="8567"/>
                </a:lnTo>
                <a:lnTo>
                  <a:pt x="13026" y="15881"/>
                </a:lnTo>
                <a:cubicBezTo>
                  <a:pt x="13026" y="15881"/>
                  <a:pt x="9570" y="20545"/>
                  <a:pt x="9570" y="20545"/>
                </a:cubicBezTo>
                <a:close/>
                <a:moveTo>
                  <a:pt x="21592" y="2522"/>
                </a:moveTo>
                <a:cubicBezTo>
                  <a:pt x="21592" y="1848"/>
                  <a:pt x="21330" y="1214"/>
                  <a:pt x="20854" y="739"/>
                </a:cubicBezTo>
                <a:cubicBezTo>
                  <a:pt x="20377" y="262"/>
                  <a:pt x="19746" y="0"/>
                  <a:pt x="19071" y="0"/>
                </a:cubicBezTo>
                <a:cubicBezTo>
                  <a:pt x="18406" y="0"/>
                  <a:pt x="17781" y="254"/>
                  <a:pt x="17307" y="721"/>
                </a:cubicBezTo>
                <a:lnTo>
                  <a:pt x="10799" y="6540"/>
                </a:lnTo>
                <a:lnTo>
                  <a:pt x="9061" y="4801"/>
                </a:lnTo>
                <a:cubicBezTo>
                  <a:pt x="8803" y="4542"/>
                  <a:pt x="8406" y="4482"/>
                  <a:pt x="8081" y="4653"/>
                </a:cubicBezTo>
                <a:lnTo>
                  <a:pt x="4973" y="6294"/>
                </a:lnTo>
                <a:cubicBezTo>
                  <a:pt x="4738" y="6419"/>
                  <a:pt x="4576" y="6646"/>
                  <a:pt x="4537" y="6909"/>
                </a:cubicBezTo>
                <a:cubicBezTo>
                  <a:pt x="4497" y="7169"/>
                  <a:pt x="4584" y="7436"/>
                  <a:pt x="4772" y="7623"/>
                </a:cubicBezTo>
                <a:lnTo>
                  <a:pt x="5118" y="7970"/>
                </a:lnTo>
                <a:lnTo>
                  <a:pt x="169" y="11643"/>
                </a:lnTo>
                <a:cubicBezTo>
                  <a:pt x="72" y="11716"/>
                  <a:pt x="10" y="11828"/>
                  <a:pt x="2" y="11948"/>
                </a:cubicBezTo>
                <a:cubicBezTo>
                  <a:pt x="-8" y="12069"/>
                  <a:pt x="37" y="12187"/>
                  <a:pt x="122" y="12273"/>
                </a:cubicBezTo>
                <a:lnTo>
                  <a:pt x="1876" y="14029"/>
                </a:lnTo>
                <a:cubicBezTo>
                  <a:pt x="2002" y="14154"/>
                  <a:pt x="2190" y="14186"/>
                  <a:pt x="2351" y="14111"/>
                </a:cubicBezTo>
                <a:lnTo>
                  <a:pt x="3159" y="13728"/>
                </a:lnTo>
                <a:lnTo>
                  <a:pt x="2819" y="14628"/>
                </a:lnTo>
                <a:cubicBezTo>
                  <a:pt x="2764" y="14781"/>
                  <a:pt x="2801" y="14953"/>
                  <a:pt x="2918" y="15071"/>
                </a:cubicBezTo>
                <a:lnTo>
                  <a:pt x="5363" y="17516"/>
                </a:lnTo>
                <a:cubicBezTo>
                  <a:pt x="5500" y="17653"/>
                  <a:pt x="5712" y="17678"/>
                  <a:pt x="5875" y="17579"/>
                </a:cubicBezTo>
                <a:lnTo>
                  <a:pt x="7260" y="16736"/>
                </a:lnTo>
                <a:lnTo>
                  <a:pt x="6430" y="18140"/>
                </a:lnTo>
                <a:cubicBezTo>
                  <a:pt x="6333" y="18303"/>
                  <a:pt x="6359" y="18513"/>
                  <a:pt x="6492" y="18648"/>
                </a:cubicBezTo>
                <a:lnTo>
                  <a:pt x="7503" y="19658"/>
                </a:lnTo>
                <a:cubicBezTo>
                  <a:pt x="7642" y="19796"/>
                  <a:pt x="7858" y="19818"/>
                  <a:pt x="8022" y="19714"/>
                </a:cubicBezTo>
                <a:lnTo>
                  <a:pt x="8294" y="19540"/>
                </a:lnTo>
                <a:lnTo>
                  <a:pt x="8127" y="19882"/>
                </a:lnTo>
                <a:cubicBezTo>
                  <a:pt x="8047" y="20040"/>
                  <a:pt x="8080" y="20233"/>
                  <a:pt x="8207" y="20360"/>
                </a:cubicBezTo>
                <a:lnTo>
                  <a:pt x="9322" y="21478"/>
                </a:lnTo>
                <a:cubicBezTo>
                  <a:pt x="9402" y="21555"/>
                  <a:pt x="9506" y="21600"/>
                  <a:pt x="9617" y="21600"/>
                </a:cubicBezTo>
                <a:cubicBezTo>
                  <a:pt x="9628" y="21600"/>
                  <a:pt x="9638" y="21600"/>
                  <a:pt x="9649" y="21597"/>
                </a:cubicBezTo>
                <a:cubicBezTo>
                  <a:pt x="9769" y="21590"/>
                  <a:pt x="9880" y="21527"/>
                  <a:pt x="9953" y="21430"/>
                </a:cubicBezTo>
                <a:lnTo>
                  <a:pt x="13624" y="16478"/>
                </a:lnTo>
                <a:lnTo>
                  <a:pt x="13971" y="16827"/>
                </a:lnTo>
                <a:cubicBezTo>
                  <a:pt x="14129" y="16984"/>
                  <a:pt x="14343" y="17071"/>
                  <a:pt x="14562" y="17071"/>
                </a:cubicBezTo>
                <a:cubicBezTo>
                  <a:pt x="14604" y="17071"/>
                  <a:pt x="14646" y="17067"/>
                  <a:pt x="14687" y="17061"/>
                </a:cubicBezTo>
                <a:cubicBezTo>
                  <a:pt x="14949" y="17021"/>
                  <a:pt x="15176" y="16860"/>
                  <a:pt x="15300" y="16627"/>
                </a:cubicBezTo>
                <a:lnTo>
                  <a:pt x="16942" y="13515"/>
                </a:lnTo>
                <a:cubicBezTo>
                  <a:pt x="17112" y="13192"/>
                  <a:pt x="17053" y="12793"/>
                  <a:pt x="16793" y="12535"/>
                </a:cubicBezTo>
                <a:lnTo>
                  <a:pt x="15055" y="10797"/>
                </a:lnTo>
                <a:lnTo>
                  <a:pt x="20871" y="4288"/>
                </a:lnTo>
                <a:cubicBezTo>
                  <a:pt x="21337" y="3813"/>
                  <a:pt x="21592" y="3188"/>
                  <a:pt x="21592" y="2522"/>
                </a:cubicBezTo>
                <a:cubicBezTo>
                  <a:pt x="21592" y="2522"/>
                  <a:pt x="21592" y="2522"/>
                  <a:pt x="21592" y="2522"/>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376" name="Shape 21376"/>
          <p:cNvSpPr/>
          <p:nvPr/>
        </p:nvSpPr>
        <p:spPr>
          <a:xfrm>
            <a:off x="4619043" y="2289770"/>
            <a:ext cx="345734" cy="341915"/>
          </a:xfrm>
          <a:custGeom>
            <a:avLst/>
            <a:gdLst/>
            <a:ahLst/>
            <a:cxnLst>
              <a:cxn ang="0">
                <a:pos x="wd2" y="hd2"/>
              </a:cxn>
              <a:cxn ang="5400000">
                <a:pos x="wd2" y="hd2"/>
              </a:cxn>
              <a:cxn ang="10800000">
                <a:pos x="wd2" y="hd2"/>
              </a:cxn>
              <a:cxn ang="16200000">
                <a:pos x="wd2" y="hd2"/>
              </a:cxn>
            </a:cxnLst>
            <a:rect l="0" t="0" r="r" b="b"/>
            <a:pathLst>
              <a:path w="21600" h="21600" extrusionOk="0">
                <a:moveTo>
                  <a:pt x="13446" y="0"/>
                </a:moveTo>
                <a:cubicBezTo>
                  <a:pt x="12912" y="0"/>
                  <a:pt x="12492" y="426"/>
                  <a:pt x="12492" y="965"/>
                </a:cubicBezTo>
                <a:cubicBezTo>
                  <a:pt x="12492" y="1501"/>
                  <a:pt x="12912" y="1952"/>
                  <a:pt x="13446" y="1952"/>
                </a:cubicBezTo>
                <a:lnTo>
                  <a:pt x="20581" y="1952"/>
                </a:lnTo>
                <a:cubicBezTo>
                  <a:pt x="21113" y="1952"/>
                  <a:pt x="21557" y="1504"/>
                  <a:pt x="21557" y="965"/>
                </a:cubicBezTo>
                <a:cubicBezTo>
                  <a:pt x="21557" y="429"/>
                  <a:pt x="21113" y="0"/>
                  <a:pt x="20581" y="0"/>
                </a:cubicBezTo>
                <a:lnTo>
                  <a:pt x="13446" y="0"/>
                </a:lnTo>
                <a:close/>
                <a:moveTo>
                  <a:pt x="13381" y="2807"/>
                </a:moveTo>
                <a:cubicBezTo>
                  <a:pt x="12963" y="2807"/>
                  <a:pt x="12626" y="3071"/>
                  <a:pt x="12492" y="3443"/>
                </a:cubicBezTo>
                <a:cubicBezTo>
                  <a:pt x="13558" y="3672"/>
                  <a:pt x="14542" y="4133"/>
                  <a:pt x="15398" y="4759"/>
                </a:cubicBezTo>
                <a:lnTo>
                  <a:pt x="20516" y="4759"/>
                </a:lnTo>
                <a:cubicBezTo>
                  <a:pt x="21048" y="4759"/>
                  <a:pt x="21492" y="4308"/>
                  <a:pt x="21492" y="3772"/>
                </a:cubicBezTo>
                <a:cubicBezTo>
                  <a:pt x="21492" y="3234"/>
                  <a:pt x="21048" y="2807"/>
                  <a:pt x="20516" y="2807"/>
                </a:cubicBezTo>
                <a:lnTo>
                  <a:pt x="13381" y="2807"/>
                </a:lnTo>
                <a:close/>
                <a:moveTo>
                  <a:pt x="10908" y="4210"/>
                </a:moveTo>
                <a:cubicBezTo>
                  <a:pt x="7191" y="4210"/>
                  <a:pt x="4164" y="7271"/>
                  <a:pt x="4164" y="11030"/>
                </a:cubicBezTo>
                <a:cubicBezTo>
                  <a:pt x="4164" y="14790"/>
                  <a:pt x="7191" y="17850"/>
                  <a:pt x="10908" y="17850"/>
                </a:cubicBezTo>
                <a:cubicBezTo>
                  <a:pt x="14626" y="17850"/>
                  <a:pt x="17653" y="14790"/>
                  <a:pt x="17653" y="11030"/>
                </a:cubicBezTo>
                <a:cubicBezTo>
                  <a:pt x="17653" y="7271"/>
                  <a:pt x="14626" y="4210"/>
                  <a:pt x="10908" y="4210"/>
                </a:cubicBezTo>
                <a:close/>
                <a:moveTo>
                  <a:pt x="954" y="4912"/>
                </a:moveTo>
                <a:cubicBezTo>
                  <a:pt x="422" y="4912"/>
                  <a:pt x="0" y="5338"/>
                  <a:pt x="0" y="5877"/>
                </a:cubicBezTo>
                <a:cubicBezTo>
                  <a:pt x="0" y="6413"/>
                  <a:pt x="422" y="6864"/>
                  <a:pt x="954" y="6864"/>
                </a:cubicBezTo>
                <a:lnTo>
                  <a:pt x="4012" y="6864"/>
                </a:lnTo>
                <a:cubicBezTo>
                  <a:pt x="4452" y="6127"/>
                  <a:pt x="4988" y="5467"/>
                  <a:pt x="5639" y="4912"/>
                </a:cubicBezTo>
                <a:lnTo>
                  <a:pt x="954" y="4912"/>
                </a:lnTo>
                <a:close/>
                <a:moveTo>
                  <a:pt x="15961" y="4912"/>
                </a:moveTo>
                <a:cubicBezTo>
                  <a:pt x="16582" y="5469"/>
                  <a:pt x="17109" y="6131"/>
                  <a:pt x="17523" y="6864"/>
                </a:cubicBezTo>
                <a:lnTo>
                  <a:pt x="20472" y="6864"/>
                </a:lnTo>
                <a:cubicBezTo>
                  <a:pt x="21005" y="6864"/>
                  <a:pt x="21427" y="6416"/>
                  <a:pt x="21426" y="5877"/>
                </a:cubicBezTo>
                <a:cubicBezTo>
                  <a:pt x="21426" y="5340"/>
                  <a:pt x="21005" y="4912"/>
                  <a:pt x="20472" y="4912"/>
                </a:cubicBezTo>
                <a:lnTo>
                  <a:pt x="15961" y="4912"/>
                </a:lnTo>
                <a:close/>
                <a:moveTo>
                  <a:pt x="10908" y="6162"/>
                </a:moveTo>
                <a:cubicBezTo>
                  <a:pt x="13564" y="6162"/>
                  <a:pt x="15723" y="8346"/>
                  <a:pt x="15723" y="11030"/>
                </a:cubicBezTo>
                <a:cubicBezTo>
                  <a:pt x="15723" y="13712"/>
                  <a:pt x="13564" y="15898"/>
                  <a:pt x="10908" y="15898"/>
                </a:cubicBezTo>
                <a:cubicBezTo>
                  <a:pt x="8254" y="15898"/>
                  <a:pt x="6094" y="13712"/>
                  <a:pt x="6094" y="11030"/>
                </a:cubicBezTo>
                <a:cubicBezTo>
                  <a:pt x="6094" y="8346"/>
                  <a:pt x="8254" y="6162"/>
                  <a:pt x="10908" y="6162"/>
                </a:cubicBezTo>
                <a:close/>
                <a:moveTo>
                  <a:pt x="954" y="7017"/>
                </a:moveTo>
                <a:cubicBezTo>
                  <a:pt x="422" y="7017"/>
                  <a:pt x="0" y="7446"/>
                  <a:pt x="0" y="7982"/>
                </a:cubicBezTo>
                <a:cubicBezTo>
                  <a:pt x="0" y="8521"/>
                  <a:pt x="422" y="8969"/>
                  <a:pt x="954" y="8969"/>
                </a:cubicBezTo>
                <a:lnTo>
                  <a:pt x="3036" y="8969"/>
                </a:lnTo>
                <a:cubicBezTo>
                  <a:pt x="3176" y="8283"/>
                  <a:pt x="3424" y="7624"/>
                  <a:pt x="3730" y="7017"/>
                </a:cubicBezTo>
                <a:lnTo>
                  <a:pt x="954" y="7017"/>
                </a:lnTo>
                <a:close/>
                <a:moveTo>
                  <a:pt x="10800" y="7017"/>
                </a:moveTo>
                <a:cubicBezTo>
                  <a:pt x="10654" y="7017"/>
                  <a:pt x="10540" y="7176"/>
                  <a:pt x="10540" y="7324"/>
                </a:cubicBezTo>
                <a:lnTo>
                  <a:pt x="10540" y="7785"/>
                </a:lnTo>
                <a:cubicBezTo>
                  <a:pt x="9447" y="7819"/>
                  <a:pt x="8458" y="8445"/>
                  <a:pt x="8458" y="9649"/>
                </a:cubicBezTo>
                <a:cubicBezTo>
                  <a:pt x="8458" y="10631"/>
                  <a:pt x="9241" y="11211"/>
                  <a:pt x="10540" y="11447"/>
                </a:cubicBezTo>
                <a:lnTo>
                  <a:pt x="10540" y="13289"/>
                </a:lnTo>
                <a:cubicBezTo>
                  <a:pt x="9083" y="13224"/>
                  <a:pt x="9851" y="12017"/>
                  <a:pt x="8870" y="12017"/>
                </a:cubicBezTo>
                <a:cubicBezTo>
                  <a:pt x="8538" y="12017"/>
                  <a:pt x="8328" y="12212"/>
                  <a:pt x="8328" y="12565"/>
                </a:cubicBezTo>
                <a:cubicBezTo>
                  <a:pt x="8328" y="13264"/>
                  <a:pt x="9060" y="14176"/>
                  <a:pt x="10540" y="14210"/>
                </a:cubicBezTo>
                <a:lnTo>
                  <a:pt x="10540" y="14758"/>
                </a:lnTo>
                <a:cubicBezTo>
                  <a:pt x="10540" y="14910"/>
                  <a:pt x="10654" y="15043"/>
                  <a:pt x="10800" y="15043"/>
                </a:cubicBezTo>
                <a:cubicBezTo>
                  <a:pt x="10950" y="15043"/>
                  <a:pt x="11060" y="14910"/>
                  <a:pt x="11060" y="14758"/>
                </a:cubicBezTo>
                <a:lnTo>
                  <a:pt x="11060" y="14210"/>
                </a:lnTo>
                <a:cubicBezTo>
                  <a:pt x="12366" y="14133"/>
                  <a:pt x="13251" y="13510"/>
                  <a:pt x="13251" y="12324"/>
                </a:cubicBezTo>
                <a:cubicBezTo>
                  <a:pt x="13251" y="10961"/>
                  <a:pt x="12220" y="10620"/>
                  <a:pt x="11060" y="10372"/>
                </a:cubicBezTo>
                <a:lnTo>
                  <a:pt x="11060" y="8684"/>
                </a:lnTo>
                <a:cubicBezTo>
                  <a:pt x="12033" y="8703"/>
                  <a:pt x="12030" y="9671"/>
                  <a:pt x="12600" y="9671"/>
                </a:cubicBezTo>
                <a:cubicBezTo>
                  <a:pt x="12898" y="9671"/>
                  <a:pt x="13142" y="9447"/>
                  <a:pt x="13142" y="9101"/>
                </a:cubicBezTo>
                <a:cubicBezTo>
                  <a:pt x="13142" y="8233"/>
                  <a:pt x="11743" y="7803"/>
                  <a:pt x="11060" y="7785"/>
                </a:cubicBezTo>
                <a:lnTo>
                  <a:pt x="11060" y="7324"/>
                </a:lnTo>
                <a:cubicBezTo>
                  <a:pt x="11060" y="7176"/>
                  <a:pt x="10950" y="7017"/>
                  <a:pt x="10800" y="7017"/>
                </a:cubicBezTo>
                <a:close/>
                <a:moveTo>
                  <a:pt x="17349" y="7719"/>
                </a:moveTo>
                <a:cubicBezTo>
                  <a:pt x="17639" y="8329"/>
                  <a:pt x="17856" y="8983"/>
                  <a:pt x="17978" y="9671"/>
                </a:cubicBezTo>
                <a:lnTo>
                  <a:pt x="20039" y="9671"/>
                </a:lnTo>
                <a:cubicBezTo>
                  <a:pt x="20571" y="9671"/>
                  <a:pt x="20993" y="9224"/>
                  <a:pt x="20993" y="8684"/>
                </a:cubicBezTo>
                <a:cubicBezTo>
                  <a:pt x="20993" y="8146"/>
                  <a:pt x="20571" y="7719"/>
                  <a:pt x="20039" y="7719"/>
                </a:cubicBezTo>
                <a:lnTo>
                  <a:pt x="17349" y="7719"/>
                </a:lnTo>
                <a:close/>
                <a:moveTo>
                  <a:pt x="10540" y="8684"/>
                </a:moveTo>
                <a:cubicBezTo>
                  <a:pt x="10540" y="8684"/>
                  <a:pt x="10540" y="10285"/>
                  <a:pt x="10540" y="10285"/>
                </a:cubicBezTo>
                <a:cubicBezTo>
                  <a:pt x="9883" y="10152"/>
                  <a:pt x="9564" y="9893"/>
                  <a:pt x="9564" y="9451"/>
                </a:cubicBezTo>
                <a:cubicBezTo>
                  <a:pt x="9564" y="9070"/>
                  <a:pt x="9943" y="8703"/>
                  <a:pt x="10540" y="8684"/>
                </a:cubicBezTo>
                <a:close/>
                <a:moveTo>
                  <a:pt x="954" y="9824"/>
                </a:moveTo>
                <a:cubicBezTo>
                  <a:pt x="422" y="9824"/>
                  <a:pt x="0" y="10252"/>
                  <a:pt x="0" y="10789"/>
                </a:cubicBezTo>
                <a:cubicBezTo>
                  <a:pt x="0" y="11328"/>
                  <a:pt x="422" y="11776"/>
                  <a:pt x="954" y="11776"/>
                </a:cubicBezTo>
                <a:lnTo>
                  <a:pt x="2949" y="11776"/>
                </a:lnTo>
                <a:cubicBezTo>
                  <a:pt x="2916" y="11483"/>
                  <a:pt x="2884" y="11178"/>
                  <a:pt x="2884" y="10877"/>
                </a:cubicBezTo>
                <a:cubicBezTo>
                  <a:pt x="2884" y="10518"/>
                  <a:pt x="2924" y="10168"/>
                  <a:pt x="2971" y="9824"/>
                </a:cubicBezTo>
                <a:lnTo>
                  <a:pt x="954" y="9824"/>
                </a:lnTo>
                <a:close/>
                <a:moveTo>
                  <a:pt x="18065" y="9824"/>
                </a:moveTo>
                <a:cubicBezTo>
                  <a:pt x="18098" y="10118"/>
                  <a:pt x="18130" y="10420"/>
                  <a:pt x="18130" y="10723"/>
                </a:cubicBezTo>
                <a:cubicBezTo>
                  <a:pt x="18130" y="11083"/>
                  <a:pt x="18091" y="11430"/>
                  <a:pt x="18043" y="11776"/>
                </a:cubicBezTo>
                <a:lnTo>
                  <a:pt x="20039" y="11776"/>
                </a:lnTo>
                <a:cubicBezTo>
                  <a:pt x="20571" y="11776"/>
                  <a:pt x="21014" y="11331"/>
                  <a:pt x="21014" y="10789"/>
                </a:cubicBezTo>
                <a:cubicBezTo>
                  <a:pt x="21014" y="10253"/>
                  <a:pt x="20571" y="9824"/>
                  <a:pt x="20039" y="9824"/>
                </a:cubicBezTo>
                <a:lnTo>
                  <a:pt x="18065" y="9824"/>
                </a:lnTo>
                <a:close/>
                <a:moveTo>
                  <a:pt x="11060" y="11535"/>
                </a:moveTo>
                <a:cubicBezTo>
                  <a:pt x="11535" y="11642"/>
                  <a:pt x="12145" y="11829"/>
                  <a:pt x="12145" y="12434"/>
                </a:cubicBezTo>
                <a:cubicBezTo>
                  <a:pt x="12145" y="13019"/>
                  <a:pt x="11587" y="13251"/>
                  <a:pt x="11060" y="13289"/>
                </a:cubicBezTo>
                <a:lnTo>
                  <a:pt x="11060" y="11535"/>
                </a:lnTo>
                <a:close/>
                <a:moveTo>
                  <a:pt x="954" y="11929"/>
                </a:moveTo>
                <a:cubicBezTo>
                  <a:pt x="422" y="11929"/>
                  <a:pt x="0" y="12360"/>
                  <a:pt x="0" y="12894"/>
                </a:cubicBezTo>
                <a:cubicBezTo>
                  <a:pt x="0" y="13434"/>
                  <a:pt x="422" y="13881"/>
                  <a:pt x="954" y="13881"/>
                </a:cubicBezTo>
                <a:lnTo>
                  <a:pt x="3643" y="13881"/>
                </a:lnTo>
                <a:cubicBezTo>
                  <a:pt x="3354" y="13268"/>
                  <a:pt x="3138" y="12614"/>
                  <a:pt x="3014" y="11929"/>
                </a:cubicBezTo>
                <a:lnTo>
                  <a:pt x="954" y="11929"/>
                </a:lnTo>
                <a:close/>
                <a:moveTo>
                  <a:pt x="18022" y="12631"/>
                </a:moveTo>
                <a:cubicBezTo>
                  <a:pt x="17882" y="13318"/>
                  <a:pt x="17656" y="13972"/>
                  <a:pt x="17349" y="14583"/>
                </a:cubicBezTo>
                <a:lnTo>
                  <a:pt x="20104" y="14583"/>
                </a:lnTo>
                <a:cubicBezTo>
                  <a:pt x="20636" y="14583"/>
                  <a:pt x="21079" y="14135"/>
                  <a:pt x="21080" y="13596"/>
                </a:cubicBezTo>
                <a:cubicBezTo>
                  <a:pt x="21080" y="13060"/>
                  <a:pt x="20636" y="12631"/>
                  <a:pt x="20104" y="12631"/>
                </a:cubicBezTo>
                <a:lnTo>
                  <a:pt x="18022" y="12631"/>
                </a:lnTo>
                <a:close/>
                <a:moveTo>
                  <a:pt x="954" y="14736"/>
                </a:moveTo>
                <a:cubicBezTo>
                  <a:pt x="422" y="14736"/>
                  <a:pt x="0" y="15162"/>
                  <a:pt x="0" y="15701"/>
                </a:cubicBezTo>
                <a:cubicBezTo>
                  <a:pt x="0" y="16236"/>
                  <a:pt x="422" y="16688"/>
                  <a:pt x="954" y="16688"/>
                </a:cubicBezTo>
                <a:lnTo>
                  <a:pt x="5465" y="16688"/>
                </a:lnTo>
                <a:cubicBezTo>
                  <a:pt x="4846" y="16127"/>
                  <a:pt x="4320" y="15469"/>
                  <a:pt x="3904" y="14736"/>
                </a:cubicBezTo>
                <a:lnTo>
                  <a:pt x="954" y="14736"/>
                </a:lnTo>
                <a:close/>
                <a:moveTo>
                  <a:pt x="17610" y="14736"/>
                </a:moveTo>
                <a:cubicBezTo>
                  <a:pt x="17167" y="15473"/>
                  <a:pt x="16611" y="16137"/>
                  <a:pt x="15961" y="16688"/>
                </a:cubicBezTo>
                <a:lnTo>
                  <a:pt x="20646" y="16688"/>
                </a:lnTo>
                <a:cubicBezTo>
                  <a:pt x="21178" y="16688"/>
                  <a:pt x="21600" y="16240"/>
                  <a:pt x="21600" y="15701"/>
                </a:cubicBezTo>
                <a:cubicBezTo>
                  <a:pt x="21600" y="15163"/>
                  <a:pt x="21178" y="14736"/>
                  <a:pt x="20646" y="14736"/>
                </a:cubicBezTo>
                <a:lnTo>
                  <a:pt x="17610" y="14736"/>
                </a:lnTo>
                <a:close/>
                <a:moveTo>
                  <a:pt x="954" y="16841"/>
                </a:moveTo>
                <a:cubicBezTo>
                  <a:pt x="422" y="16841"/>
                  <a:pt x="0" y="17268"/>
                  <a:pt x="0" y="17806"/>
                </a:cubicBezTo>
                <a:cubicBezTo>
                  <a:pt x="0" y="18345"/>
                  <a:pt x="422" y="18793"/>
                  <a:pt x="954" y="18793"/>
                </a:cubicBezTo>
                <a:lnTo>
                  <a:pt x="8089" y="18793"/>
                </a:lnTo>
                <a:cubicBezTo>
                  <a:pt x="8504" y="18793"/>
                  <a:pt x="8864" y="18529"/>
                  <a:pt x="9000" y="18157"/>
                </a:cubicBezTo>
                <a:cubicBezTo>
                  <a:pt x="7933" y="17928"/>
                  <a:pt x="6948" y="17463"/>
                  <a:pt x="6094" y="16841"/>
                </a:cubicBezTo>
                <a:lnTo>
                  <a:pt x="954" y="16841"/>
                </a:lnTo>
                <a:close/>
                <a:moveTo>
                  <a:pt x="954" y="19648"/>
                </a:moveTo>
                <a:cubicBezTo>
                  <a:pt x="422" y="19648"/>
                  <a:pt x="0" y="20075"/>
                  <a:pt x="0" y="20613"/>
                </a:cubicBezTo>
                <a:cubicBezTo>
                  <a:pt x="0" y="21153"/>
                  <a:pt x="422" y="21600"/>
                  <a:pt x="954" y="21600"/>
                </a:cubicBezTo>
                <a:lnTo>
                  <a:pt x="8089" y="21600"/>
                </a:lnTo>
                <a:cubicBezTo>
                  <a:pt x="8620" y="21600"/>
                  <a:pt x="9043" y="21153"/>
                  <a:pt x="9043" y="20613"/>
                </a:cubicBezTo>
                <a:cubicBezTo>
                  <a:pt x="9043" y="20075"/>
                  <a:pt x="8620" y="19648"/>
                  <a:pt x="8089" y="19648"/>
                </a:cubicBezTo>
                <a:lnTo>
                  <a:pt x="954" y="19648"/>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377" name="Shape 21377"/>
          <p:cNvSpPr/>
          <p:nvPr/>
        </p:nvSpPr>
        <p:spPr>
          <a:xfrm>
            <a:off x="4187012" y="3097766"/>
            <a:ext cx="315773" cy="278804"/>
          </a:xfrm>
          <a:custGeom>
            <a:avLst/>
            <a:gdLst/>
            <a:ahLst/>
            <a:cxnLst>
              <a:cxn ang="0">
                <a:pos x="wd2" y="hd2"/>
              </a:cxn>
              <a:cxn ang="5400000">
                <a:pos x="wd2" y="hd2"/>
              </a:cxn>
              <a:cxn ang="10800000">
                <a:pos x="wd2" y="hd2"/>
              </a:cxn>
              <a:cxn ang="16200000">
                <a:pos x="wd2" y="hd2"/>
              </a:cxn>
            </a:cxnLst>
            <a:rect l="0" t="0" r="r" b="b"/>
            <a:pathLst>
              <a:path w="21600" h="21600" extrusionOk="0">
                <a:moveTo>
                  <a:pt x="843" y="0"/>
                </a:moveTo>
                <a:cubicBezTo>
                  <a:pt x="381" y="0"/>
                  <a:pt x="0" y="432"/>
                  <a:pt x="0" y="955"/>
                </a:cubicBezTo>
                <a:lnTo>
                  <a:pt x="0" y="20645"/>
                </a:lnTo>
                <a:cubicBezTo>
                  <a:pt x="0" y="21168"/>
                  <a:pt x="381" y="21600"/>
                  <a:pt x="843" y="21600"/>
                </a:cubicBezTo>
                <a:lnTo>
                  <a:pt x="20757" y="21600"/>
                </a:lnTo>
                <a:cubicBezTo>
                  <a:pt x="21219" y="21600"/>
                  <a:pt x="21600" y="21168"/>
                  <a:pt x="21600" y="20645"/>
                </a:cubicBezTo>
                <a:cubicBezTo>
                  <a:pt x="21600" y="20122"/>
                  <a:pt x="21219" y="19708"/>
                  <a:pt x="20757" y="19708"/>
                </a:cubicBezTo>
                <a:lnTo>
                  <a:pt x="18454" y="19708"/>
                </a:lnTo>
                <a:lnTo>
                  <a:pt x="18454" y="10314"/>
                </a:lnTo>
                <a:cubicBezTo>
                  <a:pt x="18049" y="10208"/>
                  <a:pt x="17709" y="9936"/>
                  <a:pt x="17476" y="9564"/>
                </a:cubicBezTo>
                <a:lnTo>
                  <a:pt x="16783" y="10280"/>
                </a:lnTo>
                <a:lnTo>
                  <a:pt x="16783" y="19708"/>
                </a:lnTo>
                <a:lnTo>
                  <a:pt x="13999" y="19708"/>
                </a:lnTo>
                <a:lnTo>
                  <a:pt x="13999" y="12974"/>
                </a:lnTo>
                <a:cubicBezTo>
                  <a:pt x="13825" y="13042"/>
                  <a:pt x="13645" y="13076"/>
                  <a:pt x="13457" y="13076"/>
                </a:cubicBezTo>
                <a:cubicBezTo>
                  <a:pt x="13220" y="13076"/>
                  <a:pt x="12981" y="13032"/>
                  <a:pt x="12764" y="12922"/>
                </a:cubicBezTo>
                <a:lnTo>
                  <a:pt x="12328" y="12684"/>
                </a:lnTo>
                <a:lnTo>
                  <a:pt x="12328" y="19708"/>
                </a:lnTo>
                <a:lnTo>
                  <a:pt x="9528" y="19708"/>
                </a:lnTo>
                <a:lnTo>
                  <a:pt x="9528" y="11286"/>
                </a:lnTo>
                <a:lnTo>
                  <a:pt x="9077" y="11047"/>
                </a:lnTo>
                <a:lnTo>
                  <a:pt x="7857" y="11951"/>
                </a:lnTo>
                <a:lnTo>
                  <a:pt x="7857" y="19708"/>
                </a:lnTo>
                <a:lnTo>
                  <a:pt x="5073" y="19708"/>
                </a:lnTo>
                <a:lnTo>
                  <a:pt x="5073" y="14014"/>
                </a:lnTo>
                <a:lnTo>
                  <a:pt x="4741" y="14252"/>
                </a:lnTo>
                <a:cubicBezTo>
                  <a:pt x="4469" y="14454"/>
                  <a:pt x="4161" y="14559"/>
                  <a:pt x="3838" y="14559"/>
                </a:cubicBezTo>
                <a:cubicBezTo>
                  <a:pt x="3690" y="14559"/>
                  <a:pt x="3541" y="14533"/>
                  <a:pt x="3402" y="14491"/>
                </a:cubicBezTo>
                <a:lnTo>
                  <a:pt x="3402" y="19708"/>
                </a:lnTo>
                <a:lnTo>
                  <a:pt x="1686" y="19708"/>
                </a:lnTo>
                <a:lnTo>
                  <a:pt x="1686" y="955"/>
                </a:lnTo>
                <a:cubicBezTo>
                  <a:pt x="1686" y="432"/>
                  <a:pt x="1304" y="0"/>
                  <a:pt x="843" y="0"/>
                </a:cubicBezTo>
                <a:close/>
                <a:moveTo>
                  <a:pt x="16181" y="4364"/>
                </a:moveTo>
                <a:cubicBezTo>
                  <a:pt x="15720" y="4364"/>
                  <a:pt x="15353" y="4796"/>
                  <a:pt x="15353" y="5319"/>
                </a:cubicBezTo>
                <a:cubicBezTo>
                  <a:pt x="15353" y="5843"/>
                  <a:pt x="15720" y="6257"/>
                  <a:pt x="16181" y="6257"/>
                </a:cubicBezTo>
                <a:lnTo>
                  <a:pt x="16573" y="6257"/>
                </a:lnTo>
                <a:lnTo>
                  <a:pt x="13186" y="9786"/>
                </a:lnTo>
                <a:lnTo>
                  <a:pt x="9182" y="7757"/>
                </a:lnTo>
                <a:cubicBezTo>
                  <a:pt x="9073" y="7701"/>
                  <a:pt x="8951" y="7672"/>
                  <a:pt x="8836" y="7672"/>
                </a:cubicBezTo>
                <a:cubicBezTo>
                  <a:pt x="8676" y="7672"/>
                  <a:pt x="8522" y="7724"/>
                  <a:pt x="8384" y="7825"/>
                </a:cubicBezTo>
                <a:lnTo>
                  <a:pt x="3281" y="11593"/>
                </a:lnTo>
                <a:cubicBezTo>
                  <a:pt x="2894" y="11878"/>
                  <a:pt x="2773" y="12468"/>
                  <a:pt x="3026" y="12905"/>
                </a:cubicBezTo>
                <a:cubicBezTo>
                  <a:pt x="3185" y="13184"/>
                  <a:pt x="3459" y="13332"/>
                  <a:pt x="3733" y="13332"/>
                </a:cubicBezTo>
                <a:cubicBezTo>
                  <a:pt x="3888" y="13332"/>
                  <a:pt x="4043" y="13282"/>
                  <a:pt x="4185" y="13178"/>
                </a:cubicBezTo>
                <a:lnTo>
                  <a:pt x="8911" y="9700"/>
                </a:lnTo>
                <a:lnTo>
                  <a:pt x="13005" y="11780"/>
                </a:lnTo>
                <a:cubicBezTo>
                  <a:pt x="13115" y="11836"/>
                  <a:pt x="13236" y="11866"/>
                  <a:pt x="13351" y="11866"/>
                </a:cubicBezTo>
                <a:cubicBezTo>
                  <a:pt x="13558" y="11866"/>
                  <a:pt x="13765" y="11774"/>
                  <a:pt x="13923" y="11610"/>
                </a:cubicBezTo>
                <a:lnTo>
                  <a:pt x="17897" y="7450"/>
                </a:lnTo>
                <a:lnTo>
                  <a:pt x="17897" y="8200"/>
                </a:lnTo>
                <a:cubicBezTo>
                  <a:pt x="17897" y="8723"/>
                  <a:pt x="18264" y="9138"/>
                  <a:pt x="18725" y="9138"/>
                </a:cubicBezTo>
                <a:cubicBezTo>
                  <a:pt x="19187" y="9138"/>
                  <a:pt x="19568" y="8723"/>
                  <a:pt x="19568" y="8200"/>
                </a:cubicBezTo>
                <a:lnTo>
                  <a:pt x="19568" y="5319"/>
                </a:lnTo>
                <a:cubicBezTo>
                  <a:pt x="19568" y="4796"/>
                  <a:pt x="19187" y="4364"/>
                  <a:pt x="18725" y="4364"/>
                </a:cubicBezTo>
                <a:lnTo>
                  <a:pt x="16181" y="4364"/>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1382" name="Group 21382"/>
          <p:cNvGrpSpPr/>
          <p:nvPr/>
        </p:nvGrpSpPr>
        <p:grpSpPr>
          <a:xfrm>
            <a:off x="1698391" y="2221165"/>
            <a:ext cx="2009573" cy="637532"/>
            <a:chOff x="0" y="0"/>
            <a:chExt cx="5358858" cy="1700083"/>
          </a:xfrm>
        </p:grpSpPr>
        <p:sp>
          <p:nvSpPr>
            <p:cNvPr id="21378" name="Shape 21378"/>
            <p:cNvSpPr/>
            <p:nvPr/>
          </p:nvSpPr>
          <p:spPr>
            <a:xfrm>
              <a:off x="1166919" y="0"/>
              <a:ext cx="3467197" cy="603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defRPr sz="3000">
                  <a:solidFill>
                    <a:srgbClr val="02AF95"/>
                  </a:solidFill>
                  <a:latin typeface="Roboto Bold"/>
                  <a:ea typeface="Roboto Bold"/>
                  <a:cs typeface="Roboto Bold"/>
                  <a:sym typeface="Roboto Bold"/>
                </a:defRPr>
              </a:lvl1pPr>
            </a:lstStyle>
            <a:p>
              <a:pPr lvl="0">
                <a:defRPr sz="1800">
                  <a:solidFill>
                    <a:srgbClr val="000000"/>
                  </a:solidFill>
                </a:defRPr>
              </a:pPr>
              <a:r>
                <a:rPr lang="zh-CN" altLang="en-US" sz="700" dirty="0">
                  <a:latin typeface="+mj-ea"/>
                  <a:ea typeface="+mj-ea"/>
                </a:rPr>
                <a:t>添加小标题</a:t>
              </a:r>
              <a:endParaRPr sz="700" dirty="0">
                <a:latin typeface="+mj-ea"/>
                <a:ea typeface="+mj-ea"/>
              </a:endParaRPr>
            </a:p>
          </p:txBody>
        </p:sp>
        <p:sp>
          <p:nvSpPr>
            <p:cNvPr id="21379" name="Shape 21379"/>
            <p:cNvSpPr/>
            <p:nvPr/>
          </p:nvSpPr>
          <p:spPr>
            <a:xfrm>
              <a:off x="0" y="311841"/>
              <a:ext cx="733425" cy="733426"/>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sp>
          <p:nvSpPr>
            <p:cNvPr id="21380" name="Shape 21380"/>
            <p:cNvSpPr/>
            <p:nvPr/>
          </p:nvSpPr>
          <p:spPr>
            <a:xfrm>
              <a:off x="101829" y="406807"/>
              <a:ext cx="528048" cy="42510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02</a:t>
              </a:r>
            </a:p>
          </p:txBody>
        </p:sp>
        <p:sp>
          <p:nvSpPr>
            <p:cNvPr id="21381" name="Shape 21381"/>
            <p:cNvSpPr/>
            <p:nvPr/>
          </p:nvSpPr>
          <p:spPr>
            <a:xfrm>
              <a:off x="1166919" y="517087"/>
              <a:ext cx="4191939" cy="11829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dis parturient. Aenean penatibus et dis parturient.</a:t>
              </a:r>
            </a:p>
          </p:txBody>
        </p:sp>
      </p:grpSp>
      <p:grpSp>
        <p:nvGrpSpPr>
          <p:cNvPr id="21387" name="Group 21387"/>
          <p:cNvGrpSpPr/>
          <p:nvPr/>
        </p:nvGrpSpPr>
        <p:grpSpPr>
          <a:xfrm>
            <a:off x="1698391" y="3803542"/>
            <a:ext cx="2009573" cy="637532"/>
            <a:chOff x="0" y="0"/>
            <a:chExt cx="5358858" cy="1700083"/>
          </a:xfrm>
        </p:grpSpPr>
        <p:sp>
          <p:nvSpPr>
            <p:cNvPr id="21383" name="Shape 21383"/>
            <p:cNvSpPr/>
            <p:nvPr/>
          </p:nvSpPr>
          <p:spPr>
            <a:xfrm>
              <a:off x="1166919" y="0"/>
              <a:ext cx="3467197" cy="603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defRPr sz="3000">
                  <a:solidFill>
                    <a:srgbClr val="FBAE17"/>
                  </a:solidFill>
                  <a:latin typeface="Roboto Bold"/>
                  <a:ea typeface="Roboto Bold"/>
                  <a:cs typeface="Roboto Bold"/>
                  <a:sym typeface="Roboto Bold"/>
                </a:defRPr>
              </a:lvl1pPr>
            </a:lstStyle>
            <a:p>
              <a:pPr lvl="0">
                <a:defRPr sz="1800">
                  <a:solidFill>
                    <a:srgbClr val="000000"/>
                  </a:solidFill>
                </a:defRPr>
              </a:pPr>
              <a:r>
                <a:rPr lang="zh-CN" altLang="en-US" sz="700" dirty="0">
                  <a:latin typeface="+mj-ea"/>
                  <a:ea typeface="+mj-ea"/>
                </a:rPr>
                <a:t>添加小标题</a:t>
              </a:r>
              <a:endParaRPr sz="700" dirty="0">
                <a:latin typeface="+mj-ea"/>
                <a:ea typeface="+mj-ea"/>
              </a:endParaRPr>
            </a:p>
          </p:txBody>
        </p:sp>
        <p:sp>
          <p:nvSpPr>
            <p:cNvPr id="21384" name="Shape 21384"/>
            <p:cNvSpPr/>
            <p:nvPr/>
          </p:nvSpPr>
          <p:spPr>
            <a:xfrm>
              <a:off x="0" y="311841"/>
              <a:ext cx="733425" cy="733426"/>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sp>
          <p:nvSpPr>
            <p:cNvPr id="21385" name="Shape 21385"/>
            <p:cNvSpPr/>
            <p:nvPr/>
          </p:nvSpPr>
          <p:spPr>
            <a:xfrm>
              <a:off x="101829" y="426269"/>
              <a:ext cx="528048" cy="42510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04</a:t>
              </a:r>
            </a:p>
          </p:txBody>
        </p:sp>
        <p:sp>
          <p:nvSpPr>
            <p:cNvPr id="21386" name="Shape 21386"/>
            <p:cNvSpPr/>
            <p:nvPr/>
          </p:nvSpPr>
          <p:spPr>
            <a:xfrm>
              <a:off x="1166919" y="517087"/>
              <a:ext cx="4191939" cy="11829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dis parturient. Aenean penatibus et dis parturient.</a:t>
              </a:r>
            </a:p>
          </p:txBody>
        </p:sp>
      </p:grpSp>
      <p:grpSp>
        <p:nvGrpSpPr>
          <p:cNvPr id="21392" name="Group 21392"/>
          <p:cNvGrpSpPr/>
          <p:nvPr/>
        </p:nvGrpSpPr>
        <p:grpSpPr>
          <a:xfrm>
            <a:off x="5548853" y="3002994"/>
            <a:ext cx="2013058" cy="637532"/>
            <a:chOff x="0" y="0"/>
            <a:chExt cx="5368153" cy="1700083"/>
          </a:xfrm>
        </p:grpSpPr>
        <p:sp>
          <p:nvSpPr>
            <p:cNvPr id="21388" name="Shape 21388"/>
            <p:cNvSpPr/>
            <p:nvPr/>
          </p:nvSpPr>
          <p:spPr>
            <a:xfrm>
              <a:off x="1148816" y="0"/>
              <a:ext cx="3467198" cy="6036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defRPr sz="3000">
                  <a:solidFill>
                    <a:srgbClr val="78BE42"/>
                  </a:solidFill>
                  <a:latin typeface="Roboto Bold"/>
                  <a:ea typeface="Roboto Bold"/>
                  <a:cs typeface="Roboto Bold"/>
                  <a:sym typeface="Roboto Bold"/>
                </a:defRPr>
              </a:lvl1pPr>
            </a:lstStyle>
            <a:p>
              <a:pPr lvl="0">
                <a:defRPr sz="1800">
                  <a:solidFill>
                    <a:srgbClr val="000000"/>
                  </a:solidFill>
                </a:defRPr>
              </a:pPr>
              <a:r>
                <a:rPr lang="zh-CN" altLang="en-US" sz="700" dirty="0">
                  <a:latin typeface="+mj-ea"/>
                  <a:ea typeface="+mj-ea"/>
                </a:rPr>
                <a:t>添加小标题</a:t>
              </a:r>
              <a:endParaRPr sz="700" dirty="0">
                <a:latin typeface="+mj-ea"/>
                <a:ea typeface="+mj-ea"/>
              </a:endParaRPr>
            </a:p>
          </p:txBody>
        </p:sp>
        <p:sp>
          <p:nvSpPr>
            <p:cNvPr id="21389" name="Shape 21389"/>
            <p:cNvSpPr/>
            <p:nvPr/>
          </p:nvSpPr>
          <p:spPr>
            <a:xfrm>
              <a:off x="0" y="329762"/>
              <a:ext cx="733425" cy="733425"/>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sz="700"/>
            </a:p>
          </p:txBody>
        </p:sp>
        <p:sp>
          <p:nvSpPr>
            <p:cNvPr id="21390" name="Shape 21390"/>
            <p:cNvSpPr/>
            <p:nvPr/>
          </p:nvSpPr>
          <p:spPr>
            <a:xfrm>
              <a:off x="101829" y="444191"/>
              <a:ext cx="528048" cy="42510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03</a:t>
              </a:r>
            </a:p>
          </p:txBody>
        </p:sp>
        <p:sp>
          <p:nvSpPr>
            <p:cNvPr id="21391" name="Shape 21391"/>
            <p:cNvSpPr/>
            <p:nvPr/>
          </p:nvSpPr>
          <p:spPr>
            <a:xfrm>
              <a:off x="1148813" y="517087"/>
              <a:ext cx="4219340" cy="11829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dis parturient. Aenean penatibus et dis parturient.</a:t>
              </a:r>
            </a:p>
          </p:txBody>
        </p:sp>
      </p:grpSp>
    </p:spTree>
    <p:extLst>
      <p:ext uri="{BB962C8B-B14F-4D97-AF65-F5344CB8AC3E}">
        <p14:creationId xmlns:p14="http://schemas.microsoft.com/office/powerpoint/2010/main" val="1526713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1358"/>
                                        </p:tgtEl>
                                        <p:attrNameLst>
                                          <p:attrName>style.visibility</p:attrName>
                                        </p:attrNameLst>
                                      </p:cBhvr>
                                      <p:to>
                                        <p:strVal val="visible"/>
                                      </p:to>
                                    </p:set>
                                    <p:animEffect transition="in" filter="box(out)">
                                      <p:cBhvr>
                                        <p:cTn id="7" dur="600"/>
                                        <p:tgtEl>
                                          <p:spTgt spid="21358"/>
                                        </p:tgtEl>
                                      </p:cBhvr>
                                    </p:animEffect>
                                  </p:childTnLst>
                                </p:cTn>
                              </p:par>
                            </p:childTnLst>
                          </p:cTn>
                        </p:par>
                        <p:par>
                          <p:cTn id="8" fill="hold">
                            <p:stCondLst>
                              <p:cond delay="600"/>
                            </p:stCondLst>
                            <p:childTnLst>
                              <p:par>
                                <p:cTn id="9" presetID="23" presetClass="entr" presetSubtype="32" fill="hold" grpId="0" nodeType="afterEffect">
                                  <p:stCondLst>
                                    <p:cond delay="0"/>
                                  </p:stCondLst>
                                  <p:iterate>
                                    <p:tmAbs val="0"/>
                                  </p:iterate>
                                  <p:childTnLst>
                                    <p:set>
                                      <p:cBhvr>
                                        <p:cTn id="10" fill="hold"/>
                                        <p:tgtEl>
                                          <p:spTgt spid="21367"/>
                                        </p:tgtEl>
                                        <p:attrNameLst>
                                          <p:attrName>style.visibility</p:attrName>
                                        </p:attrNameLst>
                                      </p:cBhvr>
                                      <p:to>
                                        <p:strVal val="visible"/>
                                      </p:to>
                                    </p:set>
                                    <p:anim calcmode="lin" valueType="num">
                                      <p:cBhvr>
                                        <p:cTn id="11" dur="600" fill="hold"/>
                                        <p:tgtEl>
                                          <p:spTgt spid="21367"/>
                                        </p:tgtEl>
                                        <p:attrNameLst>
                                          <p:attrName>ppt_w</p:attrName>
                                        </p:attrNameLst>
                                      </p:cBhvr>
                                      <p:tavLst>
                                        <p:tav tm="0">
                                          <p:val>
                                            <p:fltVal val="0"/>
                                          </p:val>
                                        </p:tav>
                                        <p:tav tm="100000">
                                          <p:val>
                                            <p:strVal val="#ppt_w"/>
                                          </p:val>
                                        </p:tav>
                                      </p:tavLst>
                                    </p:anim>
                                    <p:anim calcmode="lin" valueType="num">
                                      <p:cBhvr>
                                        <p:cTn id="12" dur="600" fill="hold"/>
                                        <p:tgtEl>
                                          <p:spTgt spid="21367"/>
                                        </p:tgtEl>
                                        <p:attrNameLst>
                                          <p:attrName>ppt_h</p:attrName>
                                        </p:attrNameLst>
                                      </p:cBhvr>
                                      <p:tavLst>
                                        <p:tav tm="0">
                                          <p:val>
                                            <p:fltVal val="0"/>
                                          </p:val>
                                        </p:tav>
                                        <p:tav tm="100000">
                                          <p:val>
                                            <p:strVal val="#ppt_h"/>
                                          </p:val>
                                        </p:tav>
                                      </p:tavLst>
                                    </p:anim>
                                  </p:childTnLst>
                                </p:cTn>
                              </p:par>
                            </p:childTnLst>
                          </p:cTn>
                        </p:par>
                        <p:par>
                          <p:cTn id="13" fill="hold">
                            <p:stCondLst>
                              <p:cond delay="1200"/>
                            </p:stCondLst>
                            <p:childTnLst>
                              <p:par>
                                <p:cTn id="14" presetID="9" presetClass="entr" presetSubtype="0" fill="hold" grpId="0" nodeType="afterEffect">
                                  <p:stCondLst>
                                    <p:cond delay="0"/>
                                  </p:stCondLst>
                                  <p:iterate>
                                    <p:tmAbs val="0"/>
                                  </p:iterate>
                                  <p:childTnLst>
                                    <p:set>
                                      <p:cBhvr>
                                        <p:cTn id="15" fill="hold"/>
                                        <p:tgtEl>
                                          <p:spTgt spid="21375"/>
                                        </p:tgtEl>
                                        <p:attrNameLst>
                                          <p:attrName>style.visibility</p:attrName>
                                        </p:attrNameLst>
                                      </p:cBhvr>
                                      <p:to>
                                        <p:strVal val="visible"/>
                                      </p:to>
                                    </p:set>
                                    <p:animEffect transition="in" filter="dissolve">
                                      <p:cBhvr>
                                        <p:cTn id="16" dur="600"/>
                                        <p:tgtEl>
                                          <p:spTgt spid="21375"/>
                                        </p:tgtEl>
                                      </p:cBhvr>
                                    </p:animEffect>
                                  </p:childTnLst>
                                </p:cTn>
                              </p:par>
                            </p:childTnLst>
                          </p:cTn>
                        </p:par>
                        <p:par>
                          <p:cTn id="17" fill="hold">
                            <p:stCondLst>
                              <p:cond delay="1800"/>
                            </p:stCondLst>
                            <p:childTnLst>
                              <p:par>
                                <p:cTn id="18" presetID="4" presetClass="entr" presetSubtype="32" fill="hold" grpId="0" nodeType="afterEffect">
                                  <p:stCondLst>
                                    <p:cond delay="0"/>
                                  </p:stCondLst>
                                  <p:iterate>
                                    <p:tmAbs val="0"/>
                                  </p:iterate>
                                  <p:childTnLst>
                                    <p:set>
                                      <p:cBhvr>
                                        <p:cTn id="19" fill="hold"/>
                                        <p:tgtEl>
                                          <p:spTgt spid="21346"/>
                                        </p:tgtEl>
                                        <p:attrNameLst>
                                          <p:attrName>style.visibility</p:attrName>
                                        </p:attrNameLst>
                                      </p:cBhvr>
                                      <p:to>
                                        <p:strVal val="visible"/>
                                      </p:to>
                                    </p:set>
                                    <p:animEffect transition="in" filter="box(out)">
                                      <p:cBhvr>
                                        <p:cTn id="20" dur="600"/>
                                        <p:tgtEl>
                                          <p:spTgt spid="21346"/>
                                        </p:tgtEl>
                                      </p:cBhvr>
                                    </p:animEffect>
                                  </p:childTnLst>
                                </p:cTn>
                              </p:par>
                            </p:childTnLst>
                          </p:cTn>
                        </p:par>
                        <p:par>
                          <p:cTn id="21" fill="hold">
                            <p:stCondLst>
                              <p:cond delay="2400"/>
                            </p:stCondLst>
                            <p:childTnLst>
                              <p:par>
                                <p:cTn id="22" presetID="2" presetClass="entr" presetSubtype="1" fill="hold" grpId="0" nodeType="afterEffect">
                                  <p:stCondLst>
                                    <p:cond delay="0"/>
                                  </p:stCondLst>
                                  <p:iterate>
                                    <p:tmAbs val="0"/>
                                  </p:iterate>
                                  <p:childTnLst>
                                    <p:set>
                                      <p:cBhvr>
                                        <p:cTn id="23" fill="hold"/>
                                        <p:tgtEl>
                                          <p:spTgt spid="21387"/>
                                        </p:tgtEl>
                                        <p:attrNameLst>
                                          <p:attrName>style.visibility</p:attrName>
                                        </p:attrNameLst>
                                      </p:cBhvr>
                                      <p:to>
                                        <p:strVal val="visible"/>
                                      </p:to>
                                    </p:set>
                                    <p:anim calcmode="lin" valueType="num">
                                      <p:cBhvr>
                                        <p:cTn id="24" dur="80" fill="hold"/>
                                        <p:tgtEl>
                                          <p:spTgt spid="21387"/>
                                        </p:tgtEl>
                                        <p:attrNameLst>
                                          <p:attrName>ppt_x</p:attrName>
                                        </p:attrNameLst>
                                      </p:cBhvr>
                                      <p:tavLst>
                                        <p:tav tm="0">
                                          <p:val>
                                            <p:strVal val="#ppt_x"/>
                                          </p:val>
                                        </p:tav>
                                        <p:tav tm="100000">
                                          <p:val>
                                            <p:strVal val="#ppt_x"/>
                                          </p:val>
                                        </p:tav>
                                      </p:tavLst>
                                    </p:anim>
                                    <p:anim calcmode="lin" valueType="num">
                                      <p:cBhvr>
                                        <p:cTn id="25" dur="80" fill="hold"/>
                                        <p:tgtEl>
                                          <p:spTgt spid="21387"/>
                                        </p:tgtEl>
                                        <p:attrNameLst>
                                          <p:attrName>ppt_y</p:attrName>
                                        </p:attrNameLst>
                                      </p:cBhvr>
                                      <p:tavLst>
                                        <p:tav tm="0">
                                          <p:val>
                                            <p:strVal val="0-#ppt_h/2"/>
                                          </p:val>
                                        </p:tav>
                                        <p:tav tm="100000">
                                          <p:val>
                                            <p:strVal val="#ppt_y"/>
                                          </p:val>
                                        </p:tav>
                                      </p:tavLst>
                                    </p:anim>
                                  </p:childTnLst>
                                </p:cTn>
                              </p:par>
                            </p:childTnLst>
                          </p:cTn>
                        </p:par>
                        <p:par>
                          <p:cTn id="26" fill="hold">
                            <p:stCondLst>
                              <p:cond delay="2480"/>
                            </p:stCondLst>
                            <p:childTnLst>
                              <p:par>
                                <p:cTn id="27" presetID="23" presetClass="entr" presetSubtype="32" fill="hold" grpId="0" nodeType="afterEffect">
                                  <p:stCondLst>
                                    <p:cond delay="0"/>
                                  </p:stCondLst>
                                  <p:iterate>
                                    <p:tmAbs val="0"/>
                                  </p:iterate>
                                  <p:childTnLst>
                                    <p:set>
                                      <p:cBhvr>
                                        <p:cTn id="28" fill="hold"/>
                                        <p:tgtEl>
                                          <p:spTgt spid="21364"/>
                                        </p:tgtEl>
                                        <p:attrNameLst>
                                          <p:attrName>style.visibility</p:attrName>
                                        </p:attrNameLst>
                                      </p:cBhvr>
                                      <p:to>
                                        <p:strVal val="visible"/>
                                      </p:to>
                                    </p:set>
                                    <p:anim calcmode="lin" valueType="num">
                                      <p:cBhvr>
                                        <p:cTn id="29" dur="600" fill="hold"/>
                                        <p:tgtEl>
                                          <p:spTgt spid="21364"/>
                                        </p:tgtEl>
                                        <p:attrNameLst>
                                          <p:attrName>ppt_w</p:attrName>
                                        </p:attrNameLst>
                                      </p:cBhvr>
                                      <p:tavLst>
                                        <p:tav tm="0">
                                          <p:val>
                                            <p:fltVal val="0"/>
                                          </p:val>
                                        </p:tav>
                                        <p:tav tm="100000">
                                          <p:val>
                                            <p:strVal val="#ppt_w"/>
                                          </p:val>
                                        </p:tav>
                                      </p:tavLst>
                                    </p:anim>
                                    <p:anim calcmode="lin" valueType="num">
                                      <p:cBhvr>
                                        <p:cTn id="30" dur="600" fill="hold"/>
                                        <p:tgtEl>
                                          <p:spTgt spid="21364"/>
                                        </p:tgtEl>
                                        <p:attrNameLst>
                                          <p:attrName>ppt_h</p:attrName>
                                        </p:attrNameLst>
                                      </p:cBhvr>
                                      <p:tavLst>
                                        <p:tav tm="0">
                                          <p:val>
                                            <p:fltVal val="0"/>
                                          </p:val>
                                        </p:tav>
                                        <p:tav tm="100000">
                                          <p:val>
                                            <p:strVal val="#ppt_h"/>
                                          </p:val>
                                        </p:tav>
                                      </p:tavLst>
                                    </p:anim>
                                  </p:childTnLst>
                                </p:cTn>
                              </p:par>
                            </p:childTnLst>
                          </p:cTn>
                        </p:par>
                        <p:par>
                          <p:cTn id="31" fill="hold">
                            <p:stCondLst>
                              <p:cond delay="3080"/>
                            </p:stCondLst>
                            <p:childTnLst>
                              <p:par>
                                <p:cTn id="32" presetID="9" presetClass="entr" presetSubtype="0" fill="hold" grpId="0" nodeType="afterEffect">
                                  <p:stCondLst>
                                    <p:cond delay="0"/>
                                  </p:stCondLst>
                                  <p:iterate>
                                    <p:tmAbs val="0"/>
                                  </p:iterate>
                                  <p:childTnLst>
                                    <p:set>
                                      <p:cBhvr>
                                        <p:cTn id="33" fill="hold"/>
                                        <p:tgtEl>
                                          <p:spTgt spid="21377"/>
                                        </p:tgtEl>
                                        <p:attrNameLst>
                                          <p:attrName>style.visibility</p:attrName>
                                        </p:attrNameLst>
                                      </p:cBhvr>
                                      <p:to>
                                        <p:strVal val="visible"/>
                                      </p:to>
                                    </p:set>
                                    <p:animEffect transition="in" filter="dissolve">
                                      <p:cBhvr>
                                        <p:cTn id="34" dur="600"/>
                                        <p:tgtEl>
                                          <p:spTgt spid="21377"/>
                                        </p:tgtEl>
                                      </p:cBhvr>
                                    </p:animEffect>
                                  </p:childTnLst>
                                </p:cTn>
                              </p:par>
                            </p:childTnLst>
                          </p:cTn>
                        </p:par>
                        <p:par>
                          <p:cTn id="35" fill="hold">
                            <p:stCondLst>
                              <p:cond delay="3680"/>
                            </p:stCondLst>
                            <p:childTnLst>
                              <p:par>
                                <p:cTn id="36" presetID="4" presetClass="entr" presetSubtype="32" fill="hold" grpId="0" nodeType="afterEffect">
                                  <p:stCondLst>
                                    <p:cond delay="0"/>
                                  </p:stCondLst>
                                  <p:iterate>
                                    <p:tmAbs val="0"/>
                                  </p:iterate>
                                  <p:childTnLst>
                                    <p:set>
                                      <p:cBhvr>
                                        <p:cTn id="37" fill="hold"/>
                                        <p:tgtEl>
                                          <p:spTgt spid="21348"/>
                                        </p:tgtEl>
                                        <p:attrNameLst>
                                          <p:attrName>style.visibility</p:attrName>
                                        </p:attrNameLst>
                                      </p:cBhvr>
                                      <p:to>
                                        <p:strVal val="visible"/>
                                      </p:to>
                                    </p:set>
                                    <p:animEffect transition="in" filter="box(out)">
                                      <p:cBhvr>
                                        <p:cTn id="38" dur="600"/>
                                        <p:tgtEl>
                                          <p:spTgt spid="21348"/>
                                        </p:tgtEl>
                                      </p:cBhvr>
                                    </p:animEffect>
                                  </p:childTnLst>
                                </p:cTn>
                              </p:par>
                            </p:childTnLst>
                          </p:cTn>
                        </p:par>
                        <p:par>
                          <p:cTn id="39" fill="hold">
                            <p:stCondLst>
                              <p:cond delay="4280"/>
                            </p:stCondLst>
                            <p:childTnLst>
                              <p:par>
                                <p:cTn id="40" presetID="2" presetClass="entr" presetSubtype="1" fill="hold" grpId="0" nodeType="afterEffect">
                                  <p:stCondLst>
                                    <p:cond delay="0"/>
                                  </p:stCondLst>
                                  <p:iterate>
                                    <p:tmAbs val="0"/>
                                  </p:iterate>
                                  <p:childTnLst>
                                    <p:set>
                                      <p:cBhvr>
                                        <p:cTn id="41" fill="hold"/>
                                        <p:tgtEl>
                                          <p:spTgt spid="21392"/>
                                        </p:tgtEl>
                                        <p:attrNameLst>
                                          <p:attrName>style.visibility</p:attrName>
                                        </p:attrNameLst>
                                      </p:cBhvr>
                                      <p:to>
                                        <p:strVal val="visible"/>
                                      </p:to>
                                    </p:set>
                                    <p:anim calcmode="lin" valueType="num">
                                      <p:cBhvr>
                                        <p:cTn id="42" dur="80" fill="hold"/>
                                        <p:tgtEl>
                                          <p:spTgt spid="21392"/>
                                        </p:tgtEl>
                                        <p:attrNameLst>
                                          <p:attrName>ppt_x</p:attrName>
                                        </p:attrNameLst>
                                      </p:cBhvr>
                                      <p:tavLst>
                                        <p:tav tm="0">
                                          <p:val>
                                            <p:strVal val="#ppt_x"/>
                                          </p:val>
                                        </p:tav>
                                        <p:tav tm="100000">
                                          <p:val>
                                            <p:strVal val="#ppt_x"/>
                                          </p:val>
                                        </p:tav>
                                      </p:tavLst>
                                    </p:anim>
                                    <p:anim calcmode="lin" valueType="num">
                                      <p:cBhvr>
                                        <p:cTn id="43" dur="80" fill="hold"/>
                                        <p:tgtEl>
                                          <p:spTgt spid="21392"/>
                                        </p:tgtEl>
                                        <p:attrNameLst>
                                          <p:attrName>ppt_y</p:attrName>
                                        </p:attrNameLst>
                                      </p:cBhvr>
                                      <p:tavLst>
                                        <p:tav tm="0">
                                          <p:val>
                                            <p:strVal val="0-#ppt_h/2"/>
                                          </p:val>
                                        </p:tav>
                                        <p:tav tm="100000">
                                          <p:val>
                                            <p:strVal val="#ppt_y"/>
                                          </p:val>
                                        </p:tav>
                                      </p:tavLst>
                                    </p:anim>
                                  </p:childTnLst>
                                </p:cTn>
                              </p:par>
                            </p:childTnLst>
                          </p:cTn>
                        </p:par>
                        <p:par>
                          <p:cTn id="44" fill="hold">
                            <p:stCondLst>
                              <p:cond delay="4360"/>
                            </p:stCondLst>
                            <p:childTnLst>
                              <p:par>
                                <p:cTn id="45" presetID="23" presetClass="entr" presetSubtype="32" fill="hold" grpId="0" nodeType="afterEffect">
                                  <p:stCondLst>
                                    <p:cond delay="0"/>
                                  </p:stCondLst>
                                  <p:iterate>
                                    <p:tmAbs val="0"/>
                                  </p:iterate>
                                  <p:childTnLst>
                                    <p:set>
                                      <p:cBhvr>
                                        <p:cTn id="46" fill="hold"/>
                                        <p:tgtEl>
                                          <p:spTgt spid="21361"/>
                                        </p:tgtEl>
                                        <p:attrNameLst>
                                          <p:attrName>style.visibility</p:attrName>
                                        </p:attrNameLst>
                                      </p:cBhvr>
                                      <p:to>
                                        <p:strVal val="visible"/>
                                      </p:to>
                                    </p:set>
                                    <p:anim calcmode="lin" valueType="num">
                                      <p:cBhvr>
                                        <p:cTn id="47" dur="600" fill="hold"/>
                                        <p:tgtEl>
                                          <p:spTgt spid="21361"/>
                                        </p:tgtEl>
                                        <p:attrNameLst>
                                          <p:attrName>ppt_w</p:attrName>
                                        </p:attrNameLst>
                                      </p:cBhvr>
                                      <p:tavLst>
                                        <p:tav tm="0">
                                          <p:val>
                                            <p:fltVal val="0"/>
                                          </p:val>
                                        </p:tav>
                                        <p:tav tm="100000">
                                          <p:val>
                                            <p:strVal val="#ppt_w"/>
                                          </p:val>
                                        </p:tav>
                                      </p:tavLst>
                                    </p:anim>
                                    <p:anim calcmode="lin" valueType="num">
                                      <p:cBhvr>
                                        <p:cTn id="48" dur="600" fill="hold"/>
                                        <p:tgtEl>
                                          <p:spTgt spid="21361"/>
                                        </p:tgtEl>
                                        <p:attrNameLst>
                                          <p:attrName>ppt_h</p:attrName>
                                        </p:attrNameLst>
                                      </p:cBhvr>
                                      <p:tavLst>
                                        <p:tav tm="0">
                                          <p:val>
                                            <p:fltVal val="0"/>
                                          </p:val>
                                        </p:tav>
                                        <p:tav tm="100000">
                                          <p:val>
                                            <p:strVal val="#ppt_h"/>
                                          </p:val>
                                        </p:tav>
                                      </p:tavLst>
                                    </p:anim>
                                  </p:childTnLst>
                                </p:cTn>
                              </p:par>
                            </p:childTnLst>
                          </p:cTn>
                        </p:par>
                        <p:par>
                          <p:cTn id="49" fill="hold">
                            <p:stCondLst>
                              <p:cond delay="4960"/>
                            </p:stCondLst>
                            <p:childTnLst>
                              <p:par>
                                <p:cTn id="50" presetID="9" presetClass="entr" presetSubtype="0" fill="hold" grpId="0" nodeType="afterEffect">
                                  <p:stCondLst>
                                    <p:cond delay="0"/>
                                  </p:stCondLst>
                                  <p:iterate>
                                    <p:tmAbs val="0"/>
                                  </p:iterate>
                                  <p:childTnLst>
                                    <p:set>
                                      <p:cBhvr>
                                        <p:cTn id="51" fill="hold"/>
                                        <p:tgtEl>
                                          <p:spTgt spid="21376"/>
                                        </p:tgtEl>
                                        <p:attrNameLst>
                                          <p:attrName>style.visibility</p:attrName>
                                        </p:attrNameLst>
                                      </p:cBhvr>
                                      <p:to>
                                        <p:strVal val="visible"/>
                                      </p:to>
                                    </p:set>
                                    <p:animEffect transition="in" filter="dissolve">
                                      <p:cBhvr>
                                        <p:cTn id="52" dur="600"/>
                                        <p:tgtEl>
                                          <p:spTgt spid="21376"/>
                                        </p:tgtEl>
                                      </p:cBhvr>
                                    </p:animEffect>
                                  </p:childTnLst>
                                </p:cTn>
                              </p:par>
                            </p:childTnLst>
                          </p:cTn>
                        </p:par>
                        <p:par>
                          <p:cTn id="53" fill="hold">
                            <p:stCondLst>
                              <p:cond delay="5560"/>
                            </p:stCondLst>
                            <p:childTnLst>
                              <p:par>
                                <p:cTn id="54" presetID="4" presetClass="entr" presetSubtype="32" fill="hold" grpId="0" nodeType="afterEffect">
                                  <p:stCondLst>
                                    <p:cond delay="0"/>
                                  </p:stCondLst>
                                  <p:iterate>
                                    <p:tmAbs val="0"/>
                                  </p:iterate>
                                  <p:childTnLst>
                                    <p:set>
                                      <p:cBhvr>
                                        <p:cTn id="55" fill="hold"/>
                                        <p:tgtEl>
                                          <p:spTgt spid="21345"/>
                                        </p:tgtEl>
                                        <p:attrNameLst>
                                          <p:attrName>style.visibility</p:attrName>
                                        </p:attrNameLst>
                                      </p:cBhvr>
                                      <p:to>
                                        <p:strVal val="visible"/>
                                      </p:to>
                                    </p:set>
                                    <p:animEffect transition="in" filter="box(out)">
                                      <p:cBhvr>
                                        <p:cTn id="56" dur="600"/>
                                        <p:tgtEl>
                                          <p:spTgt spid="21345"/>
                                        </p:tgtEl>
                                      </p:cBhvr>
                                    </p:animEffect>
                                  </p:childTnLst>
                                </p:cTn>
                              </p:par>
                            </p:childTnLst>
                          </p:cTn>
                        </p:par>
                        <p:par>
                          <p:cTn id="57" fill="hold">
                            <p:stCondLst>
                              <p:cond delay="6160"/>
                            </p:stCondLst>
                            <p:childTnLst>
                              <p:par>
                                <p:cTn id="58" presetID="2" presetClass="entr" presetSubtype="1" fill="hold" grpId="0" nodeType="afterEffect">
                                  <p:stCondLst>
                                    <p:cond delay="0"/>
                                  </p:stCondLst>
                                  <p:iterate>
                                    <p:tmAbs val="0"/>
                                  </p:iterate>
                                  <p:childTnLst>
                                    <p:set>
                                      <p:cBhvr>
                                        <p:cTn id="59" fill="hold"/>
                                        <p:tgtEl>
                                          <p:spTgt spid="21382"/>
                                        </p:tgtEl>
                                        <p:attrNameLst>
                                          <p:attrName>style.visibility</p:attrName>
                                        </p:attrNameLst>
                                      </p:cBhvr>
                                      <p:to>
                                        <p:strVal val="visible"/>
                                      </p:to>
                                    </p:set>
                                    <p:anim calcmode="lin" valueType="num">
                                      <p:cBhvr>
                                        <p:cTn id="60" dur="80" fill="hold"/>
                                        <p:tgtEl>
                                          <p:spTgt spid="21382"/>
                                        </p:tgtEl>
                                        <p:attrNameLst>
                                          <p:attrName>ppt_x</p:attrName>
                                        </p:attrNameLst>
                                      </p:cBhvr>
                                      <p:tavLst>
                                        <p:tav tm="0">
                                          <p:val>
                                            <p:strVal val="#ppt_x"/>
                                          </p:val>
                                        </p:tav>
                                        <p:tav tm="100000">
                                          <p:val>
                                            <p:strVal val="#ppt_x"/>
                                          </p:val>
                                        </p:tav>
                                      </p:tavLst>
                                    </p:anim>
                                    <p:anim calcmode="lin" valueType="num">
                                      <p:cBhvr>
                                        <p:cTn id="61" dur="80" fill="hold"/>
                                        <p:tgtEl>
                                          <p:spTgt spid="21382"/>
                                        </p:tgtEl>
                                        <p:attrNameLst>
                                          <p:attrName>ppt_y</p:attrName>
                                        </p:attrNameLst>
                                      </p:cBhvr>
                                      <p:tavLst>
                                        <p:tav tm="0">
                                          <p:val>
                                            <p:strVal val="0-#ppt_h/2"/>
                                          </p:val>
                                        </p:tav>
                                        <p:tav tm="100000">
                                          <p:val>
                                            <p:strVal val="#ppt_y"/>
                                          </p:val>
                                        </p:tav>
                                      </p:tavLst>
                                    </p:anim>
                                  </p:childTnLst>
                                </p:cTn>
                              </p:par>
                            </p:childTnLst>
                          </p:cTn>
                        </p:par>
                        <p:par>
                          <p:cTn id="62" fill="hold">
                            <p:stCondLst>
                              <p:cond delay="6240"/>
                            </p:stCondLst>
                            <p:childTnLst>
                              <p:par>
                                <p:cTn id="63" presetID="23" presetClass="entr" presetSubtype="32" fill="hold" grpId="0" nodeType="afterEffect">
                                  <p:stCondLst>
                                    <p:cond delay="0"/>
                                  </p:stCondLst>
                                  <p:iterate>
                                    <p:tmAbs val="0"/>
                                  </p:iterate>
                                  <p:childTnLst>
                                    <p:set>
                                      <p:cBhvr>
                                        <p:cTn id="64" fill="hold"/>
                                        <p:tgtEl>
                                          <p:spTgt spid="21352"/>
                                        </p:tgtEl>
                                        <p:attrNameLst>
                                          <p:attrName>style.visibility</p:attrName>
                                        </p:attrNameLst>
                                      </p:cBhvr>
                                      <p:to>
                                        <p:strVal val="visible"/>
                                      </p:to>
                                    </p:set>
                                    <p:anim calcmode="lin" valueType="num">
                                      <p:cBhvr>
                                        <p:cTn id="65" dur="600" fill="hold"/>
                                        <p:tgtEl>
                                          <p:spTgt spid="21352"/>
                                        </p:tgtEl>
                                        <p:attrNameLst>
                                          <p:attrName>ppt_w</p:attrName>
                                        </p:attrNameLst>
                                      </p:cBhvr>
                                      <p:tavLst>
                                        <p:tav tm="0">
                                          <p:val>
                                            <p:fltVal val="0"/>
                                          </p:val>
                                        </p:tav>
                                        <p:tav tm="100000">
                                          <p:val>
                                            <p:strVal val="#ppt_w"/>
                                          </p:val>
                                        </p:tav>
                                      </p:tavLst>
                                    </p:anim>
                                    <p:anim calcmode="lin" valueType="num">
                                      <p:cBhvr>
                                        <p:cTn id="66" dur="600" fill="hold"/>
                                        <p:tgtEl>
                                          <p:spTgt spid="21352"/>
                                        </p:tgtEl>
                                        <p:attrNameLst>
                                          <p:attrName>ppt_h</p:attrName>
                                        </p:attrNameLst>
                                      </p:cBhvr>
                                      <p:tavLst>
                                        <p:tav tm="0">
                                          <p:val>
                                            <p:fltVal val="0"/>
                                          </p:val>
                                        </p:tav>
                                        <p:tav tm="100000">
                                          <p:val>
                                            <p:strVal val="#ppt_h"/>
                                          </p:val>
                                        </p:tav>
                                      </p:tavLst>
                                    </p:anim>
                                  </p:childTnLst>
                                </p:cTn>
                              </p:par>
                            </p:childTnLst>
                          </p:cTn>
                        </p:par>
                        <p:par>
                          <p:cTn id="67" fill="hold">
                            <p:stCondLst>
                              <p:cond delay="6840"/>
                            </p:stCondLst>
                            <p:childTnLst>
                              <p:par>
                                <p:cTn id="68" presetID="9" presetClass="entr" presetSubtype="0" fill="hold" grpId="0" nodeType="afterEffect">
                                  <p:stCondLst>
                                    <p:cond delay="0"/>
                                  </p:stCondLst>
                                  <p:iterate>
                                    <p:tmAbs val="0"/>
                                  </p:iterate>
                                  <p:childTnLst>
                                    <p:set>
                                      <p:cBhvr>
                                        <p:cTn id="69" fill="hold"/>
                                        <p:tgtEl>
                                          <p:spTgt spid="21374"/>
                                        </p:tgtEl>
                                        <p:attrNameLst>
                                          <p:attrName>style.visibility</p:attrName>
                                        </p:attrNameLst>
                                      </p:cBhvr>
                                      <p:to>
                                        <p:strVal val="visible"/>
                                      </p:to>
                                    </p:set>
                                    <p:animEffect transition="in" filter="dissolve">
                                      <p:cBhvr>
                                        <p:cTn id="70" dur="600"/>
                                        <p:tgtEl>
                                          <p:spTgt spid="21374"/>
                                        </p:tgtEl>
                                      </p:cBhvr>
                                    </p:animEffect>
                                  </p:childTnLst>
                                </p:cTn>
                              </p:par>
                            </p:childTnLst>
                          </p:cTn>
                        </p:par>
                        <p:par>
                          <p:cTn id="71" fill="hold">
                            <p:stCondLst>
                              <p:cond delay="7440"/>
                            </p:stCondLst>
                            <p:childTnLst>
                              <p:par>
                                <p:cTn id="72" presetID="4" presetClass="entr" presetSubtype="32" fill="hold" grpId="0" nodeType="afterEffect">
                                  <p:stCondLst>
                                    <p:cond delay="0"/>
                                  </p:stCondLst>
                                  <p:iterate>
                                    <p:tmAbs val="0"/>
                                  </p:iterate>
                                  <p:childTnLst>
                                    <p:set>
                                      <p:cBhvr>
                                        <p:cTn id="73" fill="hold"/>
                                        <p:tgtEl>
                                          <p:spTgt spid="21347"/>
                                        </p:tgtEl>
                                        <p:attrNameLst>
                                          <p:attrName>style.visibility</p:attrName>
                                        </p:attrNameLst>
                                      </p:cBhvr>
                                      <p:to>
                                        <p:strVal val="visible"/>
                                      </p:to>
                                    </p:set>
                                    <p:animEffect transition="in" filter="box(out)">
                                      <p:cBhvr>
                                        <p:cTn id="74" dur="600"/>
                                        <p:tgtEl>
                                          <p:spTgt spid="21347"/>
                                        </p:tgtEl>
                                      </p:cBhvr>
                                    </p:animEffect>
                                  </p:childTnLst>
                                </p:cTn>
                              </p:par>
                            </p:childTnLst>
                          </p:cTn>
                        </p:par>
                        <p:par>
                          <p:cTn id="75" fill="hold">
                            <p:stCondLst>
                              <p:cond delay="8040"/>
                            </p:stCondLst>
                            <p:childTnLst>
                              <p:par>
                                <p:cTn id="76" presetID="2" presetClass="entr" presetSubtype="1" fill="hold" grpId="0" nodeType="afterEffect">
                                  <p:stCondLst>
                                    <p:cond delay="0"/>
                                  </p:stCondLst>
                                  <p:iterate>
                                    <p:tmAbs val="0"/>
                                  </p:iterate>
                                  <p:childTnLst>
                                    <p:set>
                                      <p:cBhvr>
                                        <p:cTn id="77" fill="hold"/>
                                        <p:tgtEl>
                                          <p:spTgt spid="21373"/>
                                        </p:tgtEl>
                                        <p:attrNameLst>
                                          <p:attrName>style.visibility</p:attrName>
                                        </p:attrNameLst>
                                      </p:cBhvr>
                                      <p:to>
                                        <p:strVal val="visible"/>
                                      </p:to>
                                    </p:set>
                                    <p:anim calcmode="lin" valueType="num">
                                      <p:cBhvr>
                                        <p:cTn id="78" dur="80" fill="hold"/>
                                        <p:tgtEl>
                                          <p:spTgt spid="21373"/>
                                        </p:tgtEl>
                                        <p:attrNameLst>
                                          <p:attrName>ppt_x</p:attrName>
                                        </p:attrNameLst>
                                      </p:cBhvr>
                                      <p:tavLst>
                                        <p:tav tm="0">
                                          <p:val>
                                            <p:strVal val="#ppt_x"/>
                                          </p:val>
                                        </p:tav>
                                        <p:tav tm="100000">
                                          <p:val>
                                            <p:strVal val="#ppt_x"/>
                                          </p:val>
                                        </p:tav>
                                      </p:tavLst>
                                    </p:anim>
                                    <p:anim calcmode="lin" valueType="num">
                                      <p:cBhvr>
                                        <p:cTn id="79" dur="80" fill="hold"/>
                                        <p:tgtEl>
                                          <p:spTgt spid="2137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45" grpId="0" animBg="1" advAuto="0"/>
      <p:bldP spid="21346" grpId="0" animBg="1" advAuto="0"/>
      <p:bldP spid="21347" grpId="0" animBg="1" advAuto="0"/>
      <p:bldP spid="21348" grpId="0" animBg="1" advAuto="0"/>
      <p:bldP spid="21352" grpId="0" animBg="1" advAuto="0"/>
      <p:bldP spid="21358" grpId="0" animBg="1" advAuto="0"/>
      <p:bldP spid="21361" grpId="0" animBg="1" advAuto="0"/>
      <p:bldP spid="21364" grpId="0" animBg="1" advAuto="0"/>
      <p:bldP spid="21367" grpId="0" animBg="1" advAuto="0"/>
      <p:bldP spid="21373" grpId="0" animBg="1" advAuto="0"/>
      <p:bldP spid="21374" grpId="0" animBg="1" advAuto="0"/>
      <p:bldP spid="21375" grpId="0" animBg="1" advAuto="0"/>
      <p:bldP spid="21376" grpId="0" animBg="1" advAuto="0"/>
      <p:bldP spid="21377" grpId="0" animBg="1" advAuto="0"/>
      <p:bldP spid="21382" grpId="0" animBg="1" advAuto="0"/>
      <p:bldP spid="21387" grpId="0" animBg="1" advAuto="0"/>
      <p:bldP spid="21392" grpId="0"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7" name="Shape 23047"/>
          <p:cNvSpPr/>
          <p:nvPr/>
        </p:nvSpPr>
        <p:spPr>
          <a:xfrm>
            <a:off x="2249983" y="-2232"/>
            <a:ext cx="4639271" cy="5143500"/>
          </a:xfrm>
          <a:custGeom>
            <a:avLst/>
            <a:gdLst/>
            <a:ahLst/>
            <a:cxnLst>
              <a:cxn ang="0">
                <a:pos x="wd2" y="hd2"/>
              </a:cxn>
              <a:cxn ang="5400000">
                <a:pos x="wd2" y="hd2"/>
              </a:cxn>
              <a:cxn ang="10800000">
                <a:pos x="wd2" y="hd2"/>
              </a:cxn>
              <a:cxn ang="16200000">
                <a:pos x="wd2" y="hd2"/>
              </a:cxn>
            </a:cxnLst>
            <a:rect l="0" t="0" r="r" b="b"/>
            <a:pathLst>
              <a:path w="21600" h="21600" extrusionOk="0">
                <a:moveTo>
                  <a:pt x="16153" y="0"/>
                </a:moveTo>
                <a:lnTo>
                  <a:pt x="0" y="21600"/>
                </a:lnTo>
                <a:lnTo>
                  <a:pt x="5447" y="21600"/>
                </a:lnTo>
                <a:lnTo>
                  <a:pt x="21600" y="0"/>
                </a:lnTo>
                <a:lnTo>
                  <a:pt x="16153" y="0"/>
                </a:lnTo>
                <a:close/>
              </a:path>
            </a:pathLst>
          </a:custGeom>
          <a:gradFill flip="none" rotWithShape="1">
            <a:gsLst>
              <a:gs pos="0">
                <a:schemeClr val="accent3">
                  <a:lumMod val="50000"/>
                </a:schemeClr>
              </a:gs>
              <a:gs pos="100000">
                <a:schemeClr val="accent3"/>
              </a:gs>
            </a:gsLst>
            <a:lin ang="0" scaled="1"/>
            <a:tileRect/>
          </a:gradFill>
          <a:ln w="12700">
            <a:miter lim="400000"/>
          </a:ln>
        </p:spPr>
        <p:txBody>
          <a:bodyPr lIns="0" tIns="0" rIns="0" bIns="0" anchor="ctr"/>
          <a:lstStyle/>
          <a:p>
            <a:pPr lvl="0">
              <a:defRPr sz="3200">
                <a:solidFill>
                  <a:srgbClr val="FFFFFF"/>
                </a:solidFill>
              </a:defRPr>
            </a:pPr>
            <a:endParaRPr/>
          </a:p>
        </p:txBody>
      </p:sp>
      <p:grpSp>
        <p:nvGrpSpPr>
          <p:cNvPr id="23051" name="Group 23051"/>
          <p:cNvGrpSpPr/>
          <p:nvPr/>
        </p:nvGrpSpPr>
        <p:grpSpPr>
          <a:xfrm>
            <a:off x="2470344" y="397478"/>
            <a:ext cx="4230071" cy="4230071"/>
            <a:chOff x="0" y="0"/>
            <a:chExt cx="11280188" cy="11280188"/>
          </a:xfrm>
        </p:grpSpPr>
        <p:sp>
          <p:nvSpPr>
            <p:cNvPr id="23048" name="Shape 23048"/>
            <p:cNvSpPr/>
            <p:nvPr/>
          </p:nvSpPr>
          <p:spPr>
            <a:xfrm>
              <a:off x="0" y="0"/>
              <a:ext cx="11280188" cy="11280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12935">
                <a:alpha val="1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sp>
          <p:nvSpPr>
            <p:cNvPr id="23049" name="Shape 23049"/>
            <p:cNvSpPr/>
            <p:nvPr/>
          </p:nvSpPr>
          <p:spPr>
            <a:xfrm>
              <a:off x="2202448" y="2368614"/>
              <a:ext cx="6828162" cy="68281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0">
                  <a:schemeClr val="accent3">
                    <a:lumMod val="50000"/>
                  </a:schemeClr>
                </a:gs>
                <a:gs pos="100000">
                  <a:schemeClr val="accent3"/>
                </a:gs>
              </a:gsLst>
              <a:path path="shape">
                <a:fillToRect l="85480" t="85703" r="14519" b="14296"/>
              </a:path>
            </a:gradFill>
            <a:ln w="12700" cap="flat">
              <a:noFill/>
              <a:miter lim="400000"/>
            </a:ln>
            <a:effectLst/>
          </p:spPr>
          <p:txBody>
            <a:bodyPr wrap="square" lIns="0" tIns="0" rIns="0" bIns="0" numCol="1" anchor="ctr">
              <a:noAutofit/>
            </a:bodyPr>
            <a:lstStyle/>
            <a:p>
              <a:pPr lvl="0">
                <a:defRPr sz="3200">
                  <a:solidFill>
                    <a:srgbClr val="FFFFFF"/>
                  </a:solidFill>
                </a:defRPr>
              </a:pPr>
              <a:endParaRPr dirty="0">
                <a:latin typeface="+mj-ea"/>
                <a:ea typeface="+mj-ea"/>
              </a:endParaRPr>
            </a:p>
          </p:txBody>
        </p:sp>
        <p:sp>
          <p:nvSpPr>
            <p:cNvPr id="23050" name="Shape 23050"/>
            <p:cNvSpPr/>
            <p:nvPr/>
          </p:nvSpPr>
          <p:spPr>
            <a:xfrm>
              <a:off x="2232637" y="2341674"/>
              <a:ext cx="6828162" cy="68281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flat" cmpd="sng">
              <a:solidFill>
                <a:srgbClr val="FFFFFF"/>
              </a:solidFill>
              <a:prstDash val="sysDot"/>
              <a:miter lim="400000"/>
            </a:ln>
            <a:effectLst/>
          </p:spPr>
          <p:txBody>
            <a:bodyPr wrap="square" lIns="0" tIns="0" rIns="0" bIns="0" numCol="1" anchor="ctr">
              <a:noAutofit/>
            </a:bodyPr>
            <a:lstStyle/>
            <a:p>
              <a:pPr lvl="0">
                <a:defRPr sz="3200">
                  <a:solidFill>
                    <a:srgbClr val="FFFFFF"/>
                  </a:solidFill>
                </a:defRPr>
              </a:pPr>
              <a:endParaRPr>
                <a:latin typeface="+mj-ea"/>
                <a:ea typeface="+mj-ea"/>
              </a:endParaRPr>
            </a:p>
          </p:txBody>
        </p:sp>
      </p:grpSp>
      <p:sp>
        <p:nvSpPr>
          <p:cNvPr id="23059" name="Shape 23059"/>
          <p:cNvSpPr/>
          <p:nvPr/>
        </p:nvSpPr>
        <p:spPr>
          <a:xfrm>
            <a:off x="4067944" y="2376065"/>
            <a:ext cx="1348340" cy="27289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p>
            <a:pPr defTabSz="395288">
              <a:lnSpc>
                <a:spcPct val="70000"/>
              </a:lnSpc>
              <a:spcBef>
                <a:spcPts val="225"/>
              </a:spcBef>
              <a:defRPr sz="1800"/>
            </a:pPr>
            <a:r>
              <a:rPr sz="3800" cap="all" baseline="-7000" dirty="0">
                <a:solidFill>
                  <a:srgbClr val="FFFFFF"/>
                </a:solidFill>
                <a:latin typeface="BebasNeueRegular"/>
                <a:ea typeface="BebasNeueRegular"/>
                <a:cs typeface="BebasNeueRegular"/>
                <a:sym typeface="BebasNeueRegular"/>
              </a:rPr>
              <a:t>Thanks</a:t>
            </a:r>
            <a:endParaRPr sz="3800" cap="all" baseline="-7000" dirty="0">
              <a:solidFill>
                <a:srgbClr val="FFFFFF"/>
              </a:solidFill>
              <a:latin typeface="BebasNeueLight"/>
              <a:ea typeface="BebasNeueLight"/>
              <a:cs typeface="BebasNeueLight"/>
              <a:sym typeface="BebasNeueLight"/>
            </a:endParaRPr>
          </a:p>
        </p:txBody>
      </p:sp>
    </p:spTree>
    <p:extLst>
      <p:ext uri="{BB962C8B-B14F-4D97-AF65-F5344CB8AC3E}">
        <p14:creationId xmlns:p14="http://schemas.microsoft.com/office/powerpoint/2010/main" val="2730358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051"/>
                                        </p:tgtEl>
                                        <p:attrNameLst>
                                          <p:attrName>style.visibility</p:attrName>
                                        </p:attrNameLst>
                                      </p:cBhvr>
                                      <p:to>
                                        <p:strVal val="visible"/>
                                      </p:to>
                                    </p:set>
                                    <p:animEffect transition="in" filter="circle(in)">
                                      <p:cBhvr>
                                        <p:cTn id="7" dur="2000"/>
                                        <p:tgtEl>
                                          <p:spTgt spid="23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047"/>
                                        </p:tgtEl>
                                        <p:attrNameLst>
                                          <p:attrName>style.visibility</p:attrName>
                                        </p:attrNameLst>
                                      </p:cBhvr>
                                      <p:to>
                                        <p:strVal val="visible"/>
                                      </p:to>
                                    </p:set>
                                    <p:animEffect transition="in" filter="wipe(down)">
                                      <p:cBhvr>
                                        <p:cTn id="12" dur="500"/>
                                        <p:tgtEl>
                                          <p:spTgt spid="2304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3059"/>
                                        </p:tgtEl>
                                        <p:attrNameLst>
                                          <p:attrName>style.visibility</p:attrName>
                                        </p:attrNameLst>
                                      </p:cBhvr>
                                      <p:to>
                                        <p:strVal val="visible"/>
                                      </p:to>
                                    </p:set>
                                    <p:animEffect transition="in" filter="fade">
                                      <p:cBhvr>
                                        <p:cTn id="17" dur="1000"/>
                                        <p:tgtEl>
                                          <p:spTgt spid="23059"/>
                                        </p:tgtEl>
                                      </p:cBhvr>
                                    </p:animEffect>
                                    <p:anim calcmode="lin" valueType="num">
                                      <p:cBhvr>
                                        <p:cTn id="18" dur="1000" fill="hold"/>
                                        <p:tgtEl>
                                          <p:spTgt spid="23059"/>
                                        </p:tgtEl>
                                        <p:attrNameLst>
                                          <p:attrName>ppt_x</p:attrName>
                                        </p:attrNameLst>
                                      </p:cBhvr>
                                      <p:tavLst>
                                        <p:tav tm="0">
                                          <p:val>
                                            <p:strVal val="#ppt_x"/>
                                          </p:val>
                                        </p:tav>
                                        <p:tav tm="100000">
                                          <p:val>
                                            <p:strVal val="#ppt_x"/>
                                          </p:val>
                                        </p:tav>
                                      </p:tavLst>
                                    </p:anim>
                                    <p:anim calcmode="lin" valueType="num">
                                      <p:cBhvr>
                                        <p:cTn id="19" dur="1000" fill="hold"/>
                                        <p:tgtEl>
                                          <p:spTgt spid="230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7" grpId="0" animBg="1"/>
      <p:bldP spid="230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7" name="Shape 4927"/>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4</a:t>
            </a:fld>
            <a:endParaRPr>
              <a:solidFill>
                <a:srgbClr val="FFFFFF"/>
              </a:solidFill>
            </a:endParaRPr>
          </a:p>
        </p:txBody>
      </p:sp>
      <p:sp>
        <p:nvSpPr>
          <p:cNvPr id="4936" name="Shape 4936"/>
          <p:cNvSpPr/>
          <p:nvPr/>
        </p:nvSpPr>
        <p:spPr>
          <a:xfrm>
            <a:off x="623224" y="3796516"/>
            <a:ext cx="1905000" cy="52387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latin typeface="+mn-ea"/>
                <a:ea typeface="+mn-ea"/>
              </a:rPr>
              <a:t>Aenean massa. Cum sociis natoque penatibus et magnis dis parturient montes, nascetur ridiculus mus.</a:t>
            </a:r>
          </a:p>
        </p:txBody>
      </p:sp>
      <p:sp>
        <p:nvSpPr>
          <p:cNvPr id="4937" name="Shape 4937"/>
          <p:cNvSpPr/>
          <p:nvPr/>
        </p:nvSpPr>
        <p:spPr>
          <a:xfrm>
            <a:off x="3663551" y="3796516"/>
            <a:ext cx="1905000" cy="52387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Aenean massa. Cum sociis natoque penatibus et magnis dis parturient montes, nascetur ridiculus mus.</a:t>
            </a:r>
          </a:p>
        </p:txBody>
      </p:sp>
      <p:sp>
        <p:nvSpPr>
          <p:cNvPr id="4938" name="Shape 4938"/>
          <p:cNvSpPr/>
          <p:nvPr/>
        </p:nvSpPr>
        <p:spPr>
          <a:xfrm>
            <a:off x="6744190" y="3796516"/>
            <a:ext cx="1905000" cy="52387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a:solidFill>
                  <a:srgbClr val="A6AAA9"/>
                </a:solidFill>
                <a:latin typeface="+mn-ea"/>
                <a:ea typeface="+mn-ea"/>
              </a:rPr>
              <a:t>Aenean massa. Cum sociis natoque penatibus et magnis dis parturient montes, nascetur ridiculus mus.</a:t>
            </a:r>
          </a:p>
        </p:txBody>
      </p:sp>
      <p:sp>
        <p:nvSpPr>
          <p:cNvPr id="4939" name="Shape 4939"/>
          <p:cNvSpPr/>
          <p:nvPr/>
        </p:nvSpPr>
        <p:spPr>
          <a:xfrm>
            <a:off x="4371506" y="3310758"/>
            <a:ext cx="420039" cy="352509"/>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40" name="Shape 4940"/>
          <p:cNvSpPr/>
          <p:nvPr/>
        </p:nvSpPr>
        <p:spPr>
          <a:xfrm>
            <a:off x="7476835" y="3319965"/>
            <a:ext cx="344354" cy="352509"/>
          </a:xfrm>
          <a:custGeom>
            <a:avLst/>
            <a:gdLst/>
            <a:ahLst/>
            <a:cxnLst>
              <a:cxn ang="0">
                <a:pos x="wd2" y="hd2"/>
              </a:cxn>
              <a:cxn ang="5400000">
                <a:pos x="wd2" y="hd2"/>
              </a:cxn>
              <a:cxn ang="10800000">
                <a:pos x="wd2" y="hd2"/>
              </a:cxn>
              <a:cxn ang="16200000">
                <a:pos x="wd2" y="hd2"/>
              </a:cxn>
            </a:cxnLst>
            <a:rect l="0" t="0" r="r" b="b"/>
            <a:pathLst>
              <a:path w="21600" h="21600" extrusionOk="0">
                <a:moveTo>
                  <a:pt x="2444" y="0"/>
                </a:moveTo>
                <a:cubicBezTo>
                  <a:pt x="1090" y="1"/>
                  <a:pt x="0" y="1065"/>
                  <a:pt x="0" y="2388"/>
                </a:cubicBezTo>
                <a:cubicBezTo>
                  <a:pt x="0" y="3710"/>
                  <a:pt x="1090" y="4775"/>
                  <a:pt x="2444" y="4775"/>
                </a:cubicBezTo>
                <a:cubicBezTo>
                  <a:pt x="3797" y="4775"/>
                  <a:pt x="4888" y="3710"/>
                  <a:pt x="4888" y="2388"/>
                </a:cubicBezTo>
                <a:cubicBezTo>
                  <a:pt x="4888" y="1065"/>
                  <a:pt x="3797" y="1"/>
                  <a:pt x="2444" y="0"/>
                </a:cubicBezTo>
                <a:close/>
                <a:moveTo>
                  <a:pt x="13187" y="592"/>
                </a:moveTo>
                <a:cubicBezTo>
                  <a:pt x="8853" y="593"/>
                  <a:pt x="5284" y="3773"/>
                  <a:pt x="4813" y="7885"/>
                </a:cubicBezTo>
                <a:cubicBezTo>
                  <a:pt x="2008" y="8856"/>
                  <a:pt x="2" y="11476"/>
                  <a:pt x="0" y="14548"/>
                </a:cubicBezTo>
                <a:cubicBezTo>
                  <a:pt x="2" y="18449"/>
                  <a:pt x="3226" y="21599"/>
                  <a:pt x="7219" y="21600"/>
                </a:cubicBezTo>
                <a:cubicBezTo>
                  <a:pt x="10322" y="21599"/>
                  <a:pt x="12958" y="19691"/>
                  <a:pt x="13983" y="17010"/>
                </a:cubicBezTo>
                <a:cubicBezTo>
                  <a:pt x="18258" y="16611"/>
                  <a:pt x="21599" y="13090"/>
                  <a:pt x="21600" y="8810"/>
                </a:cubicBezTo>
                <a:cubicBezTo>
                  <a:pt x="21599" y="4264"/>
                  <a:pt x="17841" y="593"/>
                  <a:pt x="13187" y="592"/>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41" name="Shape 4941"/>
          <p:cNvSpPr/>
          <p:nvPr/>
        </p:nvSpPr>
        <p:spPr>
          <a:xfrm>
            <a:off x="1311294" y="3309723"/>
            <a:ext cx="376788" cy="372993"/>
          </a:xfrm>
          <a:custGeom>
            <a:avLst/>
            <a:gdLst/>
            <a:ahLst/>
            <a:cxnLst>
              <a:cxn ang="0">
                <a:pos x="wd2" y="hd2"/>
              </a:cxn>
              <a:cxn ang="5400000">
                <a:pos x="wd2" y="hd2"/>
              </a:cxn>
              <a:cxn ang="10800000">
                <a:pos x="wd2" y="hd2"/>
              </a:cxn>
              <a:cxn ang="16200000">
                <a:pos x="wd2" y="hd2"/>
              </a:cxn>
            </a:cxnLst>
            <a:rect l="0" t="0" r="r" b="b"/>
            <a:pathLst>
              <a:path w="21002" h="21488" extrusionOk="0">
                <a:moveTo>
                  <a:pt x="8461" y="16"/>
                </a:moveTo>
                <a:cubicBezTo>
                  <a:pt x="8070" y="-63"/>
                  <a:pt x="7693" y="163"/>
                  <a:pt x="7557" y="550"/>
                </a:cubicBezTo>
                <a:lnTo>
                  <a:pt x="3016" y="12452"/>
                </a:lnTo>
                <a:lnTo>
                  <a:pt x="4522" y="13030"/>
                </a:lnTo>
                <a:lnTo>
                  <a:pt x="8827" y="1707"/>
                </a:lnTo>
                <a:lnTo>
                  <a:pt x="19160" y="4443"/>
                </a:lnTo>
                <a:cubicBezTo>
                  <a:pt x="18514" y="6511"/>
                  <a:pt x="16971" y="10815"/>
                  <a:pt x="15500" y="14832"/>
                </a:cubicBezTo>
                <a:cubicBezTo>
                  <a:pt x="14216" y="18338"/>
                  <a:pt x="13483" y="19548"/>
                  <a:pt x="12078" y="19793"/>
                </a:cubicBezTo>
                <a:cubicBezTo>
                  <a:pt x="9207" y="20203"/>
                  <a:pt x="9258" y="16412"/>
                  <a:pt x="9258" y="16412"/>
                </a:cubicBezTo>
                <a:lnTo>
                  <a:pt x="88" y="12585"/>
                </a:lnTo>
                <a:cubicBezTo>
                  <a:pt x="-563" y="16850"/>
                  <a:pt x="2607" y="17880"/>
                  <a:pt x="2607" y="17880"/>
                </a:cubicBezTo>
                <a:lnTo>
                  <a:pt x="9323" y="21017"/>
                </a:lnTo>
                <a:cubicBezTo>
                  <a:pt x="9323" y="21018"/>
                  <a:pt x="10380" y="21537"/>
                  <a:pt x="11518" y="21484"/>
                </a:cubicBezTo>
                <a:cubicBezTo>
                  <a:pt x="14587" y="21409"/>
                  <a:pt x="15656" y="19123"/>
                  <a:pt x="17007" y="15433"/>
                </a:cubicBezTo>
                <a:cubicBezTo>
                  <a:pt x="18960" y="10100"/>
                  <a:pt x="20948" y="4106"/>
                  <a:pt x="20968" y="4043"/>
                </a:cubicBezTo>
                <a:cubicBezTo>
                  <a:pt x="21037" y="3817"/>
                  <a:pt x="20999" y="3579"/>
                  <a:pt x="20882" y="3375"/>
                </a:cubicBezTo>
                <a:cubicBezTo>
                  <a:pt x="20764" y="3172"/>
                  <a:pt x="20567" y="3021"/>
                  <a:pt x="20343" y="2975"/>
                </a:cubicBezTo>
                <a:lnTo>
                  <a:pt x="8461" y="16"/>
                </a:lnTo>
                <a:close/>
                <a:moveTo>
                  <a:pt x="9861" y="4999"/>
                </a:moveTo>
                <a:cubicBezTo>
                  <a:pt x="9367" y="4999"/>
                  <a:pt x="8957" y="5394"/>
                  <a:pt x="8957" y="5889"/>
                </a:cubicBezTo>
                <a:cubicBezTo>
                  <a:pt x="8957" y="6385"/>
                  <a:pt x="9367" y="6779"/>
                  <a:pt x="9861" y="6779"/>
                </a:cubicBezTo>
                <a:cubicBezTo>
                  <a:pt x="10353" y="6779"/>
                  <a:pt x="10743" y="6385"/>
                  <a:pt x="10743" y="5889"/>
                </a:cubicBezTo>
                <a:cubicBezTo>
                  <a:pt x="10743" y="5394"/>
                  <a:pt x="10353" y="4999"/>
                  <a:pt x="9861" y="4999"/>
                </a:cubicBezTo>
                <a:close/>
                <a:moveTo>
                  <a:pt x="12056" y="5733"/>
                </a:moveTo>
                <a:cubicBezTo>
                  <a:pt x="11633" y="5612"/>
                  <a:pt x="11184" y="5869"/>
                  <a:pt x="11066" y="6312"/>
                </a:cubicBezTo>
                <a:cubicBezTo>
                  <a:pt x="10949" y="6755"/>
                  <a:pt x="11195" y="7214"/>
                  <a:pt x="11626" y="7335"/>
                </a:cubicBezTo>
                <a:cubicBezTo>
                  <a:pt x="11626" y="7335"/>
                  <a:pt x="15113" y="8447"/>
                  <a:pt x="15113" y="8447"/>
                </a:cubicBezTo>
                <a:cubicBezTo>
                  <a:pt x="15182" y="8467"/>
                  <a:pt x="15256" y="8470"/>
                  <a:pt x="15328" y="8470"/>
                </a:cubicBezTo>
                <a:cubicBezTo>
                  <a:pt x="15681" y="8470"/>
                  <a:pt x="16003" y="8238"/>
                  <a:pt x="16103" y="7869"/>
                </a:cubicBezTo>
                <a:cubicBezTo>
                  <a:pt x="16221" y="7425"/>
                  <a:pt x="15972" y="6967"/>
                  <a:pt x="15543" y="6846"/>
                </a:cubicBezTo>
                <a:lnTo>
                  <a:pt x="12056" y="5733"/>
                </a:lnTo>
                <a:close/>
                <a:moveTo>
                  <a:pt x="8483" y="7847"/>
                </a:moveTo>
                <a:cubicBezTo>
                  <a:pt x="7990" y="7847"/>
                  <a:pt x="7579" y="8242"/>
                  <a:pt x="7579" y="8737"/>
                </a:cubicBezTo>
                <a:cubicBezTo>
                  <a:pt x="7579" y="9231"/>
                  <a:pt x="7990" y="9627"/>
                  <a:pt x="8483" y="9627"/>
                </a:cubicBezTo>
                <a:cubicBezTo>
                  <a:pt x="8977" y="9627"/>
                  <a:pt x="9366" y="9231"/>
                  <a:pt x="9366" y="8737"/>
                </a:cubicBezTo>
                <a:cubicBezTo>
                  <a:pt x="9366" y="8242"/>
                  <a:pt x="8977" y="7847"/>
                  <a:pt x="8483" y="7847"/>
                </a:cubicBezTo>
                <a:close/>
                <a:moveTo>
                  <a:pt x="10722" y="9293"/>
                </a:moveTo>
                <a:cubicBezTo>
                  <a:pt x="10299" y="9148"/>
                  <a:pt x="9831" y="9392"/>
                  <a:pt x="9688" y="9827"/>
                </a:cubicBezTo>
                <a:cubicBezTo>
                  <a:pt x="9549" y="10264"/>
                  <a:pt x="9783" y="10726"/>
                  <a:pt x="10205" y="10872"/>
                </a:cubicBezTo>
                <a:lnTo>
                  <a:pt x="13671" y="12163"/>
                </a:lnTo>
                <a:cubicBezTo>
                  <a:pt x="13753" y="12192"/>
                  <a:pt x="13846" y="12207"/>
                  <a:pt x="13929" y="12207"/>
                </a:cubicBezTo>
                <a:cubicBezTo>
                  <a:pt x="14268" y="12209"/>
                  <a:pt x="14592" y="11978"/>
                  <a:pt x="14704" y="11629"/>
                </a:cubicBezTo>
                <a:cubicBezTo>
                  <a:pt x="14844" y="11193"/>
                  <a:pt x="14610" y="10728"/>
                  <a:pt x="14187" y="10583"/>
                </a:cubicBezTo>
                <a:lnTo>
                  <a:pt x="10722" y="9293"/>
                </a:lnTo>
                <a:close/>
                <a:moveTo>
                  <a:pt x="7105" y="11406"/>
                </a:moveTo>
                <a:cubicBezTo>
                  <a:pt x="6612" y="11406"/>
                  <a:pt x="6201" y="11800"/>
                  <a:pt x="6201" y="12296"/>
                </a:cubicBezTo>
                <a:cubicBezTo>
                  <a:pt x="6201" y="12791"/>
                  <a:pt x="6612" y="13186"/>
                  <a:pt x="7105" y="13186"/>
                </a:cubicBezTo>
                <a:cubicBezTo>
                  <a:pt x="7598" y="13186"/>
                  <a:pt x="7988" y="12791"/>
                  <a:pt x="7988" y="12296"/>
                </a:cubicBezTo>
                <a:cubicBezTo>
                  <a:pt x="7988" y="11800"/>
                  <a:pt x="7598" y="11406"/>
                  <a:pt x="7105" y="11406"/>
                </a:cubicBezTo>
                <a:close/>
                <a:moveTo>
                  <a:pt x="9323" y="12163"/>
                </a:moveTo>
                <a:cubicBezTo>
                  <a:pt x="8900" y="12016"/>
                  <a:pt x="8450" y="12236"/>
                  <a:pt x="8311" y="12674"/>
                </a:cubicBezTo>
                <a:cubicBezTo>
                  <a:pt x="8172" y="13109"/>
                  <a:pt x="8406" y="13577"/>
                  <a:pt x="8827" y="13720"/>
                </a:cubicBezTo>
                <a:lnTo>
                  <a:pt x="12315" y="15010"/>
                </a:lnTo>
                <a:cubicBezTo>
                  <a:pt x="12398" y="15040"/>
                  <a:pt x="12467" y="15055"/>
                  <a:pt x="12551" y="15055"/>
                </a:cubicBezTo>
                <a:cubicBezTo>
                  <a:pt x="12889" y="15055"/>
                  <a:pt x="13216" y="14825"/>
                  <a:pt x="13326" y="14476"/>
                </a:cubicBezTo>
                <a:cubicBezTo>
                  <a:pt x="13465" y="14039"/>
                  <a:pt x="13232" y="13573"/>
                  <a:pt x="12810" y="13431"/>
                </a:cubicBezTo>
                <a:cubicBezTo>
                  <a:pt x="12810" y="13431"/>
                  <a:pt x="9323" y="12163"/>
                  <a:pt x="9323" y="12163"/>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pic>
        <p:nvPicPr>
          <p:cNvPr id="8" name="图片占位符 7"/>
          <p:cNvPicPr>
            <a:picLocks noGrp="1" noChangeAspect="1"/>
          </p:cNvPicPr>
          <p:nvPr>
            <p:ph type="pic" sz="quarter" idx="34"/>
          </p:nvPr>
        </p:nvPicPr>
        <p:blipFill>
          <a:blip r:embed="rId2" cstate="print">
            <a:extLst>
              <a:ext uri="{28A0092B-C50C-407E-A947-70E740481C1C}">
                <a14:useLocalDpi xmlns:a14="http://schemas.microsoft.com/office/drawing/2010/main" val="0"/>
              </a:ext>
            </a:extLst>
          </a:blip>
          <a:srcRect l="16630" r="16630"/>
          <a:stretch>
            <a:fillRect/>
          </a:stretch>
        </p:blipFill>
        <p:spPr/>
      </p:pic>
      <p:pic>
        <p:nvPicPr>
          <p:cNvPr id="19" name="图片占位符 18"/>
          <p:cNvPicPr>
            <a:picLocks noGrp="1" noChangeAspect="1"/>
          </p:cNvPicPr>
          <p:nvPr>
            <p:ph type="pic" sz="quarter" idx="33"/>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23" name="图片占位符 22"/>
          <p:cNvPicPr>
            <a:picLocks noGrp="1" noChangeAspect="1"/>
          </p:cNvPicPr>
          <p:nvPr>
            <p:ph type="pic" sz="quarter" idx="35"/>
          </p:nvPr>
        </p:nvPicPr>
        <p:blipFill>
          <a:blip r:embed="rId4" cstate="print">
            <a:extLst>
              <a:ext uri="{28A0092B-C50C-407E-A947-70E740481C1C}">
                <a14:useLocalDpi xmlns:a14="http://schemas.microsoft.com/office/drawing/2010/main" val="0"/>
              </a:ext>
            </a:extLst>
          </a:blip>
          <a:srcRect t="14642" b="14642"/>
          <a:stretch>
            <a:fillRect/>
          </a:stretch>
        </p:blipFill>
        <p:spPr/>
      </p:pic>
      <p:grpSp>
        <p:nvGrpSpPr>
          <p:cNvPr id="18" name="Group 5006"/>
          <p:cNvGrpSpPr/>
          <p:nvPr/>
        </p:nvGrpSpPr>
        <p:grpSpPr>
          <a:xfrm>
            <a:off x="2990195" y="209580"/>
            <a:ext cx="3163611" cy="588533"/>
            <a:chOff x="0" y="87034"/>
            <a:chExt cx="8436296" cy="1569419"/>
          </a:xfrm>
        </p:grpSpPr>
        <p:sp>
          <p:nvSpPr>
            <p:cNvPr id="20" name="Shape 5001"/>
            <p:cNvSpPr/>
            <p:nvPr/>
          </p:nvSpPr>
          <p:spPr>
            <a:xfrm>
              <a:off x="0" y="87034"/>
              <a:ext cx="8436296" cy="9214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a:bodyPr>
            <a:lstStyle/>
            <a:p>
              <a:pPr lvl="0">
                <a:lnSpc>
                  <a:spcPct val="90000"/>
                </a:lnSpc>
                <a:defRPr sz="1800"/>
              </a:pPr>
              <a:r>
                <a:rPr lang="zh-CN" altLang="en-US" sz="2600" baseline="-25000" dirty="0">
                  <a:solidFill>
                    <a:srgbClr val="A6AAA9"/>
                  </a:solidFill>
                  <a:latin typeface="+mj-ea"/>
                  <a:ea typeface="+mj-ea"/>
                  <a:cs typeface="Roboto Light"/>
                  <a:sym typeface="Roboto Light"/>
                </a:rPr>
                <a:t>标题项目</a:t>
              </a:r>
              <a:endParaRPr lang="en-US" sz="2600" baseline="-25000" dirty="0">
                <a:solidFill>
                  <a:schemeClr val="accent2"/>
                </a:solidFill>
                <a:latin typeface="+mj-ea"/>
                <a:ea typeface="+mj-ea"/>
                <a:cs typeface="Roboto Light"/>
                <a:sym typeface="Roboto Light"/>
              </a:endParaRPr>
            </a:p>
          </p:txBody>
        </p:sp>
        <p:sp>
          <p:nvSpPr>
            <p:cNvPr id="21" name="Shape 5002"/>
            <p:cNvSpPr/>
            <p:nvPr/>
          </p:nvSpPr>
          <p:spPr>
            <a:xfrm>
              <a:off x="1987723" y="970827"/>
              <a:ext cx="4460851"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22" name="Group 5005"/>
            <p:cNvGrpSpPr/>
            <p:nvPr/>
          </p:nvGrpSpPr>
          <p:grpSpPr>
            <a:xfrm>
              <a:off x="2313147" y="1592951"/>
              <a:ext cx="3810001" cy="63502"/>
              <a:chOff x="0" y="0"/>
              <a:chExt cx="3810000" cy="63500"/>
            </a:xfrm>
          </p:grpSpPr>
          <p:sp>
            <p:nvSpPr>
              <p:cNvPr id="24" name="Shape 5003"/>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sp>
            <p:nvSpPr>
              <p:cNvPr id="25" name="Shape 5004"/>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grpSp>
      </p:grpSp>
    </p:spTree>
    <p:extLst>
      <p:ext uri="{BB962C8B-B14F-4D97-AF65-F5344CB8AC3E}">
        <p14:creationId xmlns:p14="http://schemas.microsoft.com/office/powerpoint/2010/main" val="221427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8"/>
                                        </p:tgtEl>
                                        <p:attrNameLst>
                                          <p:attrName>style.visibility</p:attrName>
                                        </p:attrNameLst>
                                      </p:cBhvr>
                                      <p:to>
                                        <p:strVal val="visible"/>
                                      </p:to>
                                    </p:set>
                                    <p:animEffect transition="in" filter="box(out)">
                                      <p:cBhvr>
                                        <p:cTn id="7" dur="500"/>
                                        <p:tgtEl>
                                          <p:spTgt spid="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936"/>
                                        </p:tgtEl>
                                        <p:attrNameLst>
                                          <p:attrName>style.visibility</p:attrName>
                                        </p:attrNameLst>
                                      </p:cBhvr>
                                      <p:to>
                                        <p:strVal val="visible"/>
                                      </p:to>
                                    </p:set>
                                    <p:anim calcmode="lin" valueType="num">
                                      <p:cBhvr additive="base">
                                        <p:cTn id="11" dur="500" fill="hold"/>
                                        <p:tgtEl>
                                          <p:spTgt spid="4936"/>
                                        </p:tgtEl>
                                        <p:attrNameLst>
                                          <p:attrName>ppt_x</p:attrName>
                                        </p:attrNameLst>
                                      </p:cBhvr>
                                      <p:tavLst>
                                        <p:tav tm="0">
                                          <p:val>
                                            <p:strVal val="#ppt_x"/>
                                          </p:val>
                                        </p:tav>
                                        <p:tav tm="100000">
                                          <p:val>
                                            <p:strVal val="#ppt_x"/>
                                          </p:val>
                                        </p:tav>
                                      </p:tavLst>
                                    </p:anim>
                                    <p:anim calcmode="lin" valueType="num">
                                      <p:cBhvr additive="base">
                                        <p:cTn id="12" dur="500" fill="hold"/>
                                        <p:tgtEl>
                                          <p:spTgt spid="493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937"/>
                                        </p:tgtEl>
                                        <p:attrNameLst>
                                          <p:attrName>style.visibility</p:attrName>
                                        </p:attrNameLst>
                                      </p:cBhvr>
                                      <p:to>
                                        <p:strVal val="visible"/>
                                      </p:to>
                                    </p:set>
                                    <p:anim calcmode="lin" valueType="num">
                                      <p:cBhvr additive="base">
                                        <p:cTn id="16" dur="500" fill="hold"/>
                                        <p:tgtEl>
                                          <p:spTgt spid="4937"/>
                                        </p:tgtEl>
                                        <p:attrNameLst>
                                          <p:attrName>ppt_x</p:attrName>
                                        </p:attrNameLst>
                                      </p:cBhvr>
                                      <p:tavLst>
                                        <p:tav tm="0">
                                          <p:val>
                                            <p:strVal val="#ppt_x"/>
                                          </p:val>
                                        </p:tav>
                                        <p:tav tm="100000">
                                          <p:val>
                                            <p:strVal val="#ppt_x"/>
                                          </p:val>
                                        </p:tav>
                                      </p:tavLst>
                                    </p:anim>
                                    <p:anim calcmode="lin" valueType="num">
                                      <p:cBhvr additive="base">
                                        <p:cTn id="17" dur="500" fill="hold"/>
                                        <p:tgtEl>
                                          <p:spTgt spid="49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4938"/>
                                        </p:tgtEl>
                                        <p:attrNameLst>
                                          <p:attrName>style.visibility</p:attrName>
                                        </p:attrNameLst>
                                      </p:cBhvr>
                                      <p:to>
                                        <p:strVal val="visible"/>
                                      </p:to>
                                    </p:set>
                                    <p:anim calcmode="lin" valueType="num">
                                      <p:cBhvr additive="base">
                                        <p:cTn id="21" dur="500" fill="hold"/>
                                        <p:tgtEl>
                                          <p:spTgt spid="4938"/>
                                        </p:tgtEl>
                                        <p:attrNameLst>
                                          <p:attrName>ppt_x</p:attrName>
                                        </p:attrNameLst>
                                      </p:cBhvr>
                                      <p:tavLst>
                                        <p:tav tm="0">
                                          <p:val>
                                            <p:strVal val="#ppt_x"/>
                                          </p:val>
                                        </p:tav>
                                        <p:tav tm="100000">
                                          <p:val>
                                            <p:strVal val="#ppt_x"/>
                                          </p:val>
                                        </p:tav>
                                      </p:tavLst>
                                    </p:anim>
                                    <p:anim calcmode="lin" valueType="num">
                                      <p:cBhvr additive="base">
                                        <p:cTn id="22" dur="500" fill="hold"/>
                                        <p:tgtEl>
                                          <p:spTgt spid="493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4939"/>
                                        </p:tgtEl>
                                        <p:attrNameLst>
                                          <p:attrName>style.visibility</p:attrName>
                                        </p:attrNameLst>
                                      </p:cBhvr>
                                      <p:to>
                                        <p:strVal val="visible"/>
                                      </p:to>
                                    </p:set>
                                    <p:anim calcmode="lin" valueType="num">
                                      <p:cBhvr additive="base">
                                        <p:cTn id="26" dur="500" fill="hold"/>
                                        <p:tgtEl>
                                          <p:spTgt spid="4939"/>
                                        </p:tgtEl>
                                        <p:attrNameLst>
                                          <p:attrName>ppt_x</p:attrName>
                                        </p:attrNameLst>
                                      </p:cBhvr>
                                      <p:tavLst>
                                        <p:tav tm="0">
                                          <p:val>
                                            <p:strVal val="#ppt_x"/>
                                          </p:val>
                                        </p:tav>
                                        <p:tav tm="100000">
                                          <p:val>
                                            <p:strVal val="#ppt_x"/>
                                          </p:val>
                                        </p:tav>
                                      </p:tavLst>
                                    </p:anim>
                                    <p:anim calcmode="lin" valueType="num">
                                      <p:cBhvr additive="base">
                                        <p:cTn id="27" dur="500" fill="hold"/>
                                        <p:tgtEl>
                                          <p:spTgt spid="493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940"/>
                                        </p:tgtEl>
                                        <p:attrNameLst>
                                          <p:attrName>style.visibility</p:attrName>
                                        </p:attrNameLst>
                                      </p:cBhvr>
                                      <p:to>
                                        <p:strVal val="visible"/>
                                      </p:to>
                                    </p:set>
                                    <p:anim calcmode="lin" valueType="num">
                                      <p:cBhvr additive="base">
                                        <p:cTn id="31" dur="500" fill="hold"/>
                                        <p:tgtEl>
                                          <p:spTgt spid="4940"/>
                                        </p:tgtEl>
                                        <p:attrNameLst>
                                          <p:attrName>ppt_x</p:attrName>
                                        </p:attrNameLst>
                                      </p:cBhvr>
                                      <p:tavLst>
                                        <p:tav tm="0">
                                          <p:val>
                                            <p:strVal val="#ppt_x"/>
                                          </p:val>
                                        </p:tav>
                                        <p:tav tm="100000">
                                          <p:val>
                                            <p:strVal val="#ppt_x"/>
                                          </p:val>
                                        </p:tav>
                                      </p:tavLst>
                                    </p:anim>
                                    <p:anim calcmode="lin" valueType="num">
                                      <p:cBhvr additive="base">
                                        <p:cTn id="32" dur="500" fill="hold"/>
                                        <p:tgtEl>
                                          <p:spTgt spid="494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4941"/>
                                        </p:tgtEl>
                                        <p:attrNameLst>
                                          <p:attrName>style.visibility</p:attrName>
                                        </p:attrNameLst>
                                      </p:cBhvr>
                                      <p:to>
                                        <p:strVal val="visible"/>
                                      </p:to>
                                    </p:set>
                                    <p:anim calcmode="lin" valueType="num">
                                      <p:cBhvr additive="base">
                                        <p:cTn id="36" dur="500" fill="hold"/>
                                        <p:tgtEl>
                                          <p:spTgt spid="4941"/>
                                        </p:tgtEl>
                                        <p:attrNameLst>
                                          <p:attrName>ppt_x</p:attrName>
                                        </p:attrNameLst>
                                      </p:cBhvr>
                                      <p:tavLst>
                                        <p:tav tm="0">
                                          <p:val>
                                            <p:strVal val="#ppt_x"/>
                                          </p:val>
                                        </p:tav>
                                        <p:tav tm="100000">
                                          <p:val>
                                            <p:strVal val="#ppt_x"/>
                                          </p:val>
                                        </p:tav>
                                      </p:tavLst>
                                    </p:anim>
                                    <p:anim calcmode="lin" valueType="num">
                                      <p:cBhvr additive="base">
                                        <p:cTn id="37" dur="500" fill="hold"/>
                                        <p:tgtEl>
                                          <p:spTgt spid="49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6" grpId="0" animBg="1"/>
      <p:bldP spid="4937" grpId="0" animBg="1"/>
      <p:bldP spid="4938" grpId="0" animBg="1"/>
      <p:bldP spid="4939" grpId="0" animBg="1"/>
      <p:bldP spid="4940" grpId="0" animBg="1"/>
      <p:bldP spid="4941" grpId="0" animBg="1"/>
      <p:bldP spid="18"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61" b="7861"/>
          <a:stretch>
            <a:fillRect/>
          </a:stretch>
        </p:blipFill>
        <p:spPr/>
      </p:pic>
      <p:sp>
        <p:nvSpPr>
          <p:cNvPr id="2550" name="Shape 2550"/>
          <p:cNvSpPr/>
          <p:nvPr/>
        </p:nvSpPr>
        <p:spPr>
          <a:xfrm>
            <a:off x="2673" y="963768"/>
            <a:ext cx="9144000" cy="3352381"/>
          </a:xfrm>
          <a:prstGeom prst="rect">
            <a:avLst/>
          </a:prstGeom>
          <a:solidFill>
            <a:srgbClr val="212935">
              <a:alpha val="70000"/>
            </a:srgbClr>
          </a:solidFill>
          <a:ln w="12700">
            <a:miter lim="400000"/>
          </a:ln>
        </p:spPr>
        <p:txBody>
          <a:bodyPr lIns="0" tIns="0" rIns="0" bIns="0" anchor="ctr"/>
          <a:lstStyle/>
          <a:p>
            <a:pPr lvl="0">
              <a:defRPr sz="3200">
                <a:solidFill>
                  <a:srgbClr val="FFFFFF"/>
                </a:solidFill>
              </a:defRPr>
            </a:pPr>
            <a:endParaRPr/>
          </a:p>
        </p:txBody>
      </p:sp>
      <p:grpSp>
        <p:nvGrpSpPr>
          <p:cNvPr id="2553" name="Group 2553"/>
          <p:cNvGrpSpPr/>
          <p:nvPr/>
        </p:nvGrpSpPr>
        <p:grpSpPr>
          <a:xfrm>
            <a:off x="6534977" y="1512157"/>
            <a:ext cx="1447880" cy="1447880"/>
            <a:chOff x="0" y="0"/>
            <a:chExt cx="3861010" cy="3861010"/>
          </a:xfrm>
        </p:grpSpPr>
        <p:sp>
          <p:nvSpPr>
            <p:cNvPr id="2551" name="Shape 2551"/>
            <p:cNvSpPr/>
            <p:nvPr/>
          </p:nvSpPr>
          <p:spPr>
            <a:xfrm>
              <a:off x="0" y="0"/>
              <a:ext cx="3861011" cy="38610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52" name="Shape 2552"/>
            <p:cNvSpPr/>
            <p:nvPr/>
          </p:nvSpPr>
          <p:spPr>
            <a:xfrm>
              <a:off x="476753" y="476753"/>
              <a:ext cx="2907505" cy="29075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12935">
                <a:alpha val="6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556" name="Group 2556"/>
          <p:cNvGrpSpPr/>
          <p:nvPr/>
        </p:nvGrpSpPr>
        <p:grpSpPr>
          <a:xfrm>
            <a:off x="3435636" y="263348"/>
            <a:ext cx="2307615" cy="499412"/>
            <a:chOff x="0" y="161403"/>
            <a:chExt cx="6153640" cy="1331764"/>
          </a:xfrm>
        </p:grpSpPr>
        <p:sp>
          <p:nvSpPr>
            <p:cNvPr id="2554" name="Shape 2554"/>
            <p:cNvSpPr/>
            <p:nvPr/>
          </p:nvSpPr>
          <p:spPr>
            <a:xfrm>
              <a:off x="211792" y="161403"/>
              <a:ext cx="3830109" cy="11271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defTabSz="1054100">
                <a:lnSpc>
                  <a:spcPts val="10900"/>
                </a:lnSpc>
                <a:spcBef>
                  <a:spcPts val="600"/>
                </a:spcBef>
                <a:defRPr sz="7000" spc="-419" baseline="8571">
                  <a:solidFill>
                    <a:srgbClr val="FFFFFF"/>
                  </a:solidFill>
                  <a:latin typeface="Roboto Light"/>
                  <a:ea typeface="Roboto Light"/>
                  <a:cs typeface="Roboto Light"/>
                  <a:sym typeface="Roboto Light"/>
                </a:defRPr>
              </a:lvl1pPr>
            </a:lstStyle>
            <a:p>
              <a:pPr lvl="0">
                <a:lnSpc>
                  <a:spcPct val="80000"/>
                </a:lnSpc>
                <a:defRPr sz="1800" spc="0" baseline="0">
                  <a:solidFill>
                    <a:srgbClr val="000000"/>
                  </a:solidFill>
                </a:defRPr>
              </a:pPr>
              <a:r>
                <a:rPr lang="zh-CN" altLang="en-US" sz="2600" spc="0" dirty="0">
                  <a:solidFill>
                    <a:schemeClr val="bg1"/>
                  </a:solidFill>
                  <a:latin typeface="+mj-ea"/>
                  <a:ea typeface="+mj-ea"/>
                </a:rPr>
                <a:t>标题项目</a:t>
              </a:r>
              <a:endParaRPr sz="2600" spc="0" dirty="0">
                <a:solidFill>
                  <a:schemeClr val="bg1"/>
                </a:solidFill>
                <a:latin typeface="+mj-ea"/>
                <a:ea typeface="+mj-ea"/>
              </a:endParaRPr>
            </a:p>
          </p:txBody>
        </p:sp>
        <p:sp>
          <p:nvSpPr>
            <p:cNvPr id="2555" name="Shape 2555"/>
            <p:cNvSpPr/>
            <p:nvPr/>
          </p:nvSpPr>
          <p:spPr>
            <a:xfrm>
              <a:off x="0" y="1230530"/>
              <a:ext cx="6153640" cy="2626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defTabSz="914400">
                <a:lnSpc>
                  <a:spcPct val="150000"/>
                </a:lnSpc>
                <a:spcBef>
                  <a:spcPts val="2000"/>
                </a:spcBef>
                <a:defRPr sz="2800">
                  <a:solidFill>
                    <a:srgbClr val="FFFFFF"/>
                  </a:solidFill>
                  <a:latin typeface="Roboto Regular"/>
                  <a:ea typeface="Roboto Regular"/>
                  <a:cs typeface="Roboto Regular"/>
                  <a:sym typeface="Roboto Regular"/>
                </a:defRPr>
              </a:lvl1pPr>
            </a:lstStyle>
            <a:p>
              <a:pPr lvl="0">
                <a:lnSpc>
                  <a:spcPct val="80000"/>
                </a:lnSpc>
                <a:defRPr sz="1800">
                  <a:solidFill>
                    <a:srgbClr val="000000"/>
                  </a:solidFill>
                </a:defRPr>
              </a:pPr>
              <a:r>
                <a:rPr sz="800" dirty="0">
                  <a:solidFill>
                    <a:schemeClr val="bg1"/>
                  </a:solidFill>
                  <a:latin typeface="+mj-ea"/>
                  <a:ea typeface="+mj-ea"/>
                </a:rPr>
                <a:t>This is Example For a Subtitle here</a:t>
              </a:r>
            </a:p>
          </p:txBody>
        </p:sp>
      </p:grpSp>
      <p:sp>
        <p:nvSpPr>
          <p:cNvPr id="2557" name="Shape 2557"/>
          <p:cNvSpPr/>
          <p:nvPr/>
        </p:nvSpPr>
        <p:spPr>
          <a:xfrm>
            <a:off x="1168317" y="1867955"/>
            <a:ext cx="736282" cy="7362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58" name="Shape 2558"/>
          <p:cNvSpPr/>
          <p:nvPr/>
        </p:nvSpPr>
        <p:spPr>
          <a:xfrm>
            <a:off x="6623536" y="1600716"/>
            <a:ext cx="1270761" cy="1270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59" name="Shape 2559"/>
          <p:cNvSpPr/>
          <p:nvPr/>
        </p:nvSpPr>
        <p:spPr>
          <a:xfrm>
            <a:off x="4936130" y="1300693"/>
            <a:ext cx="736283" cy="7362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60" name="Shape 2560"/>
          <p:cNvSpPr/>
          <p:nvPr/>
        </p:nvSpPr>
        <p:spPr>
          <a:xfrm>
            <a:off x="4109853" y="2806247"/>
            <a:ext cx="913785" cy="9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61" name="Shape 2561"/>
          <p:cNvSpPr/>
          <p:nvPr/>
        </p:nvSpPr>
        <p:spPr>
          <a:xfrm>
            <a:off x="5360084" y="2327736"/>
            <a:ext cx="736283" cy="7362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62" name="Shape 2562"/>
          <p:cNvSpPr/>
          <p:nvPr/>
        </p:nvSpPr>
        <p:spPr>
          <a:xfrm>
            <a:off x="2111762" y="2429246"/>
            <a:ext cx="736283" cy="73628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63" name="Shape 2563"/>
          <p:cNvSpPr/>
          <p:nvPr/>
        </p:nvSpPr>
        <p:spPr>
          <a:xfrm>
            <a:off x="5647060" y="1510935"/>
            <a:ext cx="1126244" cy="1126244"/>
          </a:xfrm>
          <a:prstGeom prst="line">
            <a:avLst/>
          </a:prstGeom>
          <a:ln w="12700" cmpd="sng">
            <a:solidFill>
              <a:srgbClr val="DCDEE0"/>
            </a:solidFill>
            <a:prstDash val="sysDot"/>
            <a:miter lim="400000"/>
          </a:ln>
        </p:spPr>
        <p:txBody>
          <a:bodyPr lIns="0" tIns="0" rIns="0" bIns="0" anchor="ctr"/>
          <a:lstStyle/>
          <a:p>
            <a:pPr lvl="0">
              <a:defRPr sz="3200"/>
            </a:pPr>
            <a:endParaRPr/>
          </a:p>
        </p:txBody>
      </p:sp>
      <p:sp>
        <p:nvSpPr>
          <p:cNvPr id="2564" name="Shape 2564"/>
          <p:cNvSpPr/>
          <p:nvPr/>
        </p:nvSpPr>
        <p:spPr>
          <a:xfrm>
            <a:off x="3139622" y="1779204"/>
            <a:ext cx="913785" cy="9137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2700" cmpd="sng">
            <a:solidFill>
              <a:srgbClr val="DCDEE0"/>
            </a:solidFill>
            <a:prstDash val="sysDot"/>
            <a:miter lim="400000"/>
          </a:ln>
        </p:spPr>
        <p:txBody>
          <a:bodyPr lIns="0" tIns="0" rIns="0" bIns="0" anchor="ctr"/>
          <a:lstStyle/>
          <a:p>
            <a:pPr lvl="0">
              <a:defRPr sz="3200">
                <a:solidFill>
                  <a:srgbClr val="FFFFFF"/>
                </a:solidFill>
              </a:defRPr>
            </a:pPr>
            <a:endParaRPr/>
          </a:p>
        </p:txBody>
      </p:sp>
      <p:sp>
        <p:nvSpPr>
          <p:cNvPr id="2565" name="Shape 2565"/>
          <p:cNvSpPr/>
          <p:nvPr/>
        </p:nvSpPr>
        <p:spPr>
          <a:xfrm>
            <a:off x="1902496" y="2174333"/>
            <a:ext cx="211370" cy="645826"/>
          </a:xfrm>
          <a:prstGeom prst="line">
            <a:avLst/>
          </a:prstGeom>
          <a:ln w="12700" cmpd="sng">
            <a:solidFill>
              <a:srgbClr val="DCDEE0"/>
            </a:solidFill>
            <a:prstDash val="sysDot"/>
            <a:miter lim="400000"/>
          </a:ln>
        </p:spPr>
        <p:txBody>
          <a:bodyPr lIns="0" tIns="0" rIns="0" bIns="0" anchor="ctr"/>
          <a:lstStyle/>
          <a:p>
            <a:pPr lvl="0">
              <a:defRPr sz="3200"/>
            </a:pPr>
            <a:endParaRPr/>
          </a:p>
        </p:txBody>
      </p:sp>
      <p:sp>
        <p:nvSpPr>
          <p:cNvPr id="2566" name="Shape 2566"/>
          <p:cNvSpPr/>
          <p:nvPr/>
        </p:nvSpPr>
        <p:spPr>
          <a:xfrm flipH="1">
            <a:off x="2850737" y="2070335"/>
            <a:ext cx="321183" cy="729436"/>
          </a:xfrm>
          <a:prstGeom prst="line">
            <a:avLst/>
          </a:prstGeom>
          <a:ln w="12700" cmpd="sng">
            <a:solidFill>
              <a:srgbClr val="DCDEE0"/>
            </a:solidFill>
            <a:prstDash val="sysDot"/>
            <a:miter lim="400000"/>
          </a:ln>
        </p:spPr>
        <p:txBody>
          <a:bodyPr lIns="0" tIns="0" rIns="0" bIns="0" anchor="ctr"/>
          <a:lstStyle/>
          <a:p>
            <a:pPr lvl="0">
              <a:defRPr sz="3200"/>
            </a:pPr>
            <a:endParaRPr/>
          </a:p>
        </p:txBody>
      </p:sp>
      <p:sp>
        <p:nvSpPr>
          <p:cNvPr id="2567" name="Shape 2567"/>
          <p:cNvSpPr/>
          <p:nvPr/>
        </p:nvSpPr>
        <p:spPr>
          <a:xfrm>
            <a:off x="4050527" y="2222691"/>
            <a:ext cx="61619" cy="1149393"/>
          </a:xfrm>
          <a:prstGeom prst="line">
            <a:avLst/>
          </a:prstGeom>
          <a:ln w="12700" cmpd="sng">
            <a:solidFill>
              <a:srgbClr val="DCDEE0"/>
            </a:solidFill>
            <a:prstDash val="sysDot"/>
            <a:miter lim="400000"/>
          </a:ln>
        </p:spPr>
        <p:txBody>
          <a:bodyPr lIns="0" tIns="0" rIns="0" bIns="0" anchor="ctr"/>
          <a:lstStyle/>
          <a:p>
            <a:pPr lvl="0">
              <a:defRPr sz="3200"/>
            </a:pPr>
            <a:endParaRPr/>
          </a:p>
        </p:txBody>
      </p:sp>
      <p:sp>
        <p:nvSpPr>
          <p:cNvPr id="2568" name="Shape 2568"/>
          <p:cNvSpPr/>
          <p:nvPr/>
        </p:nvSpPr>
        <p:spPr>
          <a:xfrm flipH="1">
            <a:off x="5004939" y="2510172"/>
            <a:ext cx="404843" cy="864330"/>
          </a:xfrm>
          <a:prstGeom prst="line">
            <a:avLst/>
          </a:prstGeom>
          <a:ln w="12700" cmpd="sng">
            <a:solidFill>
              <a:srgbClr val="DCDEE0"/>
            </a:solidFill>
            <a:prstDash val="sysDot"/>
            <a:miter lim="400000"/>
          </a:ln>
        </p:spPr>
        <p:txBody>
          <a:bodyPr lIns="0" tIns="0" rIns="0" bIns="0" anchor="ctr"/>
          <a:lstStyle/>
          <a:p>
            <a:pPr lvl="0">
              <a:defRPr sz="3200"/>
            </a:pPr>
            <a:endParaRPr/>
          </a:p>
        </p:txBody>
      </p:sp>
      <p:sp>
        <p:nvSpPr>
          <p:cNvPr id="2569" name="Shape 2569"/>
          <p:cNvSpPr/>
          <p:nvPr/>
        </p:nvSpPr>
        <p:spPr>
          <a:xfrm>
            <a:off x="5203433" y="2025272"/>
            <a:ext cx="638978" cy="314169"/>
          </a:xfrm>
          <a:prstGeom prst="line">
            <a:avLst/>
          </a:prstGeom>
          <a:ln w="12700" cmpd="sng">
            <a:solidFill>
              <a:srgbClr val="DCDEE0"/>
            </a:solidFill>
            <a:prstDash val="sysDot"/>
            <a:miter lim="400000"/>
          </a:ln>
        </p:spPr>
        <p:txBody>
          <a:bodyPr lIns="0" tIns="0" rIns="0" bIns="0" anchor="ctr"/>
          <a:lstStyle/>
          <a:p>
            <a:pPr lvl="0">
              <a:defRPr sz="3200"/>
            </a:pPr>
            <a:endParaRPr/>
          </a:p>
        </p:txBody>
      </p:sp>
      <p:grpSp>
        <p:nvGrpSpPr>
          <p:cNvPr id="2575" name="Group 2575"/>
          <p:cNvGrpSpPr/>
          <p:nvPr/>
        </p:nvGrpSpPr>
        <p:grpSpPr>
          <a:xfrm>
            <a:off x="1213351" y="1912990"/>
            <a:ext cx="646213" cy="646213"/>
            <a:chOff x="0" y="0"/>
            <a:chExt cx="1723234" cy="1723234"/>
          </a:xfrm>
        </p:grpSpPr>
        <p:sp>
          <p:nvSpPr>
            <p:cNvPr id="2570" name="Shape 2570"/>
            <p:cNvSpPr/>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71" name="Shape 2571"/>
            <p:cNvSpPr/>
            <p:nvPr/>
          </p:nvSpPr>
          <p:spPr>
            <a:xfrm>
              <a:off x="229783" y="229783"/>
              <a:ext cx="1263668"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nvGrpSpPr>
            <p:cNvPr id="2574" name="Group 2574"/>
            <p:cNvGrpSpPr/>
            <p:nvPr/>
          </p:nvGrpSpPr>
          <p:grpSpPr>
            <a:xfrm>
              <a:off x="556869" y="455269"/>
              <a:ext cx="606665" cy="767396"/>
              <a:chOff x="0" y="0"/>
              <a:chExt cx="606664" cy="767395"/>
            </a:xfrm>
          </p:grpSpPr>
          <p:sp>
            <p:nvSpPr>
              <p:cNvPr id="2572" name="Shape 2572"/>
              <p:cNvSpPr/>
              <p:nvPr/>
            </p:nvSpPr>
            <p:spPr>
              <a:xfrm>
                <a:off x="0" y="0"/>
                <a:ext cx="283257" cy="767396"/>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73" name="Shape 2573"/>
              <p:cNvSpPr/>
              <p:nvPr/>
            </p:nvSpPr>
            <p:spPr>
              <a:xfrm>
                <a:off x="255435" y="0"/>
                <a:ext cx="351230" cy="765677"/>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grpSp>
        <p:nvGrpSpPr>
          <p:cNvPr id="2579" name="Group 2579"/>
          <p:cNvGrpSpPr/>
          <p:nvPr/>
        </p:nvGrpSpPr>
        <p:grpSpPr>
          <a:xfrm>
            <a:off x="2156797" y="2474281"/>
            <a:ext cx="646214" cy="646214"/>
            <a:chOff x="0" y="0"/>
            <a:chExt cx="1723234" cy="1723234"/>
          </a:xfrm>
        </p:grpSpPr>
        <p:sp>
          <p:nvSpPr>
            <p:cNvPr id="2576" name="Shape 2576"/>
            <p:cNvSpPr/>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77" name="Shape 2577"/>
            <p:cNvSpPr/>
            <p:nvPr/>
          </p:nvSpPr>
          <p:spPr>
            <a:xfrm>
              <a:off x="229783" y="229783"/>
              <a:ext cx="1263668"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78" name="Shape 2578"/>
            <p:cNvSpPr/>
            <p:nvPr/>
          </p:nvSpPr>
          <p:spPr>
            <a:xfrm>
              <a:off x="520679" y="483798"/>
              <a:ext cx="681876" cy="732989"/>
            </a:xfrm>
            <a:custGeom>
              <a:avLst/>
              <a:gdLst/>
              <a:ahLst/>
              <a:cxnLst>
                <a:cxn ang="0">
                  <a:pos x="wd2" y="hd2"/>
                </a:cxn>
                <a:cxn ang="5400000">
                  <a:pos x="wd2" y="hd2"/>
                </a:cxn>
                <a:cxn ang="10800000">
                  <a:pos x="wd2" y="hd2"/>
                </a:cxn>
                <a:cxn ang="16200000">
                  <a:pos x="wd2" y="hd2"/>
                </a:cxn>
              </a:cxnLst>
              <a:rect l="0" t="0" r="r" b="b"/>
              <a:pathLst>
                <a:path w="21600" h="21600" extrusionOk="0">
                  <a:moveTo>
                    <a:pt x="10693" y="0"/>
                  </a:moveTo>
                  <a:cubicBezTo>
                    <a:pt x="10445" y="0"/>
                    <a:pt x="10248" y="183"/>
                    <a:pt x="10248" y="414"/>
                  </a:cubicBezTo>
                  <a:lnTo>
                    <a:pt x="10248" y="1672"/>
                  </a:lnTo>
                  <a:cubicBezTo>
                    <a:pt x="10248" y="1904"/>
                    <a:pt x="10445" y="2086"/>
                    <a:pt x="10693" y="2086"/>
                  </a:cubicBezTo>
                  <a:cubicBezTo>
                    <a:pt x="10941" y="2086"/>
                    <a:pt x="11156" y="1904"/>
                    <a:pt x="11156" y="1672"/>
                  </a:cubicBezTo>
                  <a:lnTo>
                    <a:pt x="11156" y="414"/>
                  </a:lnTo>
                  <a:cubicBezTo>
                    <a:pt x="11156" y="183"/>
                    <a:pt x="10941" y="0"/>
                    <a:pt x="10693" y="0"/>
                  </a:cubicBezTo>
                  <a:close/>
                  <a:moveTo>
                    <a:pt x="5356" y="1109"/>
                  </a:moveTo>
                  <a:cubicBezTo>
                    <a:pt x="5140" y="1224"/>
                    <a:pt x="5055" y="1489"/>
                    <a:pt x="5178" y="1688"/>
                  </a:cubicBezTo>
                  <a:cubicBezTo>
                    <a:pt x="5178" y="1688"/>
                    <a:pt x="5854" y="2781"/>
                    <a:pt x="5854" y="2781"/>
                  </a:cubicBezTo>
                  <a:cubicBezTo>
                    <a:pt x="5939" y="2914"/>
                    <a:pt x="6090" y="2979"/>
                    <a:pt x="6245" y="2979"/>
                  </a:cubicBezTo>
                  <a:cubicBezTo>
                    <a:pt x="6321" y="2979"/>
                    <a:pt x="6406" y="2968"/>
                    <a:pt x="6476" y="2930"/>
                  </a:cubicBezTo>
                  <a:cubicBezTo>
                    <a:pt x="6693" y="2814"/>
                    <a:pt x="6761" y="2552"/>
                    <a:pt x="6637" y="2350"/>
                  </a:cubicBezTo>
                  <a:lnTo>
                    <a:pt x="5960" y="1274"/>
                  </a:lnTo>
                  <a:cubicBezTo>
                    <a:pt x="5837" y="1073"/>
                    <a:pt x="5571" y="993"/>
                    <a:pt x="5356" y="1109"/>
                  </a:cubicBezTo>
                  <a:close/>
                  <a:moveTo>
                    <a:pt x="16156" y="1109"/>
                  </a:moveTo>
                  <a:cubicBezTo>
                    <a:pt x="15941" y="993"/>
                    <a:pt x="15656" y="1073"/>
                    <a:pt x="15533" y="1274"/>
                  </a:cubicBezTo>
                  <a:lnTo>
                    <a:pt x="14857" y="2350"/>
                  </a:lnTo>
                  <a:cubicBezTo>
                    <a:pt x="14733" y="2549"/>
                    <a:pt x="14819" y="2813"/>
                    <a:pt x="15035" y="2930"/>
                  </a:cubicBezTo>
                  <a:cubicBezTo>
                    <a:pt x="15104" y="2967"/>
                    <a:pt x="15173" y="2979"/>
                    <a:pt x="15248" y="2979"/>
                  </a:cubicBezTo>
                  <a:cubicBezTo>
                    <a:pt x="15403" y="2979"/>
                    <a:pt x="15555" y="2914"/>
                    <a:pt x="15640" y="2781"/>
                  </a:cubicBezTo>
                  <a:lnTo>
                    <a:pt x="16316" y="1688"/>
                  </a:lnTo>
                  <a:cubicBezTo>
                    <a:pt x="16441" y="1489"/>
                    <a:pt x="16371" y="1224"/>
                    <a:pt x="16156" y="1109"/>
                  </a:cubicBezTo>
                  <a:close/>
                  <a:moveTo>
                    <a:pt x="11102" y="3178"/>
                  </a:moveTo>
                  <a:cubicBezTo>
                    <a:pt x="7179" y="3178"/>
                    <a:pt x="3986" y="6054"/>
                    <a:pt x="3986" y="9583"/>
                  </a:cubicBezTo>
                  <a:cubicBezTo>
                    <a:pt x="3986" y="11875"/>
                    <a:pt x="4993" y="13230"/>
                    <a:pt x="5729" y="14234"/>
                  </a:cubicBezTo>
                  <a:cubicBezTo>
                    <a:pt x="6182" y="14852"/>
                    <a:pt x="6423" y="15220"/>
                    <a:pt x="6423" y="15592"/>
                  </a:cubicBezTo>
                  <a:cubicBezTo>
                    <a:pt x="6423" y="16421"/>
                    <a:pt x="6907" y="17204"/>
                    <a:pt x="7757" y="17793"/>
                  </a:cubicBezTo>
                  <a:cubicBezTo>
                    <a:pt x="7779" y="18285"/>
                    <a:pt x="7864" y="19481"/>
                    <a:pt x="7864" y="19481"/>
                  </a:cubicBezTo>
                  <a:cubicBezTo>
                    <a:pt x="7879" y="19824"/>
                    <a:pt x="8057" y="20529"/>
                    <a:pt x="9323" y="20921"/>
                  </a:cubicBezTo>
                  <a:cubicBezTo>
                    <a:pt x="9471" y="21125"/>
                    <a:pt x="9672" y="21302"/>
                    <a:pt x="9910" y="21451"/>
                  </a:cubicBezTo>
                  <a:cubicBezTo>
                    <a:pt x="10059" y="21544"/>
                    <a:pt x="10228" y="21600"/>
                    <a:pt x="10409" y="21600"/>
                  </a:cubicBezTo>
                  <a:lnTo>
                    <a:pt x="11796" y="21600"/>
                  </a:lnTo>
                  <a:cubicBezTo>
                    <a:pt x="11976" y="21600"/>
                    <a:pt x="12147" y="21544"/>
                    <a:pt x="12295" y="21451"/>
                  </a:cubicBezTo>
                  <a:cubicBezTo>
                    <a:pt x="12533" y="21302"/>
                    <a:pt x="12732" y="21125"/>
                    <a:pt x="12882" y="20921"/>
                  </a:cubicBezTo>
                  <a:cubicBezTo>
                    <a:pt x="14157" y="20528"/>
                    <a:pt x="14331" y="19811"/>
                    <a:pt x="14341" y="19481"/>
                  </a:cubicBezTo>
                  <a:cubicBezTo>
                    <a:pt x="14341" y="19481"/>
                    <a:pt x="14425" y="18285"/>
                    <a:pt x="14447" y="17793"/>
                  </a:cubicBezTo>
                  <a:cubicBezTo>
                    <a:pt x="15298" y="17207"/>
                    <a:pt x="15782" y="16421"/>
                    <a:pt x="15782" y="15592"/>
                  </a:cubicBezTo>
                  <a:cubicBezTo>
                    <a:pt x="15782" y="15223"/>
                    <a:pt x="16037" y="14858"/>
                    <a:pt x="16494" y="14234"/>
                  </a:cubicBezTo>
                  <a:cubicBezTo>
                    <a:pt x="17223" y="13239"/>
                    <a:pt x="18219" y="11876"/>
                    <a:pt x="18219" y="9583"/>
                  </a:cubicBezTo>
                  <a:cubicBezTo>
                    <a:pt x="18219" y="6054"/>
                    <a:pt x="15026" y="3178"/>
                    <a:pt x="11102" y="3178"/>
                  </a:cubicBezTo>
                  <a:close/>
                  <a:moveTo>
                    <a:pt x="2384" y="4817"/>
                  </a:moveTo>
                  <a:cubicBezTo>
                    <a:pt x="2170" y="4700"/>
                    <a:pt x="1886" y="4781"/>
                    <a:pt x="1761" y="4982"/>
                  </a:cubicBezTo>
                  <a:cubicBezTo>
                    <a:pt x="1639" y="5180"/>
                    <a:pt x="1725" y="5427"/>
                    <a:pt x="1939" y="5545"/>
                  </a:cubicBezTo>
                  <a:lnTo>
                    <a:pt x="3096" y="6174"/>
                  </a:lnTo>
                  <a:cubicBezTo>
                    <a:pt x="3166" y="6212"/>
                    <a:pt x="3252" y="6223"/>
                    <a:pt x="3327" y="6223"/>
                  </a:cubicBezTo>
                  <a:cubicBezTo>
                    <a:pt x="3483" y="6223"/>
                    <a:pt x="3633" y="6160"/>
                    <a:pt x="3719" y="6025"/>
                  </a:cubicBezTo>
                  <a:cubicBezTo>
                    <a:pt x="3841" y="5826"/>
                    <a:pt x="3775" y="5563"/>
                    <a:pt x="3558" y="5446"/>
                  </a:cubicBezTo>
                  <a:lnTo>
                    <a:pt x="2384" y="4817"/>
                  </a:lnTo>
                  <a:close/>
                  <a:moveTo>
                    <a:pt x="19607" y="4817"/>
                  </a:moveTo>
                  <a:lnTo>
                    <a:pt x="18451" y="5446"/>
                  </a:lnTo>
                  <a:cubicBezTo>
                    <a:pt x="18238" y="5563"/>
                    <a:pt x="18150" y="5826"/>
                    <a:pt x="18273" y="6025"/>
                  </a:cubicBezTo>
                  <a:cubicBezTo>
                    <a:pt x="18359" y="6158"/>
                    <a:pt x="18508" y="6223"/>
                    <a:pt x="18664" y="6223"/>
                  </a:cubicBezTo>
                  <a:cubicBezTo>
                    <a:pt x="18739" y="6223"/>
                    <a:pt x="18825" y="6212"/>
                    <a:pt x="18896" y="6174"/>
                  </a:cubicBezTo>
                  <a:lnTo>
                    <a:pt x="20070" y="5545"/>
                  </a:lnTo>
                  <a:cubicBezTo>
                    <a:pt x="20286" y="5429"/>
                    <a:pt x="20355" y="5181"/>
                    <a:pt x="20230" y="4982"/>
                  </a:cubicBezTo>
                  <a:cubicBezTo>
                    <a:pt x="20107" y="4782"/>
                    <a:pt x="19824" y="4700"/>
                    <a:pt x="19607" y="4817"/>
                  </a:cubicBezTo>
                  <a:close/>
                  <a:moveTo>
                    <a:pt x="11102" y="4850"/>
                  </a:moveTo>
                  <a:cubicBezTo>
                    <a:pt x="14037" y="4850"/>
                    <a:pt x="16422" y="6977"/>
                    <a:pt x="16422" y="9583"/>
                  </a:cubicBezTo>
                  <a:cubicBezTo>
                    <a:pt x="16422" y="11359"/>
                    <a:pt x="15670" y="12378"/>
                    <a:pt x="14999" y="13291"/>
                  </a:cubicBezTo>
                  <a:cubicBezTo>
                    <a:pt x="14475" y="14008"/>
                    <a:pt x="13985" y="14687"/>
                    <a:pt x="13985" y="15592"/>
                  </a:cubicBezTo>
                  <a:cubicBezTo>
                    <a:pt x="13985" y="15989"/>
                    <a:pt x="13596" y="16317"/>
                    <a:pt x="13309" y="16502"/>
                  </a:cubicBezTo>
                  <a:lnTo>
                    <a:pt x="8896" y="16502"/>
                  </a:lnTo>
                  <a:cubicBezTo>
                    <a:pt x="8610" y="16317"/>
                    <a:pt x="8238" y="15989"/>
                    <a:pt x="8238" y="15592"/>
                  </a:cubicBezTo>
                  <a:cubicBezTo>
                    <a:pt x="8238" y="14687"/>
                    <a:pt x="7738" y="14016"/>
                    <a:pt x="7206" y="13291"/>
                  </a:cubicBezTo>
                  <a:cubicBezTo>
                    <a:pt x="6541" y="12384"/>
                    <a:pt x="5783" y="11357"/>
                    <a:pt x="5783" y="9583"/>
                  </a:cubicBezTo>
                  <a:cubicBezTo>
                    <a:pt x="5783" y="6979"/>
                    <a:pt x="8171" y="4852"/>
                    <a:pt x="11102" y="4850"/>
                  </a:cubicBezTo>
                  <a:close/>
                  <a:moveTo>
                    <a:pt x="10764" y="6356"/>
                  </a:moveTo>
                  <a:cubicBezTo>
                    <a:pt x="10078" y="6356"/>
                    <a:pt x="9679" y="6681"/>
                    <a:pt x="9679" y="7332"/>
                  </a:cubicBezTo>
                  <a:lnTo>
                    <a:pt x="9679" y="8822"/>
                  </a:lnTo>
                  <a:cubicBezTo>
                    <a:pt x="9679" y="9011"/>
                    <a:pt x="9704" y="9214"/>
                    <a:pt x="9732" y="9418"/>
                  </a:cubicBezTo>
                  <a:cubicBezTo>
                    <a:pt x="9732" y="9418"/>
                    <a:pt x="10159" y="12397"/>
                    <a:pt x="10159" y="12397"/>
                  </a:cubicBezTo>
                  <a:cubicBezTo>
                    <a:pt x="10212" y="12768"/>
                    <a:pt x="10407" y="12877"/>
                    <a:pt x="10764" y="12877"/>
                  </a:cubicBezTo>
                  <a:cubicBezTo>
                    <a:pt x="11119" y="12877"/>
                    <a:pt x="11316" y="12768"/>
                    <a:pt x="11369" y="12397"/>
                  </a:cubicBezTo>
                  <a:lnTo>
                    <a:pt x="11796" y="9418"/>
                  </a:lnTo>
                  <a:cubicBezTo>
                    <a:pt x="11824" y="9214"/>
                    <a:pt x="11850" y="9011"/>
                    <a:pt x="11850" y="8822"/>
                  </a:cubicBezTo>
                  <a:lnTo>
                    <a:pt x="11850" y="7332"/>
                  </a:lnTo>
                  <a:cubicBezTo>
                    <a:pt x="11850" y="6681"/>
                    <a:pt x="11450" y="6356"/>
                    <a:pt x="10764" y="6356"/>
                  </a:cubicBezTo>
                  <a:close/>
                  <a:moveTo>
                    <a:pt x="445" y="9534"/>
                  </a:moveTo>
                  <a:cubicBezTo>
                    <a:pt x="197" y="9534"/>
                    <a:pt x="0" y="9716"/>
                    <a:pt x="0" y="9948"/>
                  </a:cubicBezTo>
                  <a:cubicBezTo>
                    <a:pt x="0" y="10178"/>
                    <a:pt x="197" y="10378"/>
                    <a:pt x="445" y="10378"/>
                  </a:cubicBezTo>
                  <a:lnTo>
                    <a:pt x="1797" y="10378"/>
                  </a:lnTo>
                  <a:cubicBezTo>
                    <a:pt x="2048" y="10378"/>
                    <a:pt x="2242" y="10178"/>
                    <a:pt x="2242" y="9948"/>
                  </a:cubicBezTo>
                  <a:cubicBezTo>
                    <a:pt x="2242" y="9716"/>
                    <a:pt x="2048" y="9534"/>
                    <a:pt x="1797" y="9534"/>
                  </a:cubicBezTo>
                  <a:lnTo>
                    <a:pt x="445" y="9534"/>
                  </a:lnTo>
                  <a:close/>
                  <a:moveTo>
                    <a:pt x="19803" y="9534"/>
                  </a:moveTo>
                  <a:cubicBezTo>
                    <a:pt x="19554" y="9534"/>
                    <a:pt x="19358" y="9716"/>
                    <a:pt x="19358" y="9948"/>
                  </a:cubicBezTo>
                  <a:cubicBezTo>
                    <a:pt x="19358" y="10178"/>
                    <a:pt x="19554" y="10378"/>
                    <a:pt x="19803" y="10378"/>
                  </a:cubicBezTo>
                  <a:lnTo>
                    <a:pt x="21155" y="10378"/>
                  </a:lnTo>
                  <a:cubicBezTo>
                    <a:pt x="21403" y="10378"/>
                    <a:pt x="21600" y="10178"/>
                    <a:pt x="21600" y="9948"/>
                  </a:cubicBezTo>
                  <a:cubicBezTo>
                    <a:pt x="21600" y="9716"/>
                    <a:pt x="21403" y="9534"/>
                    <a:pt x="21155" y="9534"/>
                  </a:cubicBezTo>
                  <a:lnTo>
                    <a:pt x="19803" y="9534"/>
                  </a:lnTo>
                  <a:close/>
                  <a:moveTo>
                    <a:pt x="3096" y="13291"/>
                  </a:moveTo>
                  <a:lnTo>
                    <a:pt x="1939" y="13920"/>
                  </a:lnTo>
                  <a:cubicBezTo>
                    <a:pt x="1723" y="14036"/>
                    <a:pt x="1639" y="14301"/>
                    <a:pt x="1761" y="14499"/>
                  </a:cubicBezTo>
                  <a:cubicBezTo>
                    <a:pt x="1845" y="14636"/>
                    <a:pt x="1999" y="14714"/>
                    <a:pt x="2153" y="14714"/>
                  </a:cubicBezTo>
                  <a:cubicBezTo>
                    <a:pt x="2231" y="14714"/>
                    <a:pt x="2313" y="14687"/>
                    <a:pt x="2384" y="14648"/>
                  </a:cubicBezTo>
                  <a:lnTo>
                    <a:pt x="3558" y="14019"/>
                  </a:lnTo>
                  <a:cubicBezTo>
                    <a:pt x="3771" y="13901"/>
                    <a:pt x="3841" y="13655"/>
                    <a:pt x="3719" y="13457"/>
                  </a:cubicBezTo>
                  <a:cubicBezTo>
                    <a:pt x="3595" y="13254"/>
                    <a:pt x="3312" y="13175"/>
                    <a:pt x="3096" y="13291"/>
                  </a:cubicBezTo>
                  <a:close/>
                  <a:moveTo>
                    <a:pt x="18896" y="13291"/>
                  </a:moveTo>
                  <a:cubicBezTo>
                    <a:pt x="18682" y="13175"/>
                    <a:pt x="18400" y="13254"/>
                    <a:pt x="18273" y="13457"/>
                  </a:cubicBezTo>
                  <a:cubicBezTo>
                    <a:pt x="18150" y="13654"/>
                    <a:pt x="18238" y="13902"/>
                    <a:pt x="18451" y="14019"/>
                  </a:cubicBezTo>
                  <a:lnTo>
                    <a:pt x="19607" y="14648"/>
                  </a:lnTo>
                  <a:cubicBezTo>
                    <a:pt x="19678" y="14687"/>
                    <a:pt x="19763" y="14714"/>
                    <a:pt x="19839" y="14714"/>
                  </a:cubicBezTo>
                  <a:cubicBezTo>
                    <a:pt x="19994" y="14714"/>
                    <a:pt x="20145" y="14633"/>
                    <a:pt x="20230" y="14499"/>
                  </a:cubicBezTo>
                  <a:cubicBezTo>
                    <a:pt x="20355" y="14299"/>
                    <a:pt x="20286" y="14036"/>
                    <a:pt x="20070" y="13920"/>
                  </a:cubicBezTo>
                  <a:lnTo>
                    <a:pt x="18896" y="13291"/>
                  </a:lnTo>
                  <a:close/>
                  <a:moveTo>
                    <a:pt x="10800" y="13771"/>
                  </a:moveTo>
                  <a:cubicBezTo>
                    <a:pt x="10183" y="13771"/>
                    <a:pt x="9679" y="14240"/>
                    <a:pt x="9679" y="14814"/>
                  </a:cubicBezTo>
                  <a:cubicBezTo>
                    <a:pt x="9679" y="15388"/>
                    <a:pt x="10183" y="15857"/>
                    <a:pt x="10800" y="15857"/>
                  </a:cubicBezTo>
                  <a:cubicBezTo>
                    <a:pt x="11417" y="15857"/>
                    <a:pt x="11921" y="15388"/>
                    <a:pt x="11921" y="14814"/>
                  </a:cubicBezTo>
                  <a:cubicBezTo>
                    <a:pt x="11921" y="14240"/>
                    <a:pt x="11417" y="13771"/>
                    <a:pt x="10800" y="1377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583" name="Group 2583"/>
          <p:cNvGrpSpPr/>
          <p:nvPr/>
        </p:nvGrpSpPr>
        <p:grpSpPr>
          <a:xfrm>
            <a:off x="4165744" y="2862139"/>
            <a:ext cx="802002" cy="802002"/>
            <a:chOff x="0" y="0"/>
            <a:chExt cx="2138671" cy="2138671"/>
          </a:xfrm>
        </p:grpSpPr>
        <p:sp>
          <p:nvSpPr>
            <p:cNvPr id="2580" name="Shape 2580"/>
            <p:cNvSpPr/>
            <p:nvPr/>
          </p:nvSpPr>
          <p:spPr>
            <a:xfrm>
              <a:off x="0" y="0"/>
              <a:ext cx="2138672" cy="21386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81" name="Shape 2581"/>
            <p:cNvSpPr/>
            <p:nvPr/>
          </p:nvSpPr>
          <p:spPr>
            <a:xfrm>
              <a:off x="285180" y="285179"/>
              <a:ext cx="1568313" cy="1568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82" name="Shape 2582"/>
            <p:cNvSpPr/>
            <p:nvPr/>
          </p:nvSpPr>
          <p:spPr>
            <a:xfrm>
              <a:off x="634255" y="645941"/>
              <a:ext cx="876967" cy="846788"/>
            </a:xfrm>
            <a:custGeom>
              <a:avLst/>
              <a:gdLst/>
              <a:ahLst/>
              <a:cxnLst>
                <a:cxn ang="0">
                  <a:pos x="wd2" y="hd2"/>
                </a:cxn>
                <a:cxn ang="5400000">
                  <a:pos x="wd2" y="hd2"/>
                </a:cxn>
                <a:cxn ang="10800000">
                  <a:pos x="wd2" y="hd2"/>
                </a:cxn>
                <a:cxn ang="16200000">
                  <a:pos x="wd2" y="hd2"/>
                </a:cxn>
              </a:cxnLst>
              <a:rect l="0" t="0" r="r" b="b"/>
              <a:pathLst>
                <a:path w="21600" h="21600" extrusionOk="0">
                  <a:moveTo>
                    <a:pt x="3540" y="20848"/>
                  </a:moveTo>
                  <a:cubicBezTo>
                    <a:pt x="3137" y="20848"/>
                    <a:pt x="2813" y="20512"/>
                    <a:pt x="2813" y="20094"/>
                  </a:cubicBezTo>
                  <a:cubicBezTo>
                    <a:pt x="2813" y="19681"/>
                    <a:pt x="3137" y="19342"/>
                    <a:pt x="3540" y="19342"/>
                  </a:cubicBezTo>
                  <a:cubicBezTo>
                    <a:pt x="3939" y="19342"/>
                    <a:pt x="4267" y="19681"/>
                    <a:pt x="4267" y="20094"/>
                  </a:cubicBezTo>
                  <a:cubicBezTo>
                    <a:pt x="4267" y="20512"/>
                    <a:pt x="3939" y="20848"/>
                    <a:pt x="3540" y="20848"/>
                  </a:cubicBezTo>
                  <a:cubicBezTo>
                    <a:pt x="3540" y="20848"/>
                    <a:pt x="3540" y="20848"/>
                    <a:pt x="3540" y="20848"/>
                  </a:cubicBezTo>
                  <a:close/>
                  <a:moveTo>
                    <a:pt x="3540" y="18592"/>
                  </a:moveTo>
                  <a:cubicBezTo>
                    <a:pt x="2738" y="18592"/>
                    <a:pt x="2085" y="19264"/>
                    <a:pt x="2085" y="20094"/>
                  </a:cubicBezTo>
                  <a:cubicBezTo>
                    <a:pt x="2085" y="20926"/>
                    <a:pt x="2738" y="21600"/>
                    <a:pt x="3540" y="21600"/>
                  </a:cubicBezTo>
                  <a:cubicBezTo>
                    <a:pt x="4343" y="21600"/>
                    <a:pt x="4991" y="20926"/>
                    <a:pt x="4991" y="20094"/>
                  </a:cubicBezTo>
                  <a:cubicBezTo>
                    <a:pt x="4991" y="19264"/>
                    <a:pt x="4343" y="18592"/>
                    <a:pt x="3540" y="18592"/>
                  </a:cubicBezTo>
                  <a:cubicBezTo>
                    <a:pt x="3540" y="18592"/>
                    <a:pt x="3540" y="18592"/>
                    <a:pt x="3540" y="18592"/>
                  </a:cubicBezTo>
                  <a:close/>
                  <a:moveTo>
                    <a:pt x="11142" y="20848"/>
                  </a:moveTo>
                  <a:cubicBezTo>
                    <a:pt x="10740" y="20848"/>
                    <a:pt x="10415" y="20512"/>
                    <a:pt x="10415" y="20094"/>
                  </a:cubicBezTo>
                  <a:cubicBezTo>
                    <a:pt x="10415" y="19681"/>
                    <a:pt x="10740" y="19342"/>
                    <a:pt x="11142" y="19342"/>
                  </a:cubicBezTo>
                  <a:cubicBezTo>
                    <a:pt x="11542" y="19342"/>
                    <a:pt x="11867" y="19681"/>
                    <a:pt x="11867" y="20094"/>
                  </a:cubicBezTo>
                  <a:cubicBezTo>
                    <a:pt x="11867" y="20512"/>
                    <a:pt x="11542" y="20848"/>
                    <a:pt x="11142" y="20848"/>
                  </a:cubicBezTo>
                  <a:cubicBezTo>
                    <a:pt x="11142" y="20848"/>
                    <a:pt x="11142" y="20848"/>
                    <a:pt x="11142" y="20848"/>
                  </a:cubicBezTo>
                  <a:close/>
                  <a:moveTo>
                    <a:pt x="11142" y="18592"/>
                  </a:moveTo>
                  <a:cubicBezTo>
                    <a:pt x="10340" y="18592"/>
                    <a:pt x="9688" y="19264"/>
                    <a:pt x="9688" y="20094"/>
                  </a:cubicBezTo>
                  <a:cubicBezTo>
                    <a:pt x="9688" y="20926"/>
                    <a:pt x="10340" y="21600"/>
                    <a:pt x="11142" y="21600"/>
                  </a:cubicBezTo>
                  <a:cubicBezTo>
                    <a:pt x="11945" y="21600"/>
                    <a:pt x="12594" y="20926"/>
                    <a:pt x="12594" y="20094"/>
                  </a:cubicBezTo>
                  <a:cubicBezTo>
                    <a:pt x="12594" y="19264"/>
                    <a:pt x="11945" y="18592"/>
                    <a:pt x="11142" y="18592"/>
                  </a:cubicBezTo>
                  <a:cubicBezTo>
                    <a:pt x="11142" y="18592"/>
                    <a:pt x="11142" y="18592"/>
                    <a:pt x="11142" y="18592"/>
                  </a:cubicBezTo>
                  <a:close/>
                  <a:moveTo>
                    <a:pt x="14493" y="17477"/>
                  </a:moveTo>
                  <a:lnTo>
                    <a:pt x="14493" y="19083"/>
                  </a:lnTo>
                  <a:cubicBezTo>
                    <a:pt x="14493" y="19484"/>
                    <a:pt x="14179" y="19809"/>
                    <a:pt x="13793" y="19809"/>
                  </a:cubicBezTo>
                  <a:lnTo>
                    <a:pt x="13043" y="19809"/>
                  </a:lnTo>
                  <a:cubicBezTo>
                    <a:pt x="12909" y="18846"/>
                    <a:pt x="12107" y="18106"/>
                    <a:pt x="11140" y="18106"/>
                  </a:cubicBezTo>
                  <a:cubicBezTo>
                    <a:pt x="10176" y="18106"/>
                    <a:pt x="9375" y="18846"/>
                    <a:pt x="9240" y="19809"/>
                  </a:cubicBezTo>
                  <a:lnTo>
                    <a:pt x="5440" y="19809"/>
                  </a:lnTo>
                  <a:cubicBezTo>
                    <a:pt x="5305" y="18846"/>
                    <a:pt x="4504" y="18106"/>
                    <a:pt x="3540" y="18106"/>
                  </a:cubicBezTo>
                  <a:cubicBezTo>
                    <a:pt x="2576" y="18106"/>
                    <a:pt x="1775" y="18846"/>
                    <a:pt x="1639" y="19809"/>
                  </a:cubicBezTo>
                  <a:lnTo>
                    <a:pt x="701" y="19809"/>
                  </a:lnTo>
                  <a:cubicBezTo>
                    <a:pt x="314" y="19809"/>
                    <a:pt x="0" y="19484"/>
                    <a:pt x="0" y="19083"/>
                  </a:cubicBezTo>
                  <a:lnTo>
                    <a:pt x="0" y="17477"/>
                  </a:lnTo>
                  <a:cubicBezTo>
                    <a:pt x="0" y="17477"/>
                    <a:pt x="14493" y="17477"/>
                    <a:pt x="14493" y="17477"/>
                  </a:cubicBezTo>
                  <a:close/>
                  <a:moveTo>
                    <a:pt x="13018" y="15952"/>
                  </a:moveTo>
                  <a:lnTo>
                    <a:pt x="10352" y="15952"/>
                  </a:lnTo>
                  <a:cubicBezTo>
                    <a:pt x="10292" y="15952"/>
                    <a:pt x="10244" y="15902"/>
                    <a:pt x="10244" y="15840"/>
                  </a:cubicBezTo>
                  <a:lnTo>
                    <a:pt x="10244" y="13709"/>
                  </a:lnTo>
                  <a:cubicBezTo>
                    <a:pt x="10244" y="13646"/>
                    <a:pt x="10292" y="13597"/>
                    <a:pt x="10352" y="13597"/>
                  </a:cubicBezTo>
                  <a:lnTo>
                    <a:pt x="10860" y="13597"/>
                  </a:lnTo>
                  <a:cubicBezTo>
                    <a:pt x="10887" y="13597"/>
                    <a:pt x="10917" y="13609"/>
                    <a:pt x="10938" y="13628"/>
                  </a:cubicBezTo>
                  <a:lnTo>
                    <a:pt x="13092" y="15759"/>
                  </a:lnTo>
                  <a:cubicBezTo>
                    <a:pt x="13165" y="15828"/>
                    <a:pt x="13117" y="15952"/>
                    <a:pt x="13018" y="15952"/>
                  </a:cubicBezTo>
                  <a:cubicBezTo>
                    <a:pt x="13018" y="15952"/>
                    <a:pt x="13018" y="15952"/>
                    <a:pt x="13018" y="15952"/>
                  </a:cubicBezTo>
                  <a:close/>
                  <a:moveTo>
                    <a:pt x="14217" y="15859"/>
                  </a:moveTo>
                  <a:lnTo>
                    <a:pt x="11463" y="13040"/>
                  </a:lnTo>
                  <a:cubicBezTo>
                    <a:pt x="11290" y="12859"/>
                    <a:pt x="11052" y="12759"/>
                    <a:pt x="10808" y="12759"/>
                  </a:cubicBezTo>
                  <a:lnTo>
                    <a:pt x="9420" y="12759"/>
                  </a:lnTo>
                  <a:lnTo>
                    <a:pt x="9420" y="12221"/>
                  </a:lnTo>
                  <a:cubicBezTo>
                    <a:pt x="9420" y="11819"/>
                    <a:pt x="9105" y="11496"/>
                    <a:pt x="8717" y="11496"/>
                  </a:cubicBezTo>
                  <a:lnTo>
                    <a:pt x="701" y="11496"/>
                  </a:lnTo>
                  <a:cubicBezTo>
                    <a:pt x="313" y="11496"/>
                    <a:pt x="0" y="11819"/>
                    <a:pt x="0" y="12221"/>
                  </a:cubicBezTo>
                  <a:lnTo>
                    <a:pt x="0" y="17075"/>
                  </a:lnTo>
                  <a:lnTo>
                    <a:pt x="14493" y="17075"/>
                  </a:lnTo>
                  <a:lnTo>
                    <a:pt x="14493" y="16546"/>
                  </a:lnTo>
                  <a:cubicBezTo>
                    <a:pt x="14493" y="16289"/>
                    <a:pt x="14394" y="16039"/>
                    <a:pt x="14217" y="15859"/>
                  </a:cubicBezTo>
                  <a:cubicBezTo>
                    <a:pt x="14217" y="15859"/>
                    <a:pt x="14217" y="15859"/>
                    <a:pt x="14217" y="15859"/>
                  </a:cubicBezTo>
                  <a:close/>
                  <a:moveTo>
                    <a:pt x="21600" y="9261"/>
                  </a:moveTo>
                  <a:cubicBezTo>
                    <a:pt x="21600" y="13378"/>
                    <a:pt x="18991" y="16876"/>
                    <a:pt x="15394" y="18076"/>
                  </a:cubicBezTo>
                  <a:lnTo>
                    <a:pt x="15394" y="16757"/>
                  </a:lnTo>
                  <a:cubicBezTo>
                    <a:pt x="18315" y="15610"/>
                    <a:pt x="20398" y="12683"/>
                    <a:pt x="20398" y="9261"/>
                  </a:cubicBezTo>
                  <a:cubicBezTo>
                    <a:pt x="20398" y="4841"/>
                    <a:pt x="16925" y="1245"/>
                    <a:pt x="12658" y="1245"/>
                  </a:cubicBezTo>
                  <a:cubicBezTo>
                    <a:pt x="8390" y="1245"/>
                    <a:pt x="4919" y="4841"/>
                    <a:pt x="4919" y="9261"/>
                  </a:cubicBezTo>
                  <a:cubicBezTo>
                    <a:pt x="4919" y="9704"/>
                    <a:pt x="4954" y="10138"/>
                    <a:pt x="5021" y="10562"/>
                  </a:cubicBezTo>
                  <a:lnTo>
                    <a:pt x="3806" y="10562"/>
                  </a:lnTo>
                  <a:cubicBezTo>
                    <a:pt x="3748" y="10137"/>
                    <a:pt x="3716" y="9703"/>
                    <a:pt x="3716" y="9261"/>
                  </a:cubicBezTo>
                  <a:cubicBezTo>
                    <a:pt x="3716" y="4154"/>
                    <a:pt x="7728" y="0"/>
                    <a:pt x="12658" y="0"/>
                  </a:cubicBezTo>
                  <a:cubicBezTo>
                    <a:pt x="17589" y="0"/>
                    <a:pt x="21600" y="4154"/>
                    <a:pt x="21600" y="9261"/>
                  </a:cubicBezTo>
                  <a:cubicBezTo>
                    <a:pt x="21600" y="9261"/>
                    <a:pt x="21600" y="9261"/>
                    <a:pt x="21600" y="9261"/>
                  </a:cubicBezTo>
                  <a:close/>
                  <a:moveTo>
                    <a:pt x="12071" y="9261"/>
                  </a:moveTo>
                  <a:cubicBezTo>
                    <a:pt x="12071" y="8926"/>
                    <a:pt x="12334" y="8653"/>
                    <a:pt x="12658" y="8653"/>
                  </a:cubicBezTo>
                  <a:cubicBezTo>
                    <a:pt x="12982" y="8653"/>
                    <a:pt x="13245" y="8926"/>
                    <a:pt x="13245" y="9261"/>
                  </a:cubicBezTo>
                  <a:cubicBezTo>
                    <a:pt x="13245" y="9596"/>
                    <a:pt x="12982" y="9868"/>
                    <a:pt x="12658" y="9868"/>
                  </a:cubicBezTo>
                  <a:cubicBezTo>
                    <a:pt x="12334" y="9868"/>
                    <a:pt x="12071" y="9596"/>
                    <a:pt x="12071" y="9261"/>
                  </a:cubicBezTo>
                  <a:cubicBezTo>
                    <a:pt x="12071" y="9261"/>
                    <a:pt x="12071" y="9261"/>
                    <a:pt x="12071" y="9261"/>
                  </a:cubicBezTo>
                  <a:close/>
                  <a:moveTo>
                    <a:pt x="13831" y="9114"/>
                  </a:moveTo>
                  <a:cubicBezTo>
                    <a:pt x="13805" y="8891"/>
                    <a:pt x="13724" y="8687"/>
                    <a:pt x="13597" y="8517"/>
                  </a:cubicBezTo>
                  <a:lnTo>
                    <a:pt x="14463" y="2954"/>
                  </a:lnTo>
                  <a:cubicBezTo>
                    <a:pt x="14495" y="2746"/>
                    <a:pt x="14367" y="2549"/>
                    <a:pt x="14170" y="2502"/>
                  </a:cubicBezTo>
                  <a:lnTo>
                    <a:pt x="14160" y="2499"/>
                  </a:lnTo>
                  <a:cubicBezTo>
                    <a:pt x="13963" y="2453"/>
                    <a:pt x="13764" y="2572"/>
                    <a:pt x="13706" y="2773"/>
                  </a:cubicBezTo>
                  <a:lnTo>
                    <a:pt x="12129" y="8166"/>
                  </a:lnTo>
                  <a:cubicBezTo>
                    <a:pt x="11740" y="8368"/>
                    <a:pt x="11470" y="8780"/>
                    <a:pt x="11470" y="9261"/>
                  </a:cubicBezTo>
                  <a:cubicBezTo>
                    <a:pt x="11470" y="9939"/>
                    <a:pt x="12003" y="10491"/>
                    <a:pt x="12658" y="10491"/>
                  </a:cubicBezTo>
                  <a:cubicBezTo>
                    <a:pt x="12779" y="10491"/>
                    <a:pt x="12895" y="10466"/>
                    <a:pt x="13006" y="10430"/>
                  </a:cubicBezTo>
                  <a:lnTo>
                    <a:pt x="16300" y="12204"/>
                  </a:lnTo>
                  <a:cubicBezTo>
                    <a:pt x="16481" y="12301"/>
                    <a:pt x="16704" y="12240"/>
                    <a:pt x="16816" y="12062"/>
                  </a:cubicBezTo>
                  <a:lnTo>
                    <a:pt x="16821" y="12054"/>
                  </a:lnTo>
                  <a:cubicBezTo>
                    <a:pt x="16932" y="11878"/>
                    <a:pt x="16895" y="11642"/>
                    <a:pt x="16735" y="11509"/>
                  </a:cubicBezTo>
                  <a:cubicBezTo>
                    <a:pt x="16735" y="11509"/>
                    <a:pt x="13831" y="9114"/>
                    <a:pt x="13831" y="911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587" name="Group 2587"/>
          <p:cNvGrpSpPr/>
          <p:nvPr/>
        </p:nvGrpSpPr>
        <p:grpSpPr>
          <a:xfrm>
            <a:off x="4981165" y="1345728"/>
            <a:ext cx="646213" cy="646213"/>
            <a:chOff x="0" y="0"/>
            <a:chExt cx="1723234" cy="1723234"/>
          </a:xfrm>
        </p:grpSpPr>
        <p:sp>
          <p:nvSpPr>
            <p:cNvPr id="2584" name="Shape 2584"/>
            <p:cNvSpPr/>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85" name="Shape 2585"/>
            <p:cNvSpPr/>
            <p:nvPr/>
          </p:nvSpPr>
          <p:spPr>
            <a:xfrm>
              <a:off x="229782" y="229783"/>
              <a:ext cx="1263669"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86" name="Shape 2586"/>
            <p:cNvSpPr/>
            <p:nvPr/>
          </p:nvSpPr>
          <p:spPr>
            <a:xfrm>
              <a:off x="574386" y="554291"/>
              <a:ext cx="574463" cy="572415"/>
            </a:xfrm>
            <a:custGeom>
              <a:avLst/>
              <a:gdLst/>
              <a:ahLst/>
              <a:cxnLst>
                <a:cxn ang="0">
                  <a:pos x="wd2" y="hd2"/>
                </a:cxn>
                <a:cxn ang="5400000">
                  <a:pos x="wd2" y="hd2"/>
                </a:cxn>
                <a:cxn ang="10800000">
                  <a:pos x="wd2" y="hd2"/>
                </a:cxn>
                <a:cxn ang="16200000">
                  <a:pos x="wd2" y="hd2"/>
                </a:cxn>
              </a:cxnLst>
              <a:rect l="0" t="0" r="r" b="b"/>
              <a:pathLst>
                <a:path w="21600" h="21600" extrusionOk="0">
                  <a:moveTo>
                    <a:pt x="5169" y="14555"/>
                  </a:moveTo>
                  <a:lnTo>
                    <a:pt x="5400" y="14555"/>
                  </a:lnTo>
                  <a:lnTo>
                    <a:pt x="5786" y="14942"/>
                  </a:lnTo>
                  <a:lnTo>
                    <a:pt x="5786" y="20748"/>
                  </a:lnTo>
                  <a:lnTo>
                    <a:pt x="5709" y="21058"/>
                  </a:lnTo>
                  <a:lnTo>
                    <a:pt x="5554" y="21290"/>
                  </a:lnTo>
                  <a:lnTo>
                    <a:pt x="5246" y="21445"/>
                  </a:lnTo>
                  <a:lnTo>
                    <a:pt x="5014" y="21600"/>
                  </a:lnTo>
                  <a:lnTo>
                    <a:pt x="1003" y="21600"/>
                  </a:lnTo>
                  <a:lnTo>
                    <a:pt x="540" y="21445"/>
                  </a:lnTo>
                  <a:lnTo>
                    <a:pt x="309" y="21290"/>
                  </a:lnTo>
                  <a:lnTo>
                    <a:pt x="0" y="21058"/>
                  </a:lnTo>
                  <a:lnTo>
                    <a:pt x="0" y="18503"/>
                  </a:lnTo>
                  <a:lnTo>
                    <a:pt x="154" y="18194"/>
                  </a:lnTo>
                  <a:lnTo>
                    <a:pt x="463" y="17961"/>
                  </a:lnTo>
                  <a:lnTo>
                    <a:pt x="4706" y="14710"/>
                  </a:lnTo>
                  <a:lnTo>
                    <a:pt x="5014" y="14555"/>
                  </a:lnTo>
                  <a:lnTo>
                    <a:pt x="5169" y="14555"/>
                  </a:lnTo>
                  <a:close/>
                  <a:moveTo>
                    <a:pt x="12960" y="8903"/>
                  </a:moveTo>
                  <a:lnTo>
                    <a:pt x="13191" y="8903"/>
                  </a:lnTo>
                  <a:lnTo>
                    <a:pt x="13500" y="9058"/>
                  </a:lnTo>
                  <a:lnTo>
                    <a:pt x="13500" y="9290"/>
                  </a:lnTo>
                  <a:lnTo>
                    <a:pt x="13654" y="9600"/>
                  </a:lnTo>
                  <a:lnTo>
                    <a:pt x="13654" y="20748"/>
                  </a:lnTo>
                  <a:lnTo>
                    <a:pt x="13500" y="21058"/>
                  </a:lnTo>
                  <a:lnTo>
                    <a:pt x="13346" y="21290"/>
                  </a:lnTo>
                  <a:lnTo>
                    <a:pt x="13114" y="21445"/>
                  </a:lnTo>
                  <a:lnTo>
                    <a:pt x="12806" y="21600"/>
                  </a:lnTo>
                  <a:lnTo>
                    <a:pt x="8640" y="21600"/>
                  </a:lnTo>
                  <a:lnTo>
                    <a:pt x="8409" y="21445"/>
                  </a:lnTo>
                  <a:lnTo>
                    <a:pt x="8100" y="21290"/>
                  </a:lnTo>
                  <a:lnTo>
                    <a:pt x="7946" y="21058"/>
                  </a:lnTo>
                  <a:lnTo>
                    <a:pt x="7869" y="20748"/>
                  </a:lnTo>
                  <a:lnTo>
                    <a:pt x="7869" y="12774"/>
                  </a:lnTo>
                  <a:lnTo>
                    <a:pt x="7946" y="12387"/>
                  </a:lnTo>
                  <a:lnTo>
                    <a:pt x="8100" y="12232"/>
                  </a:lnTo>
                  <a:lnTo>
                    <a:pt x="12574" y="8903"/>
                  </a:lnTo>
                  <a:lnTo>
                    <a:pt x="12960" y="8903"/>
                  </a:lnTo>
                  <a:close/>
                  <a:moveTo>
                    <a:pt x="20751" y="3252"/>
                  </a:moveTo>
                  <a:lnTo>
                    <a:pt x="21060" y="3329"/>
                  </a:lnTo>
                  <a:lnTo>
                    <a:pt x="21291" y="3484"/>
                  </a:lnTo>
                  <a:lnTo>
                    <a:pt x="21600" y="3716"/>
                  </a:lnTo>
                  <a:lnTo>
                    <a:pt x="21600" y="20903"/>
                  </a:lnTo>
                  <a:lnTo>
                    <a:pt x="21291" y="21290"/>
                  </a:lnTo>
                  <a:lnTo>
                    <a:pt x="21060" y="21445"/>
                  </a:lnTo>
                  <a:lnTo>
                    <a:pt x="20597" y="21600"/>
                  </a:lnTo>
                  <a:lnTo>
                    <a:pt x="16586" y="21600"/>
                  </a:lnTo>
                  <a:lnTo>
                    <a:pt x="16200" y="21445"/>
                  </a:lnTo>
                  <a:lnTo>
                    <a:pt x="15891" y="21290"/>
                  </a:lnTo>
                  <a:lnTo>
                    <a:pt x="15814" y="21058"/>
                  </a:lnTo>
                  <a:lnTo>
                    <a:pt x="15814" y="6890"/>
                  </a:lnTo>
                  <a:lnTo>
                    <a:pt x="15891" y="6426"/>
                  </a:lnTo>
                  <a:lnTo>
                    <a:pt x="16200" y="6348"/>
                  </a:lnTo>
                  <a:lnTo>
                    <a:pt x="20057" y="3329"/>
                  </a:lnTo>
                  <a:lnTo>
                    <a:pt x="20366" y="3252"/>
                  </a:lnTo>
                  <a:lnTo>
                    <a:pt x="20751" y="3252"/>
                  </a:lnTo>
                  <a:close/>
                  <a:moveTo>
                    <a:pt x="7869" y="0"/>
                  </a:moveTo>
                  <a:lnTo>
                    <a:pt x="13500" y="774"/>
                  </a:lnTo>
                  <a:lnTo>
                    <a:pt x="13731" y="929"/>
                  </a:lnTo>
                  <a:lnTo>
                    <a:pt x="13886" y="1084"/>
                  </a:lnTo>
                  <a:lnTo>
                    <a:pt x="14040" y="1316"/>
                  </a:lnTo>
                  <a:lnTo>
                    <a:pt x="14040" y="1626"/>
                  </a:lnTo>
                  <a:lnTo>
                    <a:pt x="13191" y="7123"/>
                  </a:lnTo>
                  <a:lnTo>
                    <a:pt x="13114" y="7432"/>
                  </a:lnTo>
                  <a:lnTo>
                    <a:pt x="12651" y="7665"/>
                  </a:lnTo>
                  <a:lnTo>
                    <a:pt x="12266" y="7665"/>
                  </a:lnTo>
                  <a:lnTo>
                    <a:pt x="12034" y="7432"/>
                  </a:lnTo>
                  <a:lnTo>
                    <a:pt x="11186" y="6426"/>
                  </a:lnTo>
                  <a:lnTo>
                    <a:pt x="3626" y="12155"/>
                  </a:lnTo>
                  <a:lnTo>
                    <a:pt x="3394" y="12232"/>
                  </a:lnTo>
                  <a:lnTo>
                    <a:pt x="3009" y="12387"/>
                  </a:lnTo>
                  <a:lnTo>
                    <a:pt x="2546" y="12232"/>
                  </a:lnTo>
                  <a:lnTo>
                    <a:pt x="2314" y="12000"/>
                  </a:lnTo>
                  <a:lnTo>
                    <a:pt x="154" y="9135"/>
                  </a:lnTo>
                  <a:lnTo>
                    <a:pt x="0" y="8748"/>
                  </a:lnTo>
                  <a:lnTo>
                    <a:pt x="0" y="8516"/>
                  </a:lnTo>
                  <a:lnTo>
                    <a:pt x="154" y="8052"/>
                  </a:lnTo>
                  <a:lnTo>
                    <a:pt x="463" y="7819"/>
                  </a:lnTo>
                  <a:lnTo>
                    <a:pt x="7946" y="2013"/>
                  </a:lnTo>
                  <a:lnTo>
                    <a:pt x="7174" y="1084"/>
                  </a:lnTo>
                  <a:lnTo>
                    <a:pt x="7174" y="232"/>
                  </a:lnTo>
                  <a:lnTo>
                    <a:pt x="7329" y="77"/>
                  </a:lnTo>
                  <a:lnTo>
                    <a:pt x="7560" y="0"/>
                  </a:lnTo>
                  <a:lnTo>
                    <a:pt x="7869" y="0"/>
                  </a:lnTo>
                  <a:close/>
                </a:path>
              </a:pathLst>
            </a:custGeom>
            <a:solidFill>
              <a:srgbClr val="FFFFFF"/>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grpSp>
        <p:nvGrpSpPr>
          <p:cNvPr id="2591" name="Group 2591"/>
          <p:cNvGrpSpPr/>
          <p:nvPr/>
        </p:nvGrpSpPr>
        <p:grpSpPr>
          <a:xfrm>
            <a:off x="3195513" y="1835096"/>
            <a:ext cx="802002" cy="802002"/>
            <a:chOff x="0" y="0"/>
            <a:chExt cx="2138671" cy="2138671"/>
          </a:xfrm>
        </p:grpSpPr>
        <p:sp>
          <p:nvSpPr>
            <p:cNvPr id="2588" name="Shape 2588"/>
            <p:cNvSpPr/>
            <p:nvPr/>
          </p:nvSpPr>
          <p:spPr>
            <a:xfrm>
              <a:off x="0" y="0"/>
              <a:ext cx="2138672" cy="21386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75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89" name="Shape 2589"/>
            <p:cNvSpPr/>
            <p:nvPr/>
          </p:nvSpPr>
          <p:spPr>
            <a:xfrm>
              <a:off x="285179" y="285179"/>
              <a:ext cx="1568313" cy="1568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90" name="Shape 2590"/>
            <p:cNvSpPr/>
            <p:nvPr/>
          </p:nvSpPr>
          <p:spPr>
            <a:xfrm>
              <a:off x="701723" y="667470"/>
              <a:ext cx="765486" cy="758432"/>
            </a:xfrm>
            <a:custGeom>
              <a:avLst/>
              <a:gdLst/>
              <a:ahLst/>
              <a:cxnLst>
                <a:cxn ang="0">
                  <a:pos x="wd2" y="hd2"/>
                </a:cxn>
                <a:cxn ang="5400000">
                  <a:pos x="wd2" y="hd2"/>
                </a:cxn>
                <a:cxn ang="10800000">
                  <a:pos x="wd2" y="hd2"/>
                </a:cxn>
                <a:cxn ang="16200000">
                  <a:pos x="wd2" y="hd2"/>
                </a:cxn>
              </a:cxnLst>
              <a:rect l="0" t="0" r="r" b="b"/>
              <a:pathLst>
                <a:path w="21600" h="21600" extrusionOk="0">
                  <a:moveTo>
                    <a:pt x="7802" y="10551"/>
                  </a:moveTo>
                  <a:cubicBezTo>
                    <a:pt x="7802" y="11132"/>
                    <a:pt x="8213" y="11631"/>
                    <a:pt x="8788" y="11631"/>
                  </a:cubicBezTo>
                  <a:cubicBezTo>
                    <a:pt x="11170" y="11631"/>
                    <a:pt x="11170" y="11631"/>
                    <a:pt x="11170" y="11631"/>
                  </a:cubicBezTo>
                  <a:cubicBezTo>
                    <a:pt x="11498" y="11631"/>
                    <a:pt x="11827" y="11631"/>
                    <a:pt x="11909" y="11548"/>
                  </a:cubicBezTo>
                  <a:cubicBezTo>
                    <a:pt x="11827" y="14040"/>
                    <a:pt x="11827" y="14040"/>
                    <a:pt x="11827" y="14040"/>
                  </a:cubicBezTo>
                  <a:cubicBezTo>
                    <a:pt x="13223" y="14040"/>
                    <a:pt x="13223" y="14040"/>
                    <a:pt x="13223" y="14040"/>
                  </a:cubicBezTo>
                  <a:cubicBezTo>
                    <a:pt x="13223" y="8557"/>
                    <a:pt x="13223" y="8557"/>
                    <a:pt x="13223" y="8557"/>
                  </a:cubicBezTo>
                  <a:cubicBezTo>
                    <a:pt x="13223" y="7394"/>
                    <a:pt x="13880" y="6148"/>
                    <a:pt x="15030" y="6148"/>
                  </a:cubicBezTo>
                  <a:cubicBezTo>
                    <a:pt x="19136" y="6148"/>
                    <a:pt x="19136" y="6148"/>
                    <a:pt x="19136" y="6148"/>
                  </a:cubicBezTo>
                  <a:cubicBezTo>
                    <a:pt x="18725" y="5815"/>
                    <a:pt x="18233" y="5732"/>
                    <a:pt x="17658" y="5732"/>
                  </a:cubicBezTo>
                  <a:cubicBezTo>
                    <a:pt x="14208" y="5732"/>
                    <a:pt x="14208" y="5732"/>
                    <a:pt x="14208" y="5732"/>
                  </a:cubicBezTo>
                  <a:cubicBezTo>
                    <a:pt x="12073" y="5732"/>
                    <a:pt x="11909" y="7809"/>
                    <a:pt x="11909" y="7809"/>
                  </a:cubicBezTo>
                  <a:cubicBezTo>
                    <a:pt x="11909" y="7809"/>
                    <a:pt x="11662" y="9305"/>
                    <a:pt x="11416" y="9471"/>
                  </a:cubicBezTo>
                  <a:cubicBezTo>
                    <a:pt x="11334" y="9554"/>
                    <a:pt x="11252" y="9554"/>
                    <a:pt x="11170" y="9554"/>
                  </a:cubicBezTo>
                  <a:cubicBezTo>
                    <a:pt x="8788" y="9554"/>
                    <a:pt x="8788" y="9554"/>
                    <a:pt x="8788" y="9554"/>
                  </a:cubicBezTo>
                  <a:cubicBezTo>
                    <a:pt x="8213" y="9554"/>
                    <a:pt x="7802" y="9969"/>
                    <a:pt x="7802" y="10551"/>
                  </a:cubicBezTo>
                  <a:close/>
                  <a:moveTo>
                    <a:pt x="15933" y="5234"/>
                  </a:moveTo>
                  <a:cubicBezTo>
                    <a:pt x="17329" y="5234"/>
                    <a:pt x="18479" y="4071"/>
                    <a:pt x="18479" y="2658"/>
                  </a:cubicBezTo>
                  <a:cubicBezTo>
                    <a:pt x="18479" y="1163"/>
                    <a:pt x="17329" y="0"/>
                    <a:pt x="15933" y="0"/>
                  </a:cubicBezTo>
                  <a:cubicBezTo>
                    <a:pt x="14455" y="0"/>
                    <a:pt x="13305" y="1163"/>
                    <a:pt x="13305" y="2658"/>
                  </a:cubicBezTo>
                  <a:cubicBezTo>
                    <a:pt x="13305" y="4071"/>
                    <a:pt x="14455" y="5234"/>
                    <a:pt x="15933" y="5234"/>
                  </a:cubicBezTo>
                  <a:close/>
                  <a:moveTo>
                    <a:pt x="10513" y="16615"/>
                  </a:moveTo>
                  <a:cubicBezTo>
                    <a:pt x="10513" y="15951"/>
                    <a:pt x="10513" y="15951"/>
                    <a:pt x="10513" y="15951"/>
                  </a:cubicBezTo>
                  <a:cubicBezTo>
                    <a:pt x="10513" y="15452"/>
                    <a:pt x="10759" y="14871"/>
                    <a:pt x="11170" y="14538"/>
                  </a:cubicBezTo>
                  <a:cubicBezTo>
                    <a:pt x="11170" y="12378"/>
                    <a:pt x="11170" y="12378"/>
                    <a:pt x="11170" y="12378"/>
                  </a:cubicBezTo>
                  <a:cubicBezTo>
                    <a:pt x="8788" y="12378"/>
                    <a:pt x="8788" y="12378"/>
                    <a:pt x="8788" y="12378"/>
                  </a:cubicBezTo>
                  <a:cubicBezTo>
                    <a:pt x="7884" y="12378"/>
                    <a:pt x="7063" y="11631"/>
                    <a:pt x="7063" y="10634"/>
                  </a:cubicBezTo>
                  <a:cubicBezTo>
                    <a:pt x="7063" y="10468"/>
                    <a:pt x="7145" y="10385"/>
                    <a:pt x="7145" y="10218"/>
                  </a:cubicBezTo>
                  <a:cubicBezTo>
                    <a:pt x="7145" y="9637"/>
                    <a:pt x="7145" y="9637"/>
                    <a:pt x="7145" y="9637"/>
                  </a:cubicBezTo>
                  <a:cubicBezTo>
                    <a:pt x="7474" y="9637"/>
                    <a:pt x="7474" y="9637"/>
                    <a:pt x="7474" y="9637"/>
                  </a:cubicBezTo>
                  <a:cubicBezTo>
                    <a:pt x="7720" y="9138"/>
                    <a:pt x="8213" y="8972"/>
                    <a:pt x="8788" y="8972"/>
                  </a:cubicBezTo>
                  <a:cubicBezTo>
                    <a:pt x="11005" y="8972"/>
                    <a:pt x="11005" y="8972"/>
                    <a:pt x="11005" y="8972"/>
                  </a:cubicBezTo>
                  <a:cubicBezTo>
                    <a:pt x="11005" y="8806"/>
                    <a:pt x="11087" y="8806"/>
                    <a:pt x="11087" y="8723"/>
                  </a:cubicBezTo>
                  <a:cubicBezTo>
                    <a:pt x="11087" y="2658"/>
                    <a:pt x="11087" y="2658"/>
                    <a:pt x="11087" y="2658"/>
                  </a:cubicBezTo>
                  <a:cubicBezTo>
                    <a:pt x="11087" y="2160"/>
                    <a:pt x="10595" y="1745"/>
                    <a:pt x="10102" y="1745"/>
                  </a:cubicBezTo>
                  <a:cubicBezTo>
                    <a:pt x="2628" y="1745"/>
                    <a:pt x="2628" y="1745"/>
                    <a:pt x="2628" y="1745"/>
                  </a:cubicBezTo>
                  <a:cubicBezTo>
                    <a:pt x="2135" y="1745"/>
                    <a:pt x="1807" y="2160"/>
                    <a:pt x="1807" y="2658"/>
                  </a:cubicBezTo>
                  <a:cubicBezTo>
                    <a:pt x="1807" y="8723"/>
                    <a:pt x="1807" y="8723"/>
                    <a:pt x="1807" y="8723"/>
                  </a:cubicBezTo>
                  <a:cubicBezTo>
                    <a:pt x="1807" y="9222"/>
                    <a:pt x="2135" y="9637"/>
                    <a:pt x="2628" y="9637"/>
                  </a:cubicBezTo>
                  <a:cubicBezTo>
                    <a:pt x="5749" y="9637"/>
                    <a:pt x="5749" y="9637"/>
                    <a:pt x="5749" y="9637"/>
                  </a:cubicBezTo>
                  <a:cubicBezTo>
                    <a:pt x="5749" y="10385"/>
                    <a:pt x="5749" y="10385"/>
                    <a:pt x="5749" y="10385"/>
                  </a:cubicBezTo>
                  <a:cubicBezTo>
                    <a:pt x="4681" y="10385"/>
                    <a:pt x="4681" y="10385"/>
                    <a:pt x="4681" y="10385"/>
                  </a:cubicBezTo>
                  <a:cubicBezTo>
                    <a:pt x="4271" y="10385"/>
                    <a:pt x="3860" y="10800"/>
                    <a:pt x="3860" y="11298"/>
                  </a:cubicBezTo>
                  <a:cubicBezTo>
                    <a:pt x="411" y="11298"/>
                    <a:pt x="411" y="11298"/>
                    <a:pt x="411" y="11298"/>
                  </a:cubicBezTo>
                  <a:cubicBezTo>
                    <a:pt x="164" y="11298"/>
                    <a:pt x="0" y="11465"/>
                    <a:pt x="0" y="11714"/>
                  </a:cubicBezTo>
                  <a:cubicBezTo>
                    <a:pt x="0" y="12628"/>
                    <a:pt x="0" y="12628"/>
                    <a:pt x="0" y="12628"/>
                  </a:cubicBezTo>
                  <a:cubicBezTo>
                    <a:pt x="0" y="12877"/>
                    <a:pt x="164" y="13043"/>
                    <a:pt x="411" y="13043"/>
                  </a:cubicBezTo>
                  <a:cubicBezTo>
                    <a:pt x="1560" y="13043"/>
                    <a:pt x="1560" y="13043"/>
                    <a:pt x="1560" y="13043"/>
                  </a:cubicBezTo>
                  <a:cubicBezTo>
                    <a:pt x="1560" y="21600"/>
                    <a:pt x="1560" y="21600"/>
                    <a:pt x="1560" y="21600"/>
                  </a:cubicBezTo>
                  <a:cubicBezTo>
                    <a:pt x="11416" y="21600"/>
                    <a:pt x="11416" y="21600"/>
                    <a:pt x="11416" y="21600"/>
                  </a:cubicBezTo>
                  <a:cubicBezTo>
                    <a:pt x="11416" y="17778"/>
                    <a:pt x="11416" y="17778"/>
                    <a:pt x="11416" y="17778"/>
                  </a:cubicBezTo>
                  <a:cubicBezTo>
                    <a:pt x="11416" y="17778"/>
                    <a:pt x="10513" y="17529"/>
                    <a:pt x="10513" y="16615"/>
                  </a:cubicBezTo>
                  <a:close/>
                  <a:moveTo>
                    <a:pt x="3942" y="8308"/>
                  </a:moveTo>
                  <a:cubicBezTo>
                    <a:pt x="3449" y="8308"/>
                    <a:pt x="3039" y="7892"/>
                    <a:pt x="3039" y="7394"/>
                  </a:cubicBezTo>
                  <a:cubicBezTo>
                    <a:pt x="3039" y="3988"/>
                    <a:pt x="3039" y="3988"/>
                    <a:pt x="3039" y="3988"/>
                  </a:cubicBezTo>
                  <a:cubicBezTo>
                    <a:pt x="3039" y="3489"/>
                    <a:pt x="3449" y="3074"/>
                    <a:pt x="3942" y="3074"/>
                  </a:cubicBezTo>
                  <a:cubicBezTo>
                    <a:pt x="8788" y="3074"/>
                    <a:pt x="8788" y="3074"/>
                    <a:pt x="8788" y="3074"/>
                  </a:cubicBezTo>
                  <a:cubicBezTo>
                    <a:pt x="9363" y="3074"/>
                    <a:pt x="9773" y="3489"/>
                    <a:pt x="9773" y="3988"/>
                  </a:cubicBezTo>
                  <a:cubicBezTo>
                    <a:pt x="9773" y="7394"/>
                    <a:pt x="9773" y="7394"/>
                    <a:pt x="9773" y="7394"/>
                  </a:cubicBezTo>
                  <a:cubicBezTo>
                    <a:pt x="9773" y="7892"/>
                    <a:pt x="9363" y="8308"/>
                    <a:pt x="8788" y="8308"/>
                  </a:cubicBezTo>
                  <a:lnTo>
                    <a:pt x="3942" y="8308"/>
                  </a:lnTo>
                  <a:close/>
                  <a:moveTo>
                    <a:pt x="20040" y="7062"/>
                  </a:moveTo>
                  <a:cubicBezTo>
                    <a:pt x="15358" y="7062"/>
                    <a:pt x="15358" y="7062"/>
                    <a:pt x="15358" y="7062"/>
                  </a:cubicBezTo>
                  <a:cubicBezTo>
                    <a:pt x="14537" y="7062"/>
                    <a:pt x="13880" y="7726"/>
                    <a:pt x="13880" y="8557"/>
                  </a:cubicBezTo>
                  <a:cubicBezTo>
                    <a:pt x="13880" y="14871"/>
                    <a:pt x="13880" y="14871"/>
                    <a:pt x="13880" y="14871"/>
                  </a:cubicBezTo>
                  <a:cubicBezTo>
                    <a:pt x="12402" y="14871"/>
                    <a:pt x="12402" y="14871"/>
                    <a:pt x="12402" y="14871"/>
                  </a:cubicBezTo>
                  <a:cubicBezTo>
                    <a:pt x="11827" y="14871"/>
                    <a:pt x="11334" y="15286"/>
                    <a:pt x="11334" y="15868"/>
                  </a:cubicBezTo>
                  <a:cubicBezTo>
                    <a:pt x="11334" y="16283"/>
                    <a:pt x="11334" y="16283"/>
                    <a:pt x="11334" y="16283"/>
                  </a:cubicBezTo>
                  <a:cubicBezTo>
                    <a:pt x="11334" y="16698"/>
                    <a:pt x="11662" y="16948"/>
                    <a:pt x="11991" y="16948"/>
                  </a:cubicBezTo>
                  <a:cubicBezTo>
                    <a:pt x="15194" y="16948"/>
                    <a:pt x="15194" y="16948"/>
                    <a:pt x="15194" y="16948"/>
                  </a:cubicBezTo>
                  <a:cubicBezTo>
                    <a:pt x="15194" y="17862"/>
                    <a:pt x="15194" y="17862"/>
                    <a:pt x="15194" y="17862"/>
                  </a:cubicBezTo>
                  <a:cubicBezTo>
                    <a:pt x="14701" y="17862"/>
                    <a:pt x="14701" y="17862"/>
                    <a:pt x="14701" y="17862"/>
                  </a:cubicBezTo>
                  <a:cubicBezTo>
                    <a:pt x="14701" y="17862"/>
                    <a:pt x="13469" y="17945"/>
                    <a:pt x="13469" y="19108"/>
                  </a:cubicBezTo>
                  <a:cubicBezTo>
                    <a:pt x="13469" y="20852"/>
                    <a:pt x="13469" y="20852"/>
                    <a:pt x="13469" y="20852"/>
                  </a:cubicBezTo>
                  <a:cubicBezTo>
                    <a:pt x="13469" y="21268"/>
                    <a:pt x="13716" y="21517"/>
                    <a:pt x="14126" y="21517"/>
                  </a:cubicBezTo>
                  <a:cubicBezTo>
                    <a:pt x="14455" y="21517"/>
                    <a:pt x="14783" y="21268"/>
                    <a:pt x="14783" y="20852"/>
                  </a:cubicBezTo>
                  <a:cubicBezTo>
                    <a:pt x="14783" y="19274"/>
                    <a:pt x="14783" y="19274"/>
                    <a:pt x="14783" y="19274"/>
                  </a:cubicBezTo>
                  <a:cubicBezTo>
                    <a:pt x="17083" y="19274"/>
                    <a:pt x="17083" y="19274"/>
                    <a:pt x="17083" y="19274"/>
                  </a:cubicBezTo>
                  <a:cubicBezTo>
                    <a:pt x="17083" y="20852"/>
                    <a:pt x="17083" y="20852"/>
                    <a:pt x="17083" y="20852"/>
                  </a:cubicBezTo>
                  <a:cubicBezTo>
                    <a:pt x="17083" y="21268"/>
                    <a:pt x="17494" y="21517"/>
                    <a:pt x="17822" y="21517"/>
                  </a:cubicBezTo>
                  <a:cubicBezTo>
                    <a:pt x="18233" y="21517"/>
                    <a:pt x="18561" y="21268"/>
                    <a:pt x="18561" y="20852"/>
                  </a:cubicBezTo>
                  <a:cubicBezTo>
                    <a:pt x="18561" y="19108"/>
                    <a:pt x="18561" y="19108"/>
                    <a:pt x="18561" y="19108"/>
                  </a:cubicBezTo>
                  <a:cubicBezTo>
                    <a:pt x="18561" y="17778"/>
                    <a:pt x="17165" y="17862"/>
                    <a:pt x="17165" y="17862"/>
                  </a:cubicBezTo>
                  <a:cubicBezTo>
                    <a:pt x="16672" y="17862"/>
                    <a:pt x="16672" y="17862"/>
                    <a:pt x="16672" y="17862"/>
                  </a:cubicBezTo>
                  <a:cubicBezTo>
                    <a:pt x="16672" y="16948"/>
                    <a:pt x="16672" y="16948"/>
                    <a:pt x="16672" y="16948"/>
                  </a:cubicBezTo>
                  <a:cubicBezTo>
                    <a:pt x="20286" y="16948"/>
                    <a:pt x="20286" y="16948"/>
                    <a:pt x="20286" y="16948"/>
                  </a:cubicBezTo>
                  <a:cubicBezTo>
                    <a:pt x="21025" y="16948"/>
                    <a:pt x="21600" y="16366"/>
                    <a:pt x="21600" y="15618"/>
                  </a:cubicBezTo>
                  <a:cubicBezTo>
                    <a:pt x="21600" y="8557"/>
                    <a:pt x="21600" y="8557"/>
                    <a:pt x="21600" y="8557"/>
                  </a:cubicBezTo>
                  <a:cubicBezTo>
                    <a:pt x="21600" y="7726"/>
                    <a:pt x="20861" y="7062"/>
                    <a:pt x="20040" y="7062"/>
                  </a:cubicBezTo>
                  <a:close/>
                </a:path>
              </a:pathLst>
            </a:custGeom>
            <a:solidFill>
              <a:srgbClr val="FFFFFF"/>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sp>
        <p:nvSpPr>
          <p:cNvPr id="2592" name="Shape 2592"/>
          <p:cNvSpPr/>
          <p:nvPr/>
        </p:nvSpPr>
        <p:spPr>
          <a:xfrm>
            <a:off x="1163460" y="1571155"/>
            <a:ext cx="1111635" cy="1953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dirty="0">
                <a:solidFill>
                  <a:schemeClr val="bg1"/>
                </a:solidFill>
                <a:latin typeface="+mn-ea"/>
                <a:ea typeface="+mn-ea"/>
              </a:rPr>
              <a:t>01. Contract</a:t>
            </a:r>
          </a:p>
        </p:txBody>
      </p:sp>
      <p:sp>
        <p:nvSpPr>
          <p:cNvPr id="2593" name="Shape 2593"/>
          <p:cNvSpPr/>
          <p:nvPr/>
        </p:nvSpPr>
        <p:spPr>
          <a:xfrm>
            <a:off x="2035186" y="3227977"/>
            <a:ext cx="872477" cy="1953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a:solidFill>
                  <a:schemeClr val="bg1"/>
                </a:solidFill>
                <a:latin typeface="+mn-ea"/>
                <a:ea typeface="+mn-ea"/>
              </a:rPr>
              <a:t>02. Idea</a:t>
            </a:r>
          </a:p>
        </p:txBody>
      </p:sp>
      <p:sp>
        <p:nvSpPr>
          <p:cNvPr id="2594" name="Shape 2594"/>
          <p:cNvSpPr/>
          <p:nvPr/>
        </p:nvSpPr>
        <p:spPr>
          <a:xfrm>
            <a:off x="3166807" y="1484523"/>
            <a:ext cx="872477" cy="1953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dirty="0">
                <a:solidFill>
                  <a:schemeClr val="bg1"/>
                </a:solidFill>
                <a:latin typeface="+mn-ea"/>
                <a:ea typeface="+mn-ea"/>
              </a:rPr>
              <a:t>03. Create</a:t>
            </a:r>
          </a:p>
        </p:txBody>
      </p:sp>
      <p:sp>
        <p:nvSpPr>
          <p:cNvPr id="2595" name="Shape 2595"/>
          <p:cNvSpPr/>
          <p:nvPr/>
        </p:nvSpPr>
        <p:spPr>
          <a:xfrm>
            <a:off x="3920242" y="3788063"/>
            <a:ext cx="1443182" cy="1953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a:solidFill>
                  <a:schemeClr val="bg1"/>
                </a:solidFill>
                <a:latin typeface="+mn-ea"/>
                <a:ea typeface="+mn-ea"/>
              </a:rPr>
              <a:t>04. Finish in time</a:t>
            </a:r>
          </a:p>
        </p:txBody>
      </p:sp>
      <p:sp>
        <p:nvSpPr>
          <p:cNvPr id="2596" name="Shape 2596"/>
          <p:cNvSpPr/>
          <p:nvPr/>
        </p:nvSpPr>
        <p:spPr>
          <a:xfrm>
            <a:off x="5546612" y="3280325"/>
            <a:ext cx="872477" cy="1953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a:solidFill>
                  <a:schemeClr val="bg1"/>
                </a:solidFill>
                <a:latin typeface="+mn-ea"/>
                <a:ea typeface="+mn-ea"/>
              </a:rPr>
              <a:t>05. Publish</a:t>
            </a:r>
          </a:p>
        </p:txBody>
      </p:sp>
      <p:sp>
        <p:nvSpPr>
          <p:cNvPr id="2597" name="Shape 2597"/>
          <p:cNvSpPr/>
          <p:nvPr/>
        </p:nvSpPr>
        <p:spPr>
          <a:xfrm>
            <a:off x="5693914" y="1154829"/>
            <a:ext cx="1265745" cy="195361"/>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300" dirty="0">
                <a:solidFill>
                  <a:schemeClr val="bg1"/>
                </a:solidFill>
                <a:latin typeface="+mn-ea"/>
                <a:ea typeface="+mn-ea"/>
              </a:rPr>
              <a:t>06. Promote</a:t>
            </a:r>
          </a:p>
        </p:txBody>
      </p:sp>
      <p:grpSp>
        <p:nvGrpSpPr>
          <p:cNvPr id="2601" name="Group 2601"/>
          <p:cNvGrpSpPr/>
          <p:nvPr/>
        </p:nvGrpSpPr>
        <p:grpSpPr>
          <a:xfrm>
            <a:off x="5405119" y="2372770"/>
            <a:ext cx="646213" cy="646214"/>
            <a:chOff x="0" y="0"/>
            <a:chExt cx="1723234" cy="1723234"/>
          </a:xfrm>
        </p:grpSpPr>
        <p:sp>
          <p:nvSpPr>
            <p:cNvPr id="2598" name="Shape 2598"/>
            <p:cNvSpPr/>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599" name="Shape 2599"/>
            <p:cNvSpPr/>
            <p:nvPr/>
          </p:nvSpPr>
          <p:spPr>
            <a:xfrm>
              <a:off x="229782" y="229783"/>
              <a:ext cx="1263669"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600" name="Shape 2600"/>
            <p:cNvSpPr/>
            <p:nvPr/>
          </p:nvSpPr>
          <p:spPr>
            <a:xfrm>
              <a:off x="584606" y="529715"/>
              <a:ext cx="554023" cy="663805"/>
            </a:xfrm>
            <a:custGeom>
              <a:avLst/>
              <a:gdLst/>
              <a:ahLst/>
              <a:cxnLst>
                <a:cxn ang="0">
                  <a:pos x="wd2" y="hd2"/>
                </a:cxn>
                <a:cxn ang="5400000">
                  <a:pos x="wd2" y="hd2"/>
                </a:cxn>
                <a:cxn ang="10800000">
                  <a:pos x="wd2" y="hd2"/>
                </a:cxn>
                <a:cxn ang="16200000">
                  <a:pos x="wd2" y="hd2"/>
                </a:cxn>
              </a:cxnLst>
              <a:rect l="0" t="0" r="r" b="b"/>
              <a:pathLst>
                <a:path w="21600" h="21508" extrusionOk="0">
                  <a:moveTo>
                    <a:pt x="10787" y="0"/>
                  </a:moveTo>
                  <a:cubicBezTo>
                    <a:pt x="10141" y="0"/>
                    <a:pt x="9614" y="418"/>
                    <a:pt x="9614" y="953"/>
                  </a:cubicBezTo>
                  <a:lnTo>
                    <a:pt x="9614" y="1148"/>
                  </a:lnTo>
                  <a:lnTo>
                    <a:pt x="0" y="1148"/>
                  </a:lnTo>
                  <a:lnTo>
                    <a:pt x="0" y="3486"/>
                  </a:lnTo>
                  <a:lnTo>
                    <a:pt x="1641" y="3486"/>
                  </a:lnTo>
                  <a:lnTo>
                    <a:pt x="1641" y="13599"/>
                  </a:lnTo>
                  <a:lnTo>
                    <a:pt x="0" y="13599"/>
                  </a:lnTo>
                  <a:lnTo>
                    <a:pt x="0" y="15937"/>
                  </a:lnTo>
                  <a:lnTo>
                    <a:pt x="8755" y="15937"/>
                  </a:lnTo>
                  <a:lnTo>
                    <a:pt x="2788" y="20182"/>
                  </a:lnTo>
                  <a:cubicBezTo>
                    <a:pt x="2411" y="20452"/>
                    <a:pt x="2358" y="20929"/>
                    <a:pt x="2684" y="21243"/>
                  </a:cubicBezTo>
                  <a:cubicBezTo>
                    <a:pt x="3011" y="21558"/>
                    <a:pt x="3583" y="21600"/>
                    <a:pt x="3960" y="21329"/>
                  </a:cubicBezTo>
                  <a:lnTo>
                    <a:pt x="10787" y="16457"/>
                  </a:lnTo>
                  <a:lnTo>
                    <a:pt x="17614" y="21329"/>
                  </a:lnTo>
                  <a:cubicBezTo>
                    <a:pt x="17783" y="21452"/>
                    <a:pt x="18004" y="21503"/>
                    <a:pt x="18213" y="21503"/>
                  </a:cubicBezTo>
                  <a:cubicBezTo>
                    <a:pt x="18468" y="21503"/>
                    <a:pt x="18711" y="21416"/>
                    <a:pt x="18890" y="21243"/>
                  </a:cubicBezTo>
                  <a:cubicBezTo>
                    <a:pt x="19214" y="20927"/>
                    <a:pt x="19164" y="20452"/>
                    <a:pt x="18786" y="20182"/>
                  </a:cubicBezTo>
                  <a:lnTo>
                    <a:pt x="12845" y="15937"/>
                  </a:lnTo>
                  <a:lnTo>
                    <a:pt x="21600" y="15937"/>
                  </a:lnTo>
                  <a:lnTo>
                    <a:pt x="21600" y="13599"/>
                  </a:lnTo>
                  <a:lnTo>
                    <a:pt x="19932" y="13599"/>
                  </a:lnTo>
                  <a:lnTo>
                    <a:pt x="19932" y="3486"/>
                  </a:lnTo>
                  <a:cubicBezTo>
                    <a:pt x="19932" y="3486"/>
                    <a:pt x="21600" y="3486"/>
                    <a:pt x="21600" y="3486"/>
                  </a:cubicBezTo>
                  <a:lnTo>
                    <a:pt x="21600" y="1148"/>
                  </a:lnTo>
                  <a:lnTo>
                    <a:pt x="11959" y="1148"/>
                  </a:lnTo>
                  <a:lnTo>
                    <a:pt x="11959" y="953"/>
                  </a:lnTo>
                  <a:cubicBezTo>
                    <a:pt x="11959" y="418"/>
                    <a:pt x="11433" y="0"/>
                    <a:pt x="10787" y="0"/>
                  </a:cubicBezTo>
                  <a:close/>
                  <a:moveTo>
                    <a:pt x="3439" y="3486"/>
                  </a:moveTo>
                  <a:lnTo>
                    <a:pt x="18135" y="3486"/>
                  </a:lnTo>
                  <a:cubicBezTo>
                    <a:pt x="18135" y="3486"/>
                    <a:pt x="18135" y="13599"/>
                    <a:pt x="18135" y="13599"/>
                  </a:cubicBezTo>
                  <a:lnTo>
                    <a:pt x="3439" y="13599"/>
                  </a:lnTo>
                  <a:lnTo>
                    <a:pt x="3439" y="3486"/>
                  </a:lnTo>
                  <a:close/>
                  <a:moveTo>
                    <a:pt x="5003" y="4851"/>
                  </a:moveTo>
                  <a:cubicBezTo>
                    <a:pt x="5003" y="4850"/>
                    <a:pt x="5003" y="11931"/>
                    <a:pt x="5003" y="11931"/>
                  </a:cubicBezTo>
                  <a:lnTo>
                    <a:pt x="10136" y="11931"/>
                  </a:lnTo>
                  <a:lnTo>
                    <a:pt x="10136" y="4851"/>
                  </a:lnTo>
                  <a:lnTo>
                    <a:pt x="5003" y="4851"/>
                  </a:lnTo>
                  <a:close/>
                  <a:moveTo>
                    <a:pt x="12507" y="5543"/>
                  </a:moveTo>
                  <a:cubicBezTo>
                    <a:pt x="12507" y="5543"/>
                    <a:pt x="12507" y="6540"/>
                    <a:pt x="12507" y="6540"/>
                  </a:cubicBezTo>
                  <a:lnTo>
                    <a:pt x="17014" y="6540"/>
                  </a:lnTo>
                  <a:lnTo>
                    <a:pt x="17014" y="5543"/>
                  </a:lnTo>
                  <a:lnTo>
                    <a:pt x="12507" y="5543"/>
                  </a:lnTo>
                  <a:close/>
                  <a:moveTo>
                    <a:pt x="12507" y="8315"/>
                  </a:moveTo>
                  <a:cubicBezTo>
                    <a:pt x="12507" y="8315"/>
                    <a:pt x="12507" y="9311"/>
                    <a:pt x="12507" y="9311"/>
                  </a:cubicBezTo>
                  <a:lnTo>
                    <a:pt x="17014" y="9311"/>
                  </a:lnTo>
                  <a:lnTo>
                    <a:pt x="17014" y="8315"/>
                  </a:lnTo>
                  <a:lnTo>
                    <a:pt x="12507" y="8315"/>
                  </a:lnTo>
                  <a:close/>
                  <a:moveTo>
                    <a:pt x="12507" y="11087"/>
                  </a:moveTo>
                  <a:cubicBezTo>
                    <a:pt x="12507" y="11087"/>
                    <a:pt x="12507" y="12083"/>
                    <a:pt x="12507" y="12083"/>
                  </a:cubicBezTo>
                  <a:lnTo>
                    <a:pt x="17014" y="12083"/>
                  </a:lnTo>
                  <a:lnTo>
                    <a:pt x="17014" y="11087"/>
                  </a:lnTo>
                  <a:lnTo>
                    <a:pt x="12507" y="11087"/>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604" name="Group 2604"/>
          <p:cNvGrpSpPr/>
          <p:nvPr/>
        </p:nvGrpSpPr>
        <p:grpSpPr>
          <a:xfrm>
            <a:off x="6917445" y="1836481"/>
            <a:ext cx="724281" cy="728195"/>
            <a:chOff x="0" y="0"/>
            <a:chExt cx="1931416" cy="1941853"/>
          </a:xfrm>
        </p:grpSpPr>
        <p:sp>
          <p:nvSpPr>
            <p:cNvPr id="2602" name="Shape 2602"/>
            <p:cNvSpPr/>
            <p:nvPr/>
          </p:nvSpPr>
          <p:spPr>
            <a:xfrm>
              <a:off x="22671" y="1024495"/>
              <a:ext cx="1886075" cy="91735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a:bodyPr>
            <a:lstStyle>
              <a:lvl1pPr defTabSz="520065">
                <a:lnSpc>
                  <a:spcPct val="120000"/>
                </a:lnSpc>
                <a:defRPr sz="1575">
                  <a:solidFill>
                    <a:srgbClr val="FFFFFF"/>
                  </a:solidFill>
                  <a:latin typeface="Roboto Regular"/>
                  <a:ea typeface="Roboto Regular"/>
                  <a:cs typeface="Roboto Regular"/>
                  <a:sym typeface="Roboto Regular"/>
                </a:defRPr>
              </a:lvl1pPr>
            </a:lstStyle>
            <a:p>
              <a:pPr lvl="0">
                <a:defRPr sz="1800">
                  <a:solidFill>
                    <a:srgbClr val="000000"/>
                  </a:solidFill>
                </a:defRPr>
              </a:pPr>
              <a:r>
                <a:rPr sz="600" dirty="0">
                  <a:solidFill>
                    <a:schemeClr val="bg1"/>
                  </a:solidFill>
                  <a:latin typeface="+mn-ea"/>
                  <a:ea typeface="+mn-ea"/>
                </a:rPr>
                <a:t>Dummy text is also used to demonstrate the appearance .</a:t>
              </a:r>
            </a:p>
          </p:txBody>
        </p:sp>
        <p:sp>
          <p:nvSpPr>
            <p:cNvPr id="2603" name="Shape 2603"/>
            <p:cNvSpPr/>
            <p:nvPr/>
          </p:nvSpPr>
          <p:spPr>
            <a:xfrm>
              <a:off x="0" y="0"/>
              <a:ext cx="1931417" cy="104980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defTabSz="1054100">
                <a:lnSpc>
                  <a:spcPts val="18100"/>
                </a:lnSpc>
                <a:spcBef>
                  <a:spcPts val="10000"/>
                </a:spcBef>
                <a:defRPr sz="6000" cap="all" spc="-360" baseline="10000">
                  <a:solidFill>
                    <a:srgbClr val="FFFFFF"/>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000" spc="-135" dirty="0">
                  <a:solidFill>
                    <a:schemeClr val="bg1"/>
                  </a:solidFill>
                  <a:latin typeface="+mn-ea"/>
                  <a:ea typeface="+mn-ea"/>
                </a:rPr>
                <a:t>100%</a:t>
              </a:r>
            </a:p>
          </p:txBody>
        </p:sp>
      </p:grpSp>
    </p:spTree>
    <p:extLst>
      <p:ext uri="{BB962C8B-B14F-4D97-AF65-F5344CB8AC3E}">
        <p14:creationId xmlns:p14="http://schemas.microsoft.com/office/powerpoint/2010/main" val="2362164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556"/>
                                        </p:tgtEl>
                                        <p:attrNameLst>
                                          <p:attrName>style.visibility</p:attrName>
                                        </p:attrNameLst>
                                      </p:cBhvr>
                                      <p:to>
                                        <p:strVal val="visible"/>
                                      </p:to>
                                    </p:set>
                                    <p:animEffect transition="in" filter="box(out)">
                                      <p:cBhvr>
                                        <p:cTn id="7" dur="400"/>
                                        <p:tgtEl>
                                          <p:spTgt spid="2556"/>
                                        </p:tgtEl>
                                      </p:cBhvr>
                                    </p:animEffect>
                                  </p:childTnLst>
                                </p:cTn>
                              </p:par>
                            </p:childTnLst>
                          </p:cTn>
                        </p:par>
                        <p:par>
                          <p:cTn id="8" fill="hold">
                            <p:stCondLst>
                              <p:cond delay="400"/>
                            </p:stCondLst>
                            <p:childTnLst>
                              <p:par>
                                <p:cTn id="9" presetID="23" presetClass="entr" presetSubtype="16" fill="hold" grpId="0" nodeType="afterEffect">
                                  <p:stCondLst>
                                    <p:cond delay="0"/>
                                  </p:stCondLst>
                                  <p:iterate>
                                    <p:tmAbs val="0"/>
                                  </p:iterate>
                                  <p:childTnLst>
                                    <p:set>
                                      <p:cBhvr>
                                        <p:cTn id="10" fill="hold"/>
                                        <p:tgtEl>
                                          <p:spTgt spid="2550"/>
                                        </p:tgtEl>
                                        <p:attrNameLst>
                                          <p:attrName>style.visibility</p:attrName>
                                        </p:attrNameLst>
                                      </p:cBhvr>
                                      <p:to>
                                        <p:strVal val="visible"/>
                                      </p:to>
                                    </p:set>
                                    <p:anim calcmode="lin" valueType="num">
                                      <p:cBhvr>
                                        <p:cTn id="11" dur="700" fill="hold"/>
                                        <p:tgtEl>
                                          <p:spTgt spid="2550"/>
                                        </p:tgtEl>
                                        <p:attrNameLst>
                                          <p:attrName>ppt_w</p:attrName>
                                        </p:attrNameLst>
                                      </p:cBhvr>
                                      <p:tavLst>
                                        <p:tav tm="0">
                                          <p:val>
                                            <p:fltVal val="0"/>
                                          </p:val>
                                        </p:tav>
                                        <p:tav tm="100000">
                                          <p:val>
                                            <p:strVal val="#ppt_w"/>
                                          </p:val>
                                        </p:tav>
                                      </p:tavLst>
                                    </p:anim>
                                    <p:anim calcmode="lin" valueType="num">
                                      <p:cBhvr>
                                        <p:cTn id="12" dur="700" fill="hold"/>
                                        <p:tgtEl>
                                          <p:spTgt spid="2550"/>
                                        </p:tgtEl>
                                        <p:attrNameLst>
                                          <p:attrName>ppt_h</p:attrName>
                                        </p:attrNameLst>
                                      </p:cBhvr>
                                      <p:tavLst>
                                        <p:tav tm="0">
                                          <p:val>
                                            <p:fltVal val="0"/>
                                          </p:val>
                                        </p:tav>
                                        <p:tav tm="100000">
                                          <p:val>
                                            <p:strVal val="#ppt_h"/>
                                          </p:val>
                                        </p:tav>
                                      </p:tavLst>
                                    </p:anim>
                                  </p:childTnLst>
                                </p:cTn>
                              </p:par>
                            </p:childTnLst>
                          </p:cTn>
                        </p:par>
                        <p:par>
                          <p:cTn id="13" fill="hold">
                            <p:stCondLst>
                              <p:cond delay="1100"/>
                            </p:stCondLst>
                            <p:childTnLst>
                              <p:par>
                                <p:cTn id="14" presetID="23" presetClass="entr" presetSubtype="16" fill="hold" grpId="0" nodeType="afterEffect">
                                  <p:stCondLst>
                                    <p:cond delay="0"/>
                                  </p:stCondLst>
                                  <p:iterate>
                                    <p:tmAbs val="0"/>
                                  </p:iterate>
                                  <p:childTnLst>
                                    <p:set>
                                      <p:cBhvr>
                                        <p:cTn id="15" fill="hold"/>
                                        <p:tgtEl>
                                          <p:spTgt spid="2575"/>
                                        </p:tgtEl>
                                        <p:attrNameLst>
                                          <p:attrName>style.visibility</p:attrName>
                                        </p:attrNameLst>
                                      </p:cBhvr>
                                      <p:to>
                                        <p:strVal val="visible"/>
                                      </p:to>
                                    </p:set>
                                    <p:anim calcmode="lin" valueType="num">
                                      <p:cBhvr>
                                        <p:cTn id="16" dur="600" fill="hold"/>
                                        <p:tgtEl>
                                          <p:spTgt spid="2575"/>
                                        </p:tgtEl>
                                        <p:attrNameLst>
                                          <p:attrName>ppt_w</p:attrName>
                                        </p:attrNameLst>
                                      </p:cBhvr>
                                      <p:tavLst>
                                        <p:tav tm="0">
                                          <p:val>
                                            <p:fltVal val="0"/>
                                          </p:val>
                                        </p:tav>
                                        <p:tav tm="100000">
                                          <p:val>
                                            <p:strVal val="#ppt_w"/>
                                          </p:val>
                                        </p:tav>
                                      </p:tavLst>
                                    </p:anim>
                                    <p:anim calcmode="lin" valueType="num">
                                      <p:cBhvr>
                                        <p:cTn id="17" dur="600" fill="hold"/>
                                        <p:tgtEl>
                                          <p:spTgt spid="2575"/>
                                        </p:tgtEl>
                                        <p:attrNameLst>
                                          <p:attrName>ppt_h</p:attrName>
                                        </p:attrNameLst>
                                      </p:cBhvr>
                                      <p:tavLst>
                                        <p:tav tm="0">
                                          <p:val>
                                            <p:fltVal val="0"/>
                                          </p:val>
                                        </p:tav>
                                        <p:tav tm="100000">
                                          <p:val>
                                            <p:strVal val="#ppt_h"/>
                                          </p:val>
                                        </p:tav>
                                      </p:tavLst>
                                    </p:anim>
                                  </p:childTnLst>
                                </p:cTn>
                              </p:par>
                            </p:childTnLst>
                          </p:cTn>
                        </p:par>
                        <p:par>
                          <p:cTn id="18" fill="hold">
                            <p:stCondLst>
                              <p:cond delay="1700"/>
                            </p:stCondLst>
                            <p:childTnLst>
                              <p:par>
                                <p:cTn id="19" presetID="2" presetClass="entr" presetSubtype="1" fill="hold" grpId="0" nodeType="afterEffect">
                                  <p:stCondLst>
                                    <p:cond delay="0"/>
                                  </p:stCondLst>
                                  <p:iterate>
                                    <p:tmAbs val="0"/>
                                  </p:iterate>
                                  <p:childTnLst>
                                    <p:set>
                                      <p:cBhvr>
                                        <p:cTn id="20" fill="hold"/>
                                        <p:tgtEl>
                                          <p:spTgt spid="2592"/>
                                        </p:tgtEl>
                                        <p:attrNameLst>
                                          <p:attrName>style.visibility</p:attrName>
                                        </p:attrNameLst>
                                      </p:cBhvr>
                                      <p:to>
                                        <p:strVal val="visible"/>
                                      </p:to>
                                    </p:set>
                                    <p:anim calcmode="lin" valueType="num">
                                      <p:cBhvr>
                                        <p:cTn id="21" dur="400" fill="hold"/>
                                        <p:tgtEl>
                                          <p:spTgt spid="2592"/>
                                        </p:tgtEl>
                                        <p:attrNameLst>
                                          <p:attrName>ppt_x</p:attrName>
                                        </p:attrNameLst>
                                      </p:cBhvr>
                                      <p:tavLst>
                                        <p:tav tm="0">
                                          <p:val>
                                            <p:strVal val="#ppt_x"/>
                                          </p:val>
                                        </p:tav>
                                        <p:tav tm="100000">
                                          <p:val>
                                            <p:strVal val="#ppt_x"/>
                                          </p:val>
                                        </p:tav>
                                      </p:tavLst>
                                    </p:anim>
                                    <p:anim calcmode="lin" valueType="num">
                                      <p:cBhvr>
                                        <p:cTn id="22" dur="400" fill="hold"/>
                                        <p:tgtEl>
                                          <p:spTgt spid="2592"/>
                                        </p:tgtEl>
                                        <p:attrNameLst>
                                          <p:attrName>ppt_y</p:attrName>
                                        </p:attrNameLst>
                                      </p:cBhvr>
                                      <p:tavLst>
                                        <p:tav tm="0">
                                          <p:val>
                                            <p:strVal val="0-#ppt_h/2"/>
                                          </p:val>
                                        </p:tav>
                                        <p:tav tm="100000">
                                          <p:val>
                                            <p:strVal val="#ppt_y"/>
                                          </p:val>
                                        </p:tav>
                                      </p:tavLst>
                                    </p:anim>
                                  </p:childTnLst>
                                </p:cTn>
                              </p:par>
                            </p:childTnLst>
                          </p:cTn>
                        </p:par>
                        <p:par>
                          <p:cTn id="23" fill="hold">
                            <p:stCondLst>
                              <p:cond delay="2100"/>
                            </p:stCondLst>
                            <p:childTnLst>
                              <p:par>
                                <p:cTn id="24" presetID="9" presetClass="entr" presetSubtype="0" fill="hold" grpId="0" nodeType="afterEffect">
                                  <p:stCondLst>
                                    <p:cond delay="0"/>
                                  </p:stCondLst>
                                  <p:iterate>
                                    <p:tmAbs val="0"/>
                                  </p:iterate>
                                  <p:childTnLst>
                                    <p:set>
                                      <p:cBhvr>
                                        <p:cTn id="25" fill="hold"/>
                                        <p:tgtEl>
                                          <p:spTgt spid="2557"/>
                                        </p:tgtEl>
                                        <p:attrNameLst>
                                          <p:attrName>style.visibility</p:attrName>
                                        </p:attrNameLst>
                                      </p:cBhvr>
                                      <p:to>
                                        <p:strVal val="visible"/>
                                      </p:to>
                                    </p:set>
                                    <p:animEffect transition="in" filter="dissolve">
                                      <p:cBhvr>
                                        <p:cTn id="26" dur="400"/>
                                        <p:tgtEl>
                                          <p:spTgt spid="2557"/>
                                        </p:tgtEl>
                                      </p:cBhvr>
                                    </p:animEffect>
                                  </p:childTnLst>
                                </p:cTn>
                              </p:par>
                            </p:childTnLst>
                          </p:cTn>
                        </p:par>
                        <p:par>
                          <p:cTn id="27" fill="hold">
                            <p:stCondLst>
                              <p:cond delay="2500"/>
                            </p:stCondLst>
                            <p:childTnLst>
                              <p:par>
                                <p:cTn id="28" presetID="18" presetClass="entr" presetSubtype="6" fill="hold" grpId="0" nodeType="afterEffect">
                                  <p:stCondLst>
                                    <p:cond delay="0"/>
                                  </p:stCondLst>
                                  <p:iterate>
                                    <p:tmAbs val="0"/>
                                  </p:iterate>
                                  <p:childTnLst>
                                    <p:set>
                                      <p:cBhvr>
                                        <p:cTn id="29" fill="hold"/>
                                        <p:tgtEl>
                                          <p:spTgt spid="2565"/>
                                        </p:tgtEl>
                                        <p:attrNameLst>
                                          <p:attrName>style.visibility</p:attrName>
                                        </p:attrNameLst>
                                      </p:cBhvr>
                                      <p:to>
                                        <p:strVal val="visible"/>
                                      </p:to>
                                    </p:set>
                                    <p:animEffect transition="in" filter="strips(downRight)">
                                      <p:cBhvr>
                                        <p:cTn id="30" dur="800"/>
                                        <p:tgtEl>
                                          <p:spTgt spid="2565"/>
                                        </p:tgtEl>
                                      </p:cBhvr>
                                    </p:animEffect>
                                  </p:childTnLst>
                                </p:cTn>
                              </p:par>
                            </p:childTnLst>
                          </p:cTn>
                        </p:par>
                        <p:par>
                          <p:cTn id="31" fill="hold">
                            <p:stCondLst>
                              <p:cond delay="3300"/>
                            </p:stCondLst>
                            <p:childTnLst>
                              <p:par>
                                <p:cTn id="32" presetID="9" presetClass="entr" presetSubtype="0" fill="hold" grpId="0" nodeType="afterEffect">
                                  <p:stCondLst>
                                    <p:cond delay="0"/>
                                  </p:stCondLst>
                                  <p:iterate>
                                    <p:tmAbs val="0"/>
                                  </p:iterate>
                                  <p:childTnLst>
                                    <p:set>
                                      <p:cBhvr>
                                        <p:cTn id="33" fill="hold"/>
                                        <p:tgtEl>
                                          <p:spTgt spid="2562"/>
                                        </p:tgtEl>
                                        <p:attrNameLst>
                                          <p:attrName>style.visibility</p:attrName>
                                        </p:attrNameLst>
                                      </p:cBhvr>
                                      <p:to>
                                        <p:strVal val="visible"/>
                                      </p:to>
                                    </p:set>
                                    <p:animEffect transition="in" filter="dissolve">
                                      <p:cBhvr>
                                        <p:cTn id="34" dur="400"/>
                                        <p:tgtEl>
                                          <p:spTgt spid="2562"/>
                                        </p:tgtEl>
                                      </p:cBhvr>
                                    </p:animEffect>
                                  </p:childTnLst>
                                </p:cTn>
                              </p:par>
                            </p:childTnLst>
                          </p:cTn>
                        </p:par>
                        <p:par>
                          <p:cTn id="35" fill="hold">
                            <p:stCondLst>
                              <p:cond delay="3700"/>
                            </p:stCondLst>
                            <p:childTnLst>
                              <p:par>
                                <p:cTn id="36" presetID="23" presetClass="entr" presetSubtype="32" fill="hold" grpId="0" nodeType="afterEffect">
                                  <p:stCondLst>
                                    <p:cond delay="0"/>
                                  </p:stCondLst>
                                  <p:iterate>
                                    <p:tmAbs val="0"/>
                                  </p:iterate>
                                  <p:childTnLst>
                                    <p:set>
                                      <p:cBhvr>
                                        <p:cTn id="37" fill="hold"/>
                                        <p:tgtEl>
                                          <p:spTgt spid="2579"/>
                                        </p:tgtEl>
                                        <p:attrNameLst>
                                          <p:attrName>style.visibility</p:attrName>
                                        </p:attrNameLst>
                                      </p:cBhvr>
                                      <p:to>
                                        <p:strVal val="visible"/>
                                      </p:to>
                                    </p:set>
                                    <p:anim calcmode="lin" valueType="num">
                                      <p:cBhvr>
                                        <p:cTn id="38" dur="600" fill="hold"/>
                                        <p:tgtEl>
                                          <p:spTgt spid="2579"/>
                                        </p:tgtEl>
                                        <p:attrNameLst>
                                          <p:attrName>ppt_w</p:attrName>
                                        </p:attrNameLst>
                                      </p:cBhvr>
                                      <p:tavLst>
                                        <p:tav tm="0">
                                          <p:val>
                                            <p:fltVal val="0"/>
                                          </p:val>
                                        </p:tav>
                                        <p:tav tm="100000">
                                          <p:val>
                                            <p:strVal val="#ppt_w"/>
                                          </p:val>
                                        </p:tav>
                                      </p:tavLst>
                                    </p:anim>
                                    <p:anim calcmode="lin" valueType="num">
                                      <p:cBhvr>
                                        <p:cTn id="39" dur="600" fill="hold"/>
                                        <p:tgtEl>
                                          <p:spTgt spid="2579"/>
                                        </p:tgtEl>
                                        <p:attrNameLst>
                                          <p:attrName>ppt_h</p:attrName>
                                        </p:attrNameLst>
                                      </p:cBhvr>
                                      <p:tavLst>
                                        <p:tav tm="0">
                                          <p:val>
                                            <p:fltVal val="0"/>
                                          </p:val>
                                        </p:tav>
                                        <p:tav tm="100000">
                                          <p:val>
                                            <p:strVal val="#ppt_h"/>
                                          </p:val>
                                        </p:tav>
                                      </p:tavLst>
                                    </p:anim>
                                  </p:childTnLst>
                                </p:cTn>
                              </p:par>
                            </p:childTnLst>
                          </p:cTn>
                        </p:par>
                        <p:par>
                          <p:cTn id="40" fill="hold">
                            <p:stCondLst>
                              <p:cond delay="4300"/>
                            </p:stCondLst>
                            <p:childTnLst>
                              <p:par>
                                <p:cTn id="41" presetID="2" presetClass="entr" presetSubtype="1" fill="hold" grpId="0" nodeType="afterEffect">
                                  <p:stCondLst>
                                    <p:cond delay="0"/>
                                  </p:stCondLst>
                                  <p:iterate>
                                    <p:tmAbs val="0"/>
                                  </p:iterate>
                                  <p:childTnLst>
                                    <p:set>
                                      <p:cBhvr>
                                        <p:cTn id="42" fill="hold"/>
                                        <p:tgtEl>
                                          <p:spTgt spid="2593"/>
                                        </p:tgtEl>
                                        <p:attrNameLst>
                                          <p:attrName>style.visibility</p:attrName>
                                        </p:attrNameLst>
                                      </p:cBhvr>
                                      <p:to>
                                        <p:strVal val="visible"/>
                                      </p:to>
                                    </p:set>
                                    <p:anim calcmode="lin" valueType="num">
                                      <p:cBhvr>
                                        <p:cTn id="43" dur="400" fill="hold"/>
                                        <p:tgtEl>
                                          <p:spTgt spid="2593"/>
                                        </p:tgtEl>
                                        <p:attrNameLst>
                                          <p:attrName>ppt_x</p:attrName>
                                        </p:attrNameLst>
                                      </p:cBhvr>
                                      <p:tavLst>
                                        <p:tav tm="0">
                                          <p:val>
                                            <p:strVal val="#ppt_x"/>
                                          </p:val>
                                        </p:tav>
                                        <p:tav tm="100000">
                                          <p:val>
                                            <p:strVal val="#ppt_x"/>
                                          </p:val>
                                        </p:tav>
                                      </p:tavLst>
                                    </p:anim>
                                    <p:anim calcmode="lin" valueType="num">
                                      <p:cBhvr>
                                        <p:cTn id="44" dur="400" fill="hold"/>
                                        <p:tgtEl>
                                          <p:spTgt spid="2593"/>
                                        </p:tgtEl>
                                        <p:attrNameLst>
                                          <p:attrName>ppt_y</p:attrName>
                                        </p:attrNameLst>
                                      </p:cBhvr>
                                      <p:tavLst>
                                        <p:tav tm="0">
                                          <p:val>
                                            <p:strVal val="0-#ppt_h/2"/>
                                          </p:val>
                                        </p:tav>
                                        <p:tav tm="100000">
                                          <p:val>
                                            <p:strVal val="#ppt_y"/>
                                          </p:val>
                                        </p:tav>
                                      </p:tavLst>
                                    </p:anim>
                                  </p:childTnLst>
                                </p:cTn>
                              </p:par>
                            </p:childTnLst>
                          </p:cTn>
                        </p:par>
                        <p:par>
                          <p:cTn id="45" fill="hold">
                            <p:stCondLst>
                              <p:cond delay="4700"/>
                            </p:stCondLst>
                            <p:childTnLst>
                              <p:par>
                                <p:cTn id="46" presetID="18" presetClass="entr" presetSubtype="3" fill="hold" grpId="0" nodeType="afterEffect">
                                  <p:stCondLst>
                                    <p:cond delay="0"/>
                                  </p:stCondLst>
                                  <p:iterate>
                                    <p:tmAbs val="0"/>
                                  </p:iterate>
                                  <p:childTnLst>
                                    <p:set>
                                      <p:cBhvr>
                                        <p:cTn id="47" fill="hold"/>
                                        <p:tgtEl>
                                          <p:spTgt spid="2566"/>
                                        </p:tgtEl>
                                        <p:attrNameLst>
                                          <p:attrName>style.visibility</p:attrName>
                                        </p:attrNameLst>
                                      </p:cBhvr>
                                      <p:to>
                                        <p:strVal val="visible"/>
                                      </p:to>
                                    </p:set>
                                    <p:animEffect transition="in" filter="strips(upRight)">
                                      <p:cBhvr>
                                        <p:cTn id="48" dur="800"/>
                                        <p:tgtEl>
                                          <p:spTgt spid="2566"/>
                                        </p:tgtEl>
                                      </p:cBhvr>
                                    </p:animEffect>
                                  </p:childTnLst>
                                </p:cTn>
                              </p:par>
                            </p:childTnLst>
                          </p:cTn>
                        </p:par>
                        <p:par>
                          <p:cTn id="49" fill="hold">
                            <p:stCondLst>
                              <p:cond delay="5500"/>
                            </p:stCondLst>
                            <p:childTnLst>
                              <p:par>
                                <p:cTn id="50" presetID="9" presetClass="entr" presetSubtype="0" fill="hold" grpId="0" nodeType="afterEffect">
                                  <p:stCondLst>
                                    <p:cond delay="0"/>
                                  </p:stCondLst>
                                  <p:iterate>
                                    <p:tmAbs val="0"/>
                                  </p:iterate>
                                  <p:childTnLst>
                                    <p:set>
                                      <p:cBhvr>
                                        <p:cTn id="51" fill="hold"/>
                                        <p:tgtEl>
                                          <p:spTgt spid="2564"/>
                                        </p:tgtEl>
                                        <p:attrNameLst>
                                          <p:attrName>style.visibility</p:attrName>
                                        </p:attrNameLst>
                                      </p:cBhvr>
                                      <p:to>
                                        <p:strVal val="visible"/>
                                      </p:to>
                                    </p:set>
                                    <p:animEffect transition="in" filter="dissolve">
                                      <p:cBhvr>
                                        <p:cTn id="52" dur="400"/>
                                        <p:tgtEl>
                                          <p:spTgt spid="2564"/>
                                        </p:tgtEl>
                                      </p:cBhvr>
                                    </p:animEffect>
                                  </p:childTnLst>
                                </p:cTn>
                              </p:par>
                            </p:childTnLst>
                          </p:cTn>
                        </p:par>
                        <p:par>
                          <p:cTn id="53" fill="hold">
                            <p:stCondLst>
                              <p:cond delay="5900"/>
                            </p:stCondLst>
                            <p:childTnLst>
                              <p:par>
                                <p:cTn id="54" presetID="23" presetClass="entr" presetSubtype="32" fill="hold" grpId="0" nodeType="afterEffect">
                                  <p:stCondLst>
                                    <p:cond delay="0"/>
                                  </p:stCondLst>
                                  <p:iterate>
                                    <p:tmAbs val="0"/>
                                  </p:iterate>
                                  <p:childTnLst>
                                    <p:set>
                                      <p:cBhvr>
                                        <p:cTn id="55" fill="hold"/>
                                        <p:tgtEl>
                                          <p:spTgt spid="2591"/>
                                        </p:tgtEl>
                                        <p:attrNameLst>
                                          <p:attrName>style.visibility</p:attrName>
                                        </p:attrNameLst>
                                      </p:cBhvr>
                                      <p:to>
                                        <p:strVal val="visible"/>
                                      </p:to>
                                    </p:set>
                                    <p:anim calcmode="lin" valueType="num">
                                      <p:cBhvr>
                                        <p:cTn id="56" dur="600" fill="hold"/>
                                        <p:tgtEl>
                                          <p:spTgt spid="2591"/>
                                        </p:tgtEl>
                                        <p:attrNameLst>
                                          <p:attrName>ppt_w</p:attrName>
                                        </p:attrNameLst>
                                      </p:cBhvr>
                                      <p:tavLst>
                                        <p:tav tm="0">
                                          <p:val>
                                            <p:fltVal val="0"/>
                                          </p:val>
                                        </p:tav>
                                        <p:tav tm="100000">
                                          <p:val>
                                            <p:strVal val="#ppt_w"/>
                                          </p:val>
                                        </p:tav>
                                      </p:tavLst>
                                    </p:anim>
                                    <p:anim calcmode="lin" valueType="num">
                                      <p:cBhvr>
                                        <p:cTn id="57" dur="600" fill="hold"/>
                                        <p:tgtEl>
                                          <p:spTgt spid="2591"/>
                                        </p:tgtEl>
                                        <p:attrNameLst>
                                          <p:attrName>ppt_h</p:attrName>
                                        </p:attrNameLst>
                                      </p:cBhvr>
                                      <p:tavLst>
                                        <p:tav tm="0">
                                          <p:val>
                                            <p:fltVal val="0"/>
                                          </p:val>
                                        </p:tav>
                                        <p:tav tm="100000">
                                          <p:val>
                                            <p:strVal val="#ppt_h"/>
                                          </p:val>
                                        </p:tav>
                                      </p:tavLst>
                                    </p:anim>
                                  </p:childTnLst>
                                </p:cTn>
                              </p:par>
                            </p:childTnLst>
                          </p:cTn>
                        </p:par>
                        <p:par>
                          <p:cTn id="58" fill="hold">
                            <p:stCondLst>
                              <p:cond delay="6500"/>
                            </p:stCondLst>
                            <p:childTnLst>
                              <p:par>
                                <p:cTn id="59" presetID="2" presetClass="entr" presetSubtype="1" fill="hold" grpId="0" nodeType="afterEffect">
                                  <p:stCondLst>
                                    <p:cond delay="0"/>
                                  </p:stCondLst>
                                  <p:iterate>
                                    <p:tmAbs val="0"/>
                                  </p:iterate>
                                  <p:childTnLst>
                                    <p:set>
                                      <p:cBhvr>
                                        <p:cTn id="60" fill="hold"/>
                                        <p:tgtEl>
                                          <p:spTgt spid="2594"/>
                                        </p:tgtEl>
                                        <p:attrNameLst>
                                          <p:attrName>style.visibility</p:attrName>
                                        </p:attrNameLst>
                                      </p:cBhvr>
                                      <p:to>
                                        <p:strVal val="visible"/>
                                      </p:to>
                                    </p:set>
                                    <p:anim calcmode="lin" valueType="num">
                                      <p:cBhvr>
                                        <p:cTn id="61" dur="400" fill="hold"/>
                                        <p:tgtEl>
                                          <p:spTgt spid="2594"/>
                                        </p:tgtEl>
                                        <p:attrNameLst>
                                          <p:attrName>ppt_x</p:attrName>
                                        </p:attrNameLst>
                                      </p:cBhvr>
                                      <p:tavLst>
                                        <p:tav tm="0">
                                          <p:val>
                                            <p:strVal val="#ppt_x"/>
                                          </p:val>
                                        </p:tav>
                                        <p:tav tm="100000">
                                          <p:val>
                                            <p:strVal val="#ppt_x"/>
                                          </p:val>
                                        </p:tav>
                                      </p:tavLst>
                                    </p:anim>
                                    <p:anim calcmode="lin" valueType="num">
                                      <p:cBhvr>
                                        <p:cTn id="62" dur="400" fill="hold"/>
                                        <p:tgtEl>
                                          <p:spTgt spid="2594"/>
                                        </p:tgtEl>
                                        <p:attrNameLst>
                                          <p:attrName>ppt_y</p:attrName>
                                        </p:attrNameLst>
                                      </p:cBhvr>
                                      <p:tavLst>
                                        <p:tav tm="0">
                                          <p:val>
                                            <p:strVal val="0-#ppt_h/2"/>
                                          </p:val>
                                        </p:tav>
                                        <p:tav tm="100000">
                                          <p:val>
                                            <p:strVal val="#ppt_y"/>
                                          </p:val>
                                        </p:tav>
                                      </p:tavLst>
                                    </p:anim>
                                  </p:childTnLst>
                                </p:cTn>
                              </p:par>
                            </p:childTnLst>
                          </p:cTn>
                        </p:par>
                        <p:par>
                          <p:cTn id="63" fill="hold">
                            <p:stCondLst>
                              <p:cond delay="6900"/>
                            </p:stCondLst>
                            <p:childTnLst>
                              <p:par>
                                <p:cTn id="64" presetID="18" presetClass="entr" presetSubtype="6" fill="hold" grpId="0" nodeType="afterEffect">
                                  <p:stCondLst>
                                    <p:cond delay="0"/>
                                  </p:stCondLst>
                                  <p:iterate>
                                    <p:tmAbs val="0"/>
                                  </p:iterate>
                                  <p:childTnLst>
                                    <p:set>
                                      <p:cBhvr>
                                        <p:cTn id="65" fill="hold"/>
                                        <p:tgtEl>
                                          <p:spTgt spid="2567"/>
                                        </p:tgtEl>
                                        <p:attrNameLst>
                                          <p:attrName>style.visibility</p:attrName>
                                        </p:attrNameLst>
                                      </p:cBhvr>
                                      <p:to>
                                        <p:strVal val="visible"/>
                                      </p:to>
                                    </p:set>
                                    <p:animEffect transition="in" filter="strips(downRight)">
                                      <p:cBhvr>
                                        <p:cTn id="66" dur="800"/>
                                        <p:tgtEl>
                                          <p:spTgt spid="2567"/>
                                        </p:tgtEl>
                                      </p:cBhvr>
                                    </p:animEffect>
                                  </p:childTnLst>
                                </p:cTn>
                              </p:par>
                            </p:childTnLst>
                          </p:cTn>
                        </p:par>
                        <p:par>
                          <p:cTn id="67" fill="hold">
                            <p:stCondLst>
                              <p:cond delay="7700"/>
                            </p:stCondLst>
                            <p:childTnLst>
                              <p:par>
                                <p:cTn id="68" presetID="9" presetClass="entr" presetSubtype="0" fill="hold" grpId="0" nodeType="afterEffect">
                                  <p:stCondLst>
                                    <p:cond delay="0"/>
                                  </p:stCondLst>
                                  <p:iterate>
                                    <p:tmAbs val="0"/>
                                  </p:iterate>
                                  <p:childTnLst>
                                    <p:set>
                                      <p:cBhvr>
                                        <p:cTn id="69" fill="hold"/>
                                        <p:tgtEl>
                                          <p:spTgt spid="2560"/>
                                        </p:tgtEl>
                                        <p:attrNameLst>
                                          <p:attrName>style.visibility</p:attrName>
                                        </p:attrNameLst>
                                      </p:cBhvr>
                                      <p:to>
                                        <p:strVal val="visible"/>
                                      </p:to>
                                    </p:set>
                                    <p:animEffect transition="in" filter="dissolve">
                                      <p:cBhvr>
                                        <p:cTn id="70" dur="400"/>
                                        <p:tgtEl>
                                          <p:spTgt spid="2560"/>
                                        </p:tgtEl>
                                      </p:cBhvr>
                                    </p:animEffect>
                                  </p:childTnLst>
                                </p:cTn>
                              </p:par>
                            </p:childTnLst>
                          </p:cTn>
                        </p:par>
                        <p:par>
                          <p:cTn id="71" fill="hold">
                            <p:stCondLst>
                              <p:cond delay="8100"/>
                            </p:stCondLst>
                            <p:childTnLst>
                              <p:par>
                                <p:cTn id="72" presetID="23" presetClass="entr" presetSubtype="32" fill="hold" grpId="0" nodeType="afterEffect">
                                  <p:stCondLst>
                                    <p:cond delay="0"/>
                                  </p:stCondLst>
                                  <p:iterate>
                                    <p:tmAbs val="0"/>
                                  </p:iterate>
                                  <p:childTnLst>
                                    <p:set>
                                      <p:cBhvr>
                                        <p:cTn id="73" fill="hold"/>
                                        <p:tgtEl>
                                          <p:spTgt spid="2583"/>
                                        </p:tgtEl>
                                        <p:attrNameLst>
                                          <p:attrName>style.visibility</p:attrName>
                                        </p:attrNameLst>
                                      </p:cBhvr>
                                      <p:to>
                                        <p:strVal val="visible"/>
                                      </p:to>
                                    </p:set>
                                    <p:anim calcmode="lin" valueType="num">
                                      <p:cBhvr>
                                        <p:cTn id="74" dur="600" fill="hold"/>
                                        <p:tgtEl>
                                          <p:spTgt spid="2583"/>
                                        </p:tgtEl>
                                        <p:attrNameLst>
                                          <p:attrName>ppt_w</p:attrName>
                                        </p:attrNameLst>
                                      </p:cBhvr>
                                      <p:tavLst>
                                        <p:tav tm="0">
                                          <p:val>
                                            <p:fltVal val="0"/>
                                          </p:val>
                                        </p:tav>
                                        <p:tav tm="100000">
                                          <p:val>
                                            <p:strVal val="#ppt_w"/>
                                          </p:val>
                                        </p:tav>
                                      </p:tavLst>
                                    </p:anim>
                                    <p:anim calcmode="lin" valueType="num">
                                      <p:cBhvr>
                                        <p:cTn id="75" dur="600" fill="hold"/>
                                        <p:tgtEl>
                                          <p:spTgt spid="2583"/>
                                        </p:tgtEl>
                                        <p:attrNameLst>
                                          <p:attrName>ppt_h</p:attrName>
                                        </p:attrNameLst>
                                      </p:cBhvr>
                                      <p:tavLst>
                                        <p:tav tm="0">
                                          <p:val>
                                            <p:fltVal val="0"/>
                                          </p:val>
                                        </p:tav>
                                        <p:tav tm="100000">
                                          <p:val>
                                            <p:strVal val="#ppt_h"/>
                                          </p:val>
                                        </p:tav>
                                      </p:tavLst>
                                    </p:anim>
                                  </p:childTnLst>
                                </p:cTn>
                              </p:par>
                            </p:childTnLst>
                          </p:cTn>
                        </p:par>
                        <p:par>
                          <p:cTn id="76" fill="hold">
                            <p:stCondLst>
                              <p:cond delay="8700"/>
                            </p:stCondLst>
                            <p:childTnLst>
                              <p:par>
                                <p:cTn id="77" presetID="2" presetClass="entr" presetSubtype="1" fill="hold" grpId="0" nodeType="afterEffect">
                                  <p:stCondLst>
                                    <p:cond delay="0"/>
                                  </p:stCondLst>
                                  <p:iterate>
                                    <p:tmAbs val="0"/>
                                  </p:iterate>
                                  <p:childTnLst>
                                    <p:set>
                                      <p:cBhvr>
                                        <p:cTn id="78" fill="hold"/>
                                        <p:tgtEl>
                                          <p:spTgt spid="2595"/>
                                        </p:tgtEl>
                                        <p:attrNameLst>
                                          <p:attrName>style.visibility</p:attrName>
                                        </p:attrNameLst>
                                      </p:cBhvr>
                                      <p:to>
                                        <p:strVal val="visible"/>
                                      </p:to>
                                    </p:set>
                                    <p:anim calcmode="lin" valueType="num">
                                      <p:cBhvr>
                                        <p:cTn id="79" dur="400" fill="hold"/>
                                        <p:tgtEl>
                                          <p:spTgt spid="2595"/>
                                        </p:tgtEl>
                                        <p:attrNameLst>
                                          <p:attrName>ppt_x</p:attrName>
                                        </p:attrNameLst>
                                      </p:cBhvr>
                                      <p:tavLst>
                                        <p:tav tm="0">
                                          <p:val>
                                            <p:strVal val="#ppt_x"/>
                                          </p:val>
                                        </p:tav>
                                        <p:tav tm="100000">
                                          <p:val>
                                            <p:strVal val="#ppt_x"/>
                                          </p:val>
                                        </p:tav>
                                      </p:tavLst>
                                    </p:anim>
                                    <p:anim calcmode="lin" valueType="num">
                                      <p:cBhvr>
                                        <p:cTn id="80" dur="400" fill="hold"/>
                                        <p:tgtEl>
                                          <p:spTgt spid="2595"/>
                                        </p:tgtEl>
                                        <p:attrNameLst>
                                          <p:attrName>ppt_y</p:attrName>
                                        </p:attrNameLst>
                                      </p:cBhvr>
                                      <p:tavLst>
                                        <p:tav tm="0">
                                          <p:val>
                                            <p:strVal val="0-#ppt_h/2"/>
                                          </p:val>
                                        </p:tav>
                                        <p:tav tm="100000">
                                          <p:val>
                                            <p:strVal val="#ppt_y"/>
                                          </p:val>
                                        </p:tav>
                                      </p:tavLst>
                                    </p:anim>
                                  </p:childTnLst>
                                </p:cTn>
                              </p:par>
                            </p:childTnLst>
                          </p:cTn>
                        </p:par>
                        <p:par>
                          <p:cTn id="81" fill="hold">
                            <p:stCondLst>
                              <p:cond delay="9100"/>
                            </p:stCondLst>
                            <p:childTnLst>
                              <p:par>
                                <p:cTn id="82" presetID="18" presetClass="entr" presetSubtype="3" fill="hold" grpId="0" nodeType="afterEffect">
                                  <p:stCondLst>
                                    <p:cond delay="0"/>
                                  </p:stCondLst>
                                  <p:iterate>
                                    <p:tmAbs val="0"/>
                                  </p:iterate>
                                  <p:childTnLst>
                                    <p:set>
                                      <p:cBhvr>
                                        <p:cTn id="83" fill="hold"/>
                                        <p:tgtEl>
                                          <p:spTgt spid="2568"/>
                                        </p:tgtEl>
                                        <p:attrNameLst>
                                          <p:attrName>style.visibility</p:attrName>
                                        </p:attrNameLst>
                                      </p:cBhvr>
                                      <p:to>
                                        <p:strVal val="visible"/>
                                      </p:to>
                                    </p:set>
                                    <p:animEffect transition="in" filter="strips(upRight)">
                                      <p:cBhvr>
                                        <p:cTn id="84" dur="800"/>
                                        <p:tgtEl>
                                          <p:spTgt spid="2568"/>
                                        </p:tgtEl>
                                      </p:cBhvr>
                                    </p:animEffect>
                                  </p:childTnLst>
                                </p:cTn>
                              </p:par>
                            </p:childTnLst>
                          </p:cTn>
                        </p:par>
                        <p:par>
                          <p:cTn id="85" fill="hold">
                            <p:stCondLst>
                              <p:cond delay="9900"/>
                            </p:stCondLst>
                            <p:childTnLst>
                              <p:par>
                                <p:cTn id="86" presetID="9" presetClass="entr" presetSubtype="0" fill="hold" grpId="0" nodeType="afterEffect">
                                  <p:stCondLst>
                                    <p:cond delay="0"/>
                                  </p:stCondLst>
                                  <p:iterate>
                                    <p:tmAbs val="0"/>
                                  </p:iterate>
                                  <p:childTnLst>
                                    <p:set>
                                      <p:cBhvr>
                                        <p:cTn id="87" fill="hold"/>
                                        <p:tgtEl>
                                          <p:spTgt spid="2561"/>
                                        </p:tgtEl>
                                        <p:attrNameLst>
                                          <p:attrName>style.visibility</p:attrName>
                                        </p:attrNameLst>
                                      </p:cBhvr>
                                      <p:to>
                                        <p:strVal val="visible"/>
                                      </p:to>
                                    </p:set>
                                    <p:animEffect transition="in" filter="dissolve">
                                      <p:cBhvr>
                                        <p:cTn id="88" dur="400"/>
                                        <p:tgtEl>
                                          <p:spTgt spid="2561"/>
                                        </p:tgtEl>
                                      </p:cBhvr>
                                    </p:animEffect>
                                  </p:childTnLst>
                                </p:cTn>
                              </p:par>
                            </p:childTnLst>
                          </p:cTn>
                        </p:par>
                        <p:par>
                          <p:cTn id="89" fill="hold">
                            <p:stCondLst>
                              <p:cond delay="10300"/>
                            </p:stCondLst>
                            <p:childTnLst>
                              <p:par>
                                <p:cTn id="90" presetID="23" presetClass="entr" presetSubtype="32" fill="hold" grpId="0" nodeType="afterEffect">
                                  <p:stCondLst>
                                    <p:cond delay="0"/>
                                  </p:stCondLst>
                                  <p:iterate>
                                    <p:tmAbs val="0"/>
                                  </p:iterate>
                                  <p:childTnLst>
                                    <p:set>
                                      <p:cBhvr>
                                        <p:cTn id="91" fill="hold"/>
                                        <p:tgtEl>
                                          <p:spTgt spid="2601"/>
                                        </p:tgtEl>
                                        <p:attrNameLst>
                                          <p:attrName>style.visibility</p:attrName>
                                        </p:attrNameLst>
                                      </p:cBhvr>
                                      <p:to>
                                        <p:strVal val="visible"/>
                                      </p:to>
                                    </p:set>
                                    <p:anim calcmode="lin" valueType="num">
                                      <p:cBhvr>
                                        <p:cTn id="92" dur="600" fill="hold"/>
                                        <p:tgtEl>
                                          <p:spTgt spid="2601"/>
                                        </p:tgtEl>
                                        <p:attrNameLst>
                                          <p:attrName>ppt_w</p:attrName>
                                        </p:attrNameLst>
                                      </p:cBhvr>
                                      <p:tavLst>
                                        <p:tav tm="0">
                                          <p:val>
                                            <p:fltVal val="0"/>
                                          </p:val>
                                        </p:tav>
                                        <p:tav tm="100000">
                                          <p:val>
                                            <p:strVal val="#ppt_w"/>
                                          </p:val>
                                        </p:tav>
                                      </p:tavLst>
                                    </p:anim>
                                    <p:anim calcmode="lin" valueType="num">
                                      <p:cBhvr>
                                        <p:cTn id="93" dur="600" fill="hold"/>
                                        <p:tgtEl>
                                          <p:spTgt spid="2601"/>
                                        </p:tgtEl>
                                        <p:attrNameLst>
                                          <p:attrName>ppt_h</p:attrName>
                                        </p:attrNameLst>
                                      </p:cBhvr>
                                      <p:tavLst>
                                        <p:tav tm="0">
                                          <p:val>
                                            <p:fltVal val="0"/>
                                          </p:val>
                                        </p:tav>
                                        <p:tav tm="100000">
                                          <p:val>
                                            <p:strVal val="#ppt_h"/>
                                          </p:val>
                                        </p:tav>
                                      </p:tavLst>
                                    </p:anim>
                                  </p:childTnLst>
                                </p:cTn>
                              </p:par>
                            </p:childTnLst>
                          </p:cTn>
                        </p:par>
                        <p:par>
                          <p:cTn id="94" fill="hold">
                            <p:stCondLst>
                              <p:cond delay="10900"/>
                            </p:stCondLst>
                            <p:childTnLst>
                              <p:par>
                                <p:cTn id="95" presetID="2" presetClass="entr" presetSubtype="1" fill="hold" grpId="0" nodeType="afterEffect">
                                  <p:stCondLst>
                                    <p:cond delay="0"/>
                                  </p:stCondLst>
                                  <p:iterate>
                                    <p:tmAbs val="0"/>
                                  </p:iterate>
                                  <p:childTnLst>
                                    <p:set>
                                      <p:cBhvr>
                                        <p:cTn id="96" fill="hold"/>
                                        <p:tgtEl>
                                          <p:spTgt spid="2596"/>
                                        </p:tgtEl>
                                        <p:attrNameLst>
                                          <p:attrName>style.visibility</p:attrName>
                                        </p:attrNameLst>
                                      </p:cBhvr>
                                      <p:to>
                                        <p:strVal val="visible"/>
                                      </p:to>
                                    </p:set>
                                    <p:anim calcmode="lin" valueType="num">
                                      <p:cBhvr>
                                        <p:cTn id="97" dur="400" fill="hold"/>
                                        <p:tgtEl>
                                          <p:spTgt spid="2596"/>
                                        </p:tgtEl>
                                        <p:attrNameLst>
                                          <p:attrName>ppt_x</p:attrName>
                                        </p:attrNameLst>
                                      </p:cBhvr>
                                      <p:tavLst>
                                        <p:tav tm="0">
                                          <p:val>
                                            <p:strVal val="#ppt_x"/>
                                          </p:val>
                                        </p:tav>
                                        <p:tav tm="100000">
                                          <p:val>
                                            <p:strVal val="#ppt_x"/>
                                          </p:val>
                                        </p:tav>
                                      </p:tavLst>
                                    </p:anim>
                                    <p:anim calcmode="lin" valueType="num">
                                      <p:cBhvr>
                                        <p:cTn id="98" dur="400" fill="hold"/>
                                        <p:tgtEl>
                                          <p:spTgt spid="2596"/>
                                        </p:tgtEl>
                                        <p:attrNameLst>
                                          <p:attrName>ppt_y</p:attrName>
                                        </p:attrNameLst>
                                      </p:cBhvr>
                                      <p:tavLst>
                                        <p:tav tm="0">
                                          <p:val>
                                            <p:strVal val="0-#ppt_h/2"/>
                                          </p:val>
                                        </p:tav>
                                        <p:tav tm="100000">
                                          <p:val>
                                            <p:strVal val="#ppt_y"/>
                                          </p:val>
                                        </p:tav>
                                      </p:tavLst>
                                    </p:anim>
                                  </p:childTnLst>
                                </p:cTn>
                              </p:par>
                            </p:childTnLst>
                          </p:cTn>
                        </p:par>
                        <p:par>
                          <p:cTn id="99" fill="hold">
                            <p:stCondLst>
                              <p:cond delay="11300"/>
                            </p:stCondLst>
                            <p:childTnLst>
                              <p:par>
                                <p:cTn id="100" presetID="18" presetClass="entr" presetSubtype="9" fill="hold" grpId="0" nodeType="afterEffect">
                                  <p:stCondLst>
                                    <p:cond delay="0"/>
                                  </p:stCondLst>
                                  <p:iterate>
                                    <p:tmAbs val="0"/>
                                  </p:iterate>
                                  <p:childTnLst>
                                    <p:set>
                                      <p:cBhvr>
                                        <p:cTn id="101" fill="hold"/>
                                        <p:tgtEl>
                                          <p:spTgt spid="2569"/>
                                        </p:tgtEl>
                                        <p:attrNameLst>
                                          <p:attrName>style.visibility</p:attrName>
                                        </p:attrNameLst>
                                      </p:cBhvr>
                                      <p:to>
                                        <p:strVal val="visible"/>
                                      </p:to>
                                    </p:set>
                                    <p:animEffect transition="in" filter="strips(upLeft)">
                                      <p:cBhvr>
                                        <p:cTn id="102" dur="800"/>
                                        <p:tgtEl>
                                          <p:spTgt spid="2569"/>
                                        </p:tgtEl>
                                      </p:cBhvr>
                                    </p:animEffect>
                                  </p:childTnLst>
                                </p:cTn>
                              </p:par>
                            </p:childTnLst>
                          </p:cTn>
                        </p:par>
                        <p:par>
                          <p:cTn id="103" fill="hold">
                            <p:stCondLst>
                              <p:cond delay="12100"/>
                            </p:stCondLst>
                            <p:childTnLst>
                              <p:par>
                                <p:cTn id="104" presetID="9" presetClass="entr" presetSubtype="0" fill="hold" grpId="0" nodeType="afterEffect">
                                  <p:stCondLst>
                                    <p:cond delay="0"/>
                                  </p:stCondLst>
                                  <p:iterate>
                                    <p:tmAbs val="0"/>
                                  </p:iterate>
                                  <p:childTnLst>
                                    <p:set>
                                      <p:cBhvr>
                                        <p:cTn id="105" fill="hold"/>
                                        <p:tgtEl>
                                          <p:spTgt spid="2559"/>
                                        </p:tgtEl>
                                        <p:attrNameLst>
                                          <p:attrName>style.visibility</p:attrName>
                                        </p:attrNameLst>
                                      </p:cBhvr>
                                      <p:to>
                                        <p:strVal val="visible"/>
                                      </p:to>
                                    </p:set>
                                    <p:animEffect transition="in" filter="dissolve">
                                      <p:cBhvr>
                                        <p:cTn id="106" dur="400"/>
                                        <p:tgtEl>
                                          <p:spTgt spid="2559"/>
                                        </p:tgtEl>
                                      </p:cBhvr>
                                    </p:animEffect>
                                  </p:childTnLst>
                                </p:cTn>
                              </p:par>
                            </p:childTnLst>
                          </p:cTn>
                        </p:par>
                        <p:par>
                          <p:cTn id="107" fill="hold">
                            <p:stCondLst>
                              <p:cond delay="12500"/>
                            </p:stCondLst>
                            <p:childTnLst>
                              <p:par>
                                <p:cTn id="108" presetID="23" presetClass="entr" presetSubtype="32" fill="hold" grpId="0" nodeType="afterEffect">
                                  <p:stCondLst>
                                    <p:cond delay="0"/>
                                  </p:stCondLst>
                                  <p:iterate>
                                    <p:tmAbs val="0"/>
                                  </p:iterate>
                                  <p:childTnLst>
                                    <p:set>
                                      <p:cBhvr>
                                        <p:cTn id="109" fill="hold"/>
                                        <p:tgtEl>
                                          <p:spTgt spid="2587"/>
                                        </p:tgtEl>
                                        <p:attrNameLst>
                                          <p:attrName>style.visibility</p:attrName>
                                        </p:attrNameLst>
                                      </p:cBhvr>
                                      <p:to>
                                        <p:strVal val="visible"/>
                                      </p:to>
                                    </p:set>
                                    <p:anim calcmode="lin" valueType="num">
                                      <p:cBhvr>
                                        <p:cTn id="110" dur="600" fill="hold"/>
                                        <p:tgtEl>
                                          <p:spTgt spid="2587"/>
                                        </p:tgtEl>
                                        <p:attrNameLst>
                                          <p:attrName>ppt_w</p:attrName>
                                        </p:attrNameLst>
                                      </p:cBhvr>
                                      <p:tavLst>
                                        <p:tav tm="0">
                                          <p:val>
                                            <p:fltVal val="0"/>
                                          </p:val>
                                        </p:tav>
                                        <p:tav tm="100000">
                                          <p:val>
                                            <p:strVal val="#ppt_w"/>
                                          </p:val>
                                        </p:tav>
                                      </p:tavLst>
                                    </p:anim>
                                    <p:anim calcmode="lin" valueType="num">
                                      <p:cBhvr>
                                        <p:cTn id="111" dur="600" fill="hold"/>
                                        <p:tgtEl>
                                          <p:spTgt spid="2587"/>
                                        </p:tgtEl>
                                        <p:attrNameLst>
                                          <p:attrName>ppt_h</p:attrName>
                                        </p:attrNameLst>
                                      </p:cBhvr>
                                      <p:tavLst>
                                        <p:tav tm="0">
                                          <p:val>
                                            <p:fltVal val="0"/>
                                          </p:val>
                                        </p:tav>
                                        <p:tav tm="100000">
                                          <p:val>
                                            <p:strVal val="#ppt_h"/>
                                          </p:val>
                                        </p:tav>
                                      </p:tavLst>
                                    </p:anim>
                                  </p:childTnLst>
                                </p:cTn>
                              </p:par>
                            </p:childTnLst>
                          </p:cTn>
                        </p:par>
                        <p:par>
                          <p:cTn id="112" fill="hold">
                            <p:stCondLst>
                              <p:cond delay="13100"/>
                            </p:stCondLst>
                            <p:childTnLst>
                              <p:par>
                                <p:cTn id="113" presetID="2" presetClass="entr" presetSubtype="1" fill="hold" grpId="0" nodeType="afterEffect">
                                  <p:stCondLst>
                                    <p:cond delay="0"/>
                                  </p:stCondLst>
                                  <p:iterate>
                                    <p:tmAbs val="0"/>
                                  </p:iterate>
                                  <p:childTnLst>
                                    <p:set>
                                      <p:cBhvr>
                                        <p:cTn id="114" fill="hold"/>
                                        <p:tgtEl>
                                          <p:spTgt spid="2597"/>
                                        </p:tgtEl>
                                        <p:attrNameLst>
                                          <p:attrName>style.visibility</p:attrName>
                                        </p:attrNameLst>
                                      </p:cBhvr>
                                      <p:to>
                                        <p:strVal val="visible"/>
                                      </p:to>
                                    </p:set>
                                    <p:anim calcmode="lin" valueType="num">
                                      <p:cBhvr>
                                        <p:cTn id="115" dur="400" fill="hold"/>
                                        <p:tgtEl>
                                          <p:spTgt spid="2597"/>
                                        </p:tgtEl>
                                        <p:attrNameLst>
                                          <p:attrName>ppt_x</p:attrName>
                                        </p:attrNameLst>
                                      </p:cBhvr>
                                      <p:tavLst>
                                        <p:tav tm="0">
                                          <p:val>
                                            <p:strVal val="#ppt_x"/>
                                          </p:val>
                                        </p:tav>
                                        <p:tav tm="100000">
                                          <p:val>
                                            <p:strVal val="#ppt_x"/>
                                          </p:val>
                                        </p:tav>
                                      </p:tavLst>
                                    </p:anim>
                                    <p:anim calcmode="lin" valueType="num">
                                      <p:cBhvr>
                                        <p:cTn id="116" dur="400" fill="hold"/>
                                        <p:tgtEl>
                                          <p:spTgt spid="2597"/>
                                        </p:tgtEl>
                                        <p:attrNameLst>
                                          <p:attrName>ppt_y</p:attrName>
                                        </p:attrNameLst>
                                      </p:cBhvr>
                                      <p:tavLst>
                                        <p:tav tm="0">
                                          <p:val>
                                            <p:strVal val="0-#ppt_h/2"/>
                                          </p:val>
                                        </p:tav>
                                        <p:tav tm="100000">
                                          <p:val>
                                            <p:strVal val="#ppt_y"/>
                                          </p:val>
                                        </p:tav>
                                      </p:tavLst>
                                    </p:anim>
                                  </p:childTnLst>
                                </p:cTn>
                              </p:par>
                            </p:childTnLst>
                          </p:cTn>
                        </p:par>
                        <p:par>
                          <p:cTn id="117" fill="hold">
                            <p:stCondLst>
                              <p:cond delay="13500"/>
                            </p:stCondLst>
                            <p:childTnLst>
                              <p:par>
                                <p:cTn id="118" presetID="18" presetClass="entr" presetSubtype="6" fill="hold" grpId="0" nodeType="afterEffect">
                                  <p:stCondLst>
                                    <p:cond delay="0"/>
                                  </p:stCondLst>
                                  <p:iterate>
                                    <p:tmAbs val="0"/>
                                  </p:iterate>
                                  <p:childTnLst>
                                    <p:set>
                                      <p:cBhvr>
                                        <p:cTn id="119" fill="hold"/>
                                        <p:tgtEl>
                                          <p:spTgt spid="2563"/>
                                        </p:tgtEl>
                                        <p:attrNameLst>
                                          <p:attrName>style.visibility</p:attrName>
                                        </p:attrNameLst>
                                      </p:cBhvr>
                                      <p:to>
                                        <p:strVal val="visible"/>
                                      </p:to>
                                    </p:set>
                                    <p:animEffect transition="in" filter="strips(downRight)">
                                      <p:cBhvr>
                                        <p:cTn id="120" dur="800"/>
                                        <p:tgtEl>
                                          <p:spTgt spid="2563"/>
                                        </p:tgtEl>
                                      </p:cBhvr>
                                    </p:animEffect>
                                  </p:childTnLst>
                                </p:cTn>
                              </p:par>
                            </p:childTnLst>
                          </p:cTn>
                        </p:par>
                        <p:par>
                          <p:cTn id="121" fill="hold">
                            <p:stCondLst>
                              <p:cond delay="14300"/>
                            </p:stCondLst>
                            <p:childTnLst>
                              <p:par>
                                <p:cTn id="122" presetID="9" presetClass="entr" presetSubtype="0" fill="hold" grpId="0" nodeType="afterEffect">
                                  <p:stCondLst>
                                    <p:cond delay="0"/>
                                  </p:stCondLst>
                                  <p:iterate>
                                    <p:tmAbs val="0"/>
                                  </p:iterate>
                                  <p:childTnLst>
                                    <p:set>
                                      <p:cBhvr>
                                        <p:cTn id="123" fill="hold"/>
                                        <p:tgtEl>
                                          <p:spTgt spid="2558"/>
                                        </p:tgtEl>
                                        <p:attrNameLst>
                                          <p:attrName>style.visibility</p:attrName>
                                        </p:attrNameLst>
                                      </p:cBhvr>
                                      <p:to>
                                        <p:strVal val="visible"/>
                                      </p:to>
                                    </p:set>
                                    <p:animEffect transition="in" filter="dissolve">
                                      <p:cBhvr>
                                        <p:cTn id="124" dur="400"/>
                                        <p:tgtEl>
                                          <p:spTgt spid="2558"/>
                                        </p:tgtEl>
                                      </p:cBhvr>
                                    </p:animEffect>
                                  </p:childTnLst>
                                </p:cTn>
                              </p:par>
                            </p:childTnLst>
                          </p:cTn>
                        </p:par>
                        <p:par>
                          <p:cTn id="125" fill="hold">
                            <p:stCondLst>
                              <p:cond delay="14700"/>
                            </p:stCondLst>
                            <p:childTnLst>
                              <p:par>
                                <p:cTn id="126" presetID="22" presetClass="entr" presetSubtype="8" fill="hold" grpId="0" nodeType="afterEffect">
                                  <p:stCondLst>
                                    <p:cond delay="0"/>
                                  </p:stCondLst>
                                  <p:iterate>
                                    <p:tmAbs val="0"/>
                                  </p:iterate>
                                  <p:childTnLst>
                                    <p:set>
                                      <p:cBhvr>
                                        <p:cTn id="127" fill="hold"/>
                                        <p:tgtEl>
                                          <p:spTgt spid="2553"/>
                                        </p:tgtEl>
                                        <p:attrNameLst>
                                          <p:attrName>style.visibility</p:attrName>
                                        </p:attrNameLst>
                                      </p:cBhvr>
                                      <p:to>
                                        <p:strVal val="visible"/>
                                      </p:to>
                                    </p:set>
                                    <p:animEffect transition="in" filter="wipe(left)">
                                      <p:cBhvr>
                                        <p:cTn id="128" dur="400"/>
                                        <p:tgtEl>
                                          <p:spTgt spid="2553"/>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ntr" presetSubtype="1" fill="hold" grpId="0" nodeType="clickEffect">
                                  <p:stCondLst>
                                    <p:cond delay="0"/>
                                  </p:stCondLst>
                                  <p:iterate>
                                    <p:tmAbs val="0"/>
                                  </p:iterate>
                                  <p:childTnLst>
                                    <p:set>
                                      <p:cBhvr>
                                        <p:cTn id="132" fill="hold"/>
                                        <p:tgtEl>
                                          <p:spTgt spid="2604"/>
                                        </p:tgtEl>
                                        <p:attrNameLst>
                                          <p:attrName>style.visibility</p:attrName>
                                        </p:attrNameLst>
                                      </p:cBhvr>
                                      <p:to>
                                        <p:strVal val="visible"/>
                                      </p:to>
                                    </p:set>
                                    <p:anim calcmode="lin" valueType="num">
                                      <p:cBhvr>
                                        <p:cTn id="133" dur="80" fill="hold"/>
                                        <p:tgtEl>
                                          <p:spTgt spid="2604"/>
                                        </p:tgtEl>
                                        <p:attrNameLst>
                                          <p:attrName>ppt_x</p:attrName>
                                        </p:attrNameLst>
                                      </p:cBhvr>
                                      <p:tavLst>
                                        <p:tav tm="0">
                                          <p:val>
                                            <p:strVal val="#ppt_x"/>
                                          </p:val>
                                        </p:tav>
                                        <p:tav tm="100000">
                                          <p:val>
                                            <p:strVal val="#ppt_x"/>
                                          </p:val>
                                        </p:tav>
                                      </p:tavLst>
                                    </p:anim>
                                    <p:anim calcmode="lin" valueType="num">
                                      <p:cBhvr>
                                        <p:cTn id="134" dur="80" fill="hold"/>
                                        <p:tgtEl>
                                          <p:spTgt spid="26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0" grpId="0" animBg="1" advAuto="0"/>
      <p:bldP spid="2553" grpId="0" animBg="1" advAuto="0"/>
      <p:bldP spid="2556" grpId="0" animBg="1" advAuto="0"/>
      <p:bldP spid="2557" grpId="0" animBg="1" advAuto="0"/>
      <p:bldP spid="2558" grpId="0" animBg="1" advAuto="0"/>
      <p:bldP spid="2559" grpId="0" animBg="1" advAuto="0"/>
      <p:bldP spid="2560" grpId="0" animBg="1" advAuto="0"/>
      <p:bldP spid="2561" grpId="0" animBg="1" advAuto="0"/>
      <p:bldP spid="2562" grpId="0" animBg="1" advAuto="0"/>
      <p:bldP spid="2563" grpId="0" animBg="1" advAuto="0"/>
      <p:bldP spid="2564" grpId="0" animBg="1" advAuto="0"/>
      <p:bldP spid="2565" grpId="0" animBg="1" advAuto="0"/>
      <p:bldP spid="2566" grpId="0" animBg="1" advAuto="0"/>
      <p:bldP spid="2567" grpId="0" animBg="1" advAuto="0"/>
      <p:bldP spid="2568" grpId="0" animBg="1" advAuto="0"/>
      <p:bldP spid="2569" grpId="0" animBg="1" advAuto="0"/>
      <p:bldP spid="2575" grpId="0" animBg="1" advAuto="0"/>
      <p:bldP spid="2579" grpId="0" animBg="1" advAuto="0"/>
      <p:bldP spid="2583" grpId="0" animBg="1" advAuto="0"/>
      <p:bldP spid="2587" grpId="0" animBg="1" advAuto="0"/>
      <p:bldP spid="2591" grpId="0" animBg="1" advAuto="0"/>
      <p:bldP spid="2592" grpId="0" animBg="1" advAuto="0"/>
      <p:bldP spid="2593" grpId="0" animBg="1" advAuto="0"/>
      <p:bldP spid="2594" grpId="0" animBg="1" advAuto="0"/>
      <p:bldP spid="2595" grpId="0" animBg="1" advAuto="0"/>
      <p:bldP spid="2596" grpId="0" animBg="1" advAuto="0"/>
      <p:bldP spid="2597" grpId="0" animBg="1" advAuto="0"/>
      <p:bldP spid="2601" grpId="0" animBg="1" advAuto="0"/>
      <p:bldP spid="2604"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8" name="image40.png"/>
          <p:cNvPicPr/>
          <p:nvPr/>
        </p:nvPicPr>
        <p:blipFill>
          <a:blip r:embed="rId2">
            <a:extLst/>
          </a:blip>
          <a:srcRect r="790"/>
          <a:stretch>
            <a:fillRect/>
          </a:stretch>
        </p:blipFill>
        <p:spPr>
          <a:xfrm>
            <a:off x="2915380" y="1311851"/>
            <a:ext cx="3220664" cy="2010150"/>
          </a:xfrm>
          <a:prstGeom prst="rect">
            <a:avLst/>
          </a:prstGeom>
          <a:ln w="12700" cap="flat">
            <a:noFill/>
            <a:miter lim="400000"/>
          </a:ln>
          <a:effectLst/>
        </p:spPr>
      </p:pic>
      <p:sp>
        <p:nvSpPr>
          <p:cNvPr id="4992" name="Shape 4992"/>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6</a:t>
            </a:fld>
            <a:endParaRPr>
              <a:solidFill>
                <a:srgbClr val="FFFFFF"/>
              </a:solidFill>
            </a:endParaRPr>
          </a:p>
        </p:txBody>
      </p:sp>
      <p:sp>
        <p:nvSpPr>
          <p:cNvPr id="4993" name="Shape 4993"/>
          <p:cNvSpPr/>
          <p:nvPr/>
        </p:nvSpPr>
        <p:spPr>
          <a:xfrm>
            <a:off x="877834" y="1401780"/>
            <a:ext cx="1020019" cy="4737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r">
              <a:lnSpc>
                <a:spcPct val="114000"/>
              </a:lnSpc>
              <a:defRPr sz="1800"/>
            </a:pPr>
            <a:r>
              <a:rPr sz="1100" dirty="0">
                <a:solidFill>
                  <a:schemeClr val="accent3"/>
                </a:solidFill>
                <a:latin typeface="+mn-ea"/>
                <a:cs typeface="Roboto Black"/>
                <a:sym typeface="Roboto Black"/>
              </a:rPr>
              <a:t>Desktop / 35%</a:t>
            </a:r>
          </a:p>
          <a:p>
            <a:pPr lvl="0" algn="r">
              <a:lnSpc>
                <a:spcPct val="114000"/>
              </a:lnSpc>
              <a:defRPr sz="1800"/>
            </a:pPr>
            <a:r>
              <a:rPr sz="800" dirty="0">
                <a:solidFill>
                  <a:srgbClr val="A6AAA9"/>
                </a:solidFill>
                <a:latin typeface="+mn-ea"/>
                <a:cs typeface="Roboto Regular"/>
                <a:sym typeface="Roboto Regular"/>
              </a:rPr>
              <a:t>con sectetuer adipiscing elit, sed</a:t>
            </a:r>
          </a:p>
        </p:txBody>
      </p:sp>
      <p:sp>
        <p:nvSpPr>
          <p:cNvPr id="4994" name="Shape 4994"/>
          <p:cNvSpPr/>
          <p:nvPr/>
        </p:nvSpPr>
        <p:spPr>
          <a:xfrm>
            <a:off x="2118402" y="1446995"/>
            <a:ext cx="652434" cy="476308"/>
          </a:xfrm>
          <a:custGeom>
            <a:avLst/>
            <a:gdLst/>
            <a:ahLst/>
            <a:cxnLst>
              <a:cxn ang="0">
                <a:pos x="wd2" y="hd2"/>
              </a:cxn>
              <a:cxn ang="5400000">
                <a:pos x="wd2" y="hd2"/>
              </a:cxn>
              <a:cxn ang="10800000">
                <a:pos x="wd2" y="hd2"/>
              </a:cxn>
              <a:cxn ang="16200000">
                <a:pos x="wd2" y="hd2"/>
              </a:cxn>
            </a:cxnLst>
            <a:rect l="0" t="0" r="r" b="b"/>
            <a:pathLst>
              <a:path w="21600" h="21600" extrusionOk="0">
                <a:moveTo>
                  <a:pt x="6952" y="14578"/>
                </a:moveTo>
                <a:cubicBezTo>
                  <a:pt x="6683" y="14578"/>
                  <a:pt x="6462" y="14880"/>
                  <a:pt x="6462" y="15249"/>
                </a:cubicBezTo>
                <a:cubicBezTo>
                  <a:pt x="6462" y="15623"/>
                  <a:pt x="6683" y="15925"/>
                  <a:pt x="6952" y="15925"/>
                </a:cubicBezTo>
                <a:cubicBezTo>
                  <a:pt x="7226" y="15925"/>
                  <a:pt x="7446" y="15623"/>
                  <a:pt x="7446" y="15249"/>
                </a:cubicBezTo>
                <a:cubicBezTo>
                  <a:pt x="7446" y="14880"/>
                  <a:pt x="7226" y="14578"/>
                  <a:pt x="6952" y="14578"/>
                </a:cubicBezTo>
                <a:cubicBezTo>
                  <a:pt x="6952" y="14578"/>
                  <a:pt x="6952" y="14578"/>
                  <a:pt x="6952" y="14578"/>
                </a:cubicBezTo>
                <a:close/>
                <a:moveTo>
                  <a:pt x="12784" y="4008"/>
                </a:moveTo>
                <a:lnTo>
                  <a:pt x="984" y="4008"/>
                </a:lnTo>
                <a:lnTo>
                  <a:pt x="984" y="13797"/>
                </a:lnTo>
                <a:lnTo>
                  <a:pt x="12784" y="13797"/>
                </a:lnTo>
                <a:cubicBezTo>
                  <a:pt x="12784" y="13797"/>
                  <a:pt x="12784" y="4008"/>
                  <a:pt x="12784" y="4008"/>
                </a:cubicBezTo>
                <a:close/>
                <a:moveTo>
                  <a:pt x="7740" y="15257"/>
                </a:moveTo>
                <a:cubicBezTo>
                  <a:pt x="7740" y="14657"/>
                  <a:pt x="7385" y="14170"/>
                  <a:pt x="6946" y="14170"/>
                </a:cubicBezTo>
                <a:cubicBezTo>
                  <a:pt x="6509" y="14170"/>
                  <a:pt x="6150" y="14657"/>
                  <a:pt x="6150" y="15257"/>
                </a:cubicBezTo>
                <a:cubicBezTo>
                  <a:pt x="6150" y="15858"/>
                  <a:pt x="6505" y="16345"/>
                  <a:pt x="6946" y="16345"/>
                </a:cubicBezTo>
                <a:cubicBezTo>
                  <a:pt x="7385" y="16345"/>
                  <a:pt x="7740" y="15858"/>
                  <a:pt x="7740" y="15257"/>
                </a:cubicBezTo>
                <a:cubicBezTo>
                  <a:pt x="7740" y="15257"/>
                  <a:pt x="7740" y="15257"/>
                  <a:pt x="7740" y="15257"/>
                </a:cubicBezTo>
                <a:close/>
                <a:moveTo>
                  <a:pt x="13768" y="3929"/>
                </a:moveTo>
                <a:lnTo>
                  <a:pt x="13768" y="15539"/>
                </a:lnTo>
                <a:cubicBezTo>
                  <a:pt x="13768" y="16240"/>
                  <a:pt x="13357" y="16806"/>
                  <a:pt x="12848" y="16806"/>
                </a:cubicBezTo>
                <a:lnTo>
                  <a:pt x="8270" y="16806"/>
                </a:lnTo>
                <a:cubicBezTo>
                  <a:pt x="8270" y="16806"/>
                  <a:pt x="8010" y="19338"/>
                  <a:pt x="9658" y="19338"/>
                </a:cubicBezTo>
                <a:lnTo>
                  <a:pt x="9658" y="20605"/>
                </a:lnTo>
                <a:lnTo>
                  <a:pt x="4109" y="20605"/>
                </a:lnTo>
                <a:lnTo>
                  <a:pt x="4109" y="19341"/>
                </a:lnTo>
                <a:cubicBezTo>
                  <a:pt x="5697" y="19341"/>
                  <a:pt x="5497" y="16806"/>
                  <a:pt x="5497" y="16806"/>
                </a:cubicBezTo>
                <a:lnTo>
                  <a:pt x="919" y="16806"/>
                </a:lnTo>
                <a:cubicBezTo>
                  <a:pt x="410" y="16806"/>
                  <a:pt x="0" y="16240"/>
                  <a:pt x="0" y="15539"/>
                </a:cubicBezTo>
                <a:lnTo>
                  <a:pt x="0" y="3929"/>
                </a:lnTo>
                <a:cubicBezTo>
                  <a:pt x="0" y="3228"/>
                  <a:pt x="410" y="2665"/>
                  <a:pt x="919" y="2665"/>
                </a:cubicBezTo>
                <a:lnTo>
                  <a:pt x="12848" y="2665"/>
                </a:lnTo>
                <a:cubicBezTo>
                  <a:pt x="13357" y="2665"/>
                  <a:pt x="13768" y="3228"/>
                  <a:pt x="13768" y="3929"/>
                </a:cubicBezTo>
                <a:cubicBezTo>
                  <a:pt x="13768" y="3929"/>
                  <a:pt x="13768" y="3929"/>
                  <a:pt x="13768" y="3929"/>
                </a:cubicBezTo>
                <a:close/>
                <a:moveTo>
                  <a:pt x="19149" y="14443"/>
                </a:moveTo>
                <a:cubicBezTo>
                  <a:pt x="19149" y="13809"/>
                  <a:pt x="18775" y="13293"/>
                  <a:pt x="18309" y="13293"/>
                </a:cubicBezTo>
                <a:cubicBezTo>
                  <a:pt x="17843" y="13293"/>
                  <a:pt x="17466" y="13809"/>
                  <a:pt x="17466" y="14443"/>
                </a:cubicBezTo>
                <a:cubicBezTo>
                  <a:pt x="17466" y="15081"/>
                  <a:pt x="17843" y="15598"/>
                  <a:pt x="18309" y="15598"/>
                </a:cubicBezTo>
                <a:cubicBezTo>
                  <a:pt x="18775" y="15598"/>
                  <a:pt x="19149" y="15081"/>
                  <a:pt x="19149" y="14443"/>
                </a:cubicBezTo>
                <a:cubicBezTo>
                  <a:pt x="19149" y="14443"/>
                  <a:pt x="19149" y="14443"/>
                  <a:pt x="19149" y="14443"/>
                </a:cubicBezTo>
                <a:close/>
                <a:moveTo>
                  <a:pt x="19627" y="14443"/>
                </a:moveTo>
                <a:cubicBezTo>
                  <a:pt x="19627" y="15442"/>
                  <a:pt x="19035" y="16248"/>
                  <a:pt x="18309" y="16248"/>
                </a:cubicBezTo>
                <a:cubicBezTo>
                  <a:pt x="17580" y="16248"/>
                  <a:pt x="16991" y="15442"/>
                  <a:pt x="16991" y="14443"/>
                </a:cubicBezTo>
                <a:cubicBezTo>
                  <a:pt x="16991" y="13448"/>
                  <a:pt x="17583" y="12643"/>
                  <a:pt x="18309" y="12643"/>
                </a:cubicBezTo>
                <a:cubicBezTo>
                  <a:pt x="19035" y="12643"/>
                  <a:pt x="19627" y="13448"/>
                  <a:pt x="19627" y="14443"/>
                </a:cubicBezTo>
                <a:cubicBezTo>
                  <a:pt x="19627" y="14443"/>
                  <a:pt x="19627" y="14443"/>
                  <a:pt x="19627" y="14443"/>
                </a:cubicBezTo>
                <a:close/>
                <a:moveTo>
                  <a:pt x="20292" y="7984"/>
                </a:moveTo>
                <a:lnTo>
                  <a:pt x="16192" y="7984"/>
                </a:lnTo>
                <a:lnTo>
                  <a:pt x="16192" y="8848"/>
                </a:lnTo>
                <a:lnTo>
                  <a:pt x="20292" y="8848"/>
                </a:lnTo>
                <a:cubicBezTo>
                  <a:pt x="20292" y="8848"/>
                  <a:pt x="20292" y="7984"/>
                  <a:pt x="20292" y="7984"/>
                </a:cubicBezTo>
                <a:close/>
                <a:moveTo>
                  <a:pt x="20785" y="1117"/>
                </a:moveTo>
                <a:lnTo>
                  <a:pt x="15701" y="1117"/>
                </a:lnTo>
                <a:lnTo>
                  <a:pt x="15701" y="20483"/>
                </a:lnTo>
                <a:lnTo>
                  <a:pt x="20785" y="20483"/>
                </a:lnTo>
                <a:cubicBezTo>
                  <a:pt x="20785" y="20483"/>
                  <a:pt x="20785" y="1117"/>
                  <a:pt x="20785" y="1117"/>
                </a:cubicBezTo>
                <a:close/>
                <a:moveTo>
                  <a:pt x="21600" y="558"/>
                </a:moveTo>
                <a:lnTo>
                  <a:pt x="21600" y="21042"/>
                </a:lnTo>
                <a:cubicBezTo>
                  <a:pt x="21600" y="21348"/>
                  <a:pt x="21416" y="21600"/>
                  <a:pt x="21192" y="21600"/>
                </a:cubicBezTo>
                <a:lnTo>
                  <a:pt x="15294" y="21600"/>
                </a:lnTo>
                <a:cubicBezTo>
                  <a:pt x="15070" y="21600"/>
                  <a:pt x="14886" y="21348"/>
                  <a:pt x="14886" y="21042"/>
                </a:cubicBezTo>
                <a:lnTo>
                  <a:pt x="14886" y="558"/>
                </a:lnTo>
                <a:cubicBezTo>
                  <a:pt x="14886" y="252"/>
                  <a:pt x="15070" y="0"/>
                  <a:pt x="15294" y="0"/>
                </a:cubicBezTo>
                <a:lnTo>
                  <a:pt x="21192" y="0"/>
                </a:lnTo>
                <a:cubicBezTo>
                  <a:pt x="21416" y="0"/>
                  <a:pt x="21600" y="252"/>
                  <a:pt x="21600" y="558"/>
                </a:cubicBezTo>
                <a:cubicBezTo>
                  <a:pt x="21600" y="558"/>
                  <a:pt x="21600" y="558"/>
                  <a:pt x="21600" y="558"/>
                </a:cubicBezTo>
                <a:close/>
                <a:moveTo>
                  <a:pt x="20288" y="2615"/>
                </a:moveTo>
                <a:lnTo>
                  <a:pt x="16195" y="2615"/>
                </a:lnTo>
                <a:lnTo>
                  <a:pt x="16195" y="4525"/>
                </a:lnTo>
                <a:lnTo>
                  <a:pt x="20288" y="4525"/>
                </a:lnTo>
                <a:cubicBezTo>
                  <a:pt x="20288" y="4525"/>
                  <a:pt x="20288" y="2615"/>
                  <a:pt x="20288" y="2615"/>
                </a:cubicBezTo>
                <a:close/>
                <a:moveTo>
                  <a:pt x="20292" y="6548"/>
                </a:moveTo>
                <a:lnTo>
                  <a:pt x="16192" y="6548"/>
                </a:lnTo>
                <a:lnTo>
                  <a:pt x="16192" y="7417"/>
                </a:lnTo>
                <a:lnTo>
                  <a:pt x="20292" y="7417"/>
                </a:lnTo>
                <a:cubicBezTo>
                  <a:pt x="20292" y="7417"/>
                  <a:pt x="20292" y="6548"/>
                  <a:pt x="20292" y="6548"/>
                </a:cubicBezTo>
                <a:close/>
                <a:moveTo>
                  <a:pt x="20292" y="5981"/>
                </a:moveTo>
                <a:lnTo>
                  <a:pt x="16192" y="5981"/>
                </a:lnTo>
                <a:lnTo>
                  <a:pt x="16192" y="5117"/>
                </a:lnTo>
                <a:lnTo>
                  <a:pt x="20292" y="5117"/>
                </a:lnTo>
                <a:cubicBezTo>
                  <a:pt x="20292" y="5117"/>
                  <a:pt x="20292" y="5981"/>
                  <a:pt x="20292" y="5981"/>
                </a:cubicBezTo>
                <a:close/>
              </a:path>
            </a:pathLst>
          </a:custGeom>
          <a:solidFill>
            <a:schemeClr val="accent3"/>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95" name="Shape 4995"/>
          <p:cNvSpPr/>
          <p:nvPr/>
        </p:nvSpPr>
        <p:spPr>
          <a:xfrm>
            <a:off x="6461363" y="1533865"/>
            <a:ext cx="592067" cy="393413"/>
          </a:xfrm>
          <a:custGeom>
            <a:avLst/>
            <a:gdLst/>
            <a:ahLst/>
            <a:cxnLst>
              <a:cxn ang="0">
                <a:pos x="wd2" y="hd2"/>
              </a:cxn>
              <a:cxn ang="5400000">
                <a:pos x="wd2" y="hd2"/>
              </a:cxn>
              <a:cxn ang="10800000">
                <a:pos x="wd2" y="hd2"/>
              </a:cxn>
              <a:cxn ang="16200000">
                <a:pos x="wd2" y="hd2"/>
              </a:cxn>
            </a:cxnLst>
            <a:rect l="0" t="0" r="r" b="b"/>
            <a:pathLst>
              <a:path w="21593" h="21600" extrusionOk="0">
                <a:moveTo>
                  <a:pt x="2249" y="0"/>
                </a:moveTo>
                <a:cubicBezTo>
                  <a:pt x="2004" y="0"/>
                  <a:pt x="1804" y="301"/>
                  <a:pt x="1804" y="669"/>
                </a:cubicBezTo>
                <a:lnTo>
                  <a:pt x="1804" y="16323"/>
                </a:lnTo>
                <a:cubicBezTo>
                  <a:pt x="1804" y="16691"/>
                  <a:pt x="2004" y="16992"/>
                  <a:pt x="2249" y="16992"/>
                </a:cubicBezTo>
                <a:lnTo>
                  <a:pt x="19182" y="16992"/>
                </a:lnTo>
                <a:cubicBezTo>
                  <a:pt x="19426" y="16992"/>
                  <a:pt x="19626" y="16691"/>
                  <a:pt x="19626" y="16323"/>
                </a:cubicBezTo>
                <a:lnTo>
                  <a:pt x="19626" y="669"/>
                </a:lnTo>
                <a:cubicBezTo>
                  <a:pt x="19626" y="301"/>
                  <a:pt x="19426" y="0"/>
                  <a:pt x="19182" y="0"/>
                </a:cubicBezTo>
                <a:lnTo>
                  <a:pt x="2249" y="0"/>
                </a:lnTo>
                <a:close/>
                <a:moveTo>
                  <a:pt x="3357" y="2337"/>
                </a:moveTo>
                <a:lnTo>
                  <a:pt x="18074" y="2337"/>
                </a:lnTo>
                <a:lnTo>
                  <a:pt x="18074" y="14654"/>
                </a:lnTo>
                <a:lnTo>
                  <a:pt x="3357" y="14654"/>
                </a:lnTo>
                <a:cubicBezTo>
                  <a:pt x="3357" y="14654"/>
                  <a:pt x="3357" y="2337"/>
                  <a:pt x="3357" y="2337"/>
                </a:cubicBezTo>
                <a:close/>
                <a:moveTo>
                  <a:pt x="114" y="18396"/>
                </a:moveTo>
                <a:cubicBezTo>
                  <a:pt x="82" y="18396"/>
                  <a:pt x="53" y="18416"/>
                  <a:pt x="33" y="18452"/>
                </a:cubicBezTo>
                <a:cubicBezTo>
                  <a:pt x="11" y="18489"/>
                  <a:pt x="-3" y="18537"/>
                  <a:pt x="1" y="18584"/>
                </a:cubicBezTo>
                <a:cubicBezTo>
                  <a:pt x="5" y="18615"/>
                  <a:pt x="329" y="21600"/>
                  <a:pt x="2831" y="21600"/>
                </a:cubicBezTo>
                <a:lnTo>
                  <a:pt x="18762" y="21600"/>
                </a:lnTo>
                <a:cubicBezTo>
                  <a:pt x="21265" y="21600"/>
                  <a:pt x="21588" y="18615"/>
                  <a:pt x="21592" y="18584"/>
                </a:cubicBezTo>
                <a:cubicBezTo>
                  <a:pt x="21597" y="18537"/>
                  <a:pt x="21587" y="18489"/>
                  <a:pt x="21567" y="18452"/>
                </a:cubicBezTo>
                <a:cubicBezTo>
                  <a:pt x="21546" y="18416"/>
                  <a:pt x="21518" y="18396"/>
                  <a:pt x="21485" y="18396"/>
                </a:cubicBezTo>
                <a:lnTo>
                  <a:pt x="114" y="18396"/>
                </a:lnTo>
                <a:close/>
                <a:moveTo>
                  <a:pt x="9191" y="19442"/>
                </a:moveTo>
                <a:lnTo>
                  <a:pt x="12408" y="19442"/>
                </a:lnTo>
                <a:cubicBezTo>
                  <a:pt x="12408" y="19442"/>
                  <a:pt x="12408" y="20554"/>
                  <a:pt x="12408" y="20554"/>
                </a:cubicBezTo>
                <a:lnTo>
                  <a:pt x="9191" y="20554"/>
                </a:lnTo>
                <a:lnTo>
                  <a:pt x="9191" y="19442"/>
                </a:lnTo>
                <a:close/>
              </a:path>
            </a:pathLst>
          </a:custGeom>
          <a:solidFill>
            <a:schemeClr val="accent2"/>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96" name="Shape 4996"/>
          <p:cNvSpPr/>
          <p:nvPr/>
        </p:nvSpPr>
        <p:spPr>
          <a:xfrm>
            <a:off x="7328014" y="1401780"/>
            <a:ext cx="1020019" cy="4737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4000"/>
              </a:lnSpc>
              <a:defRPr sz="1800"/>
            </a:pPr>
            <a:r>
              <a:rPr sz="1100" dirty="0">
                <a:solidFill>
                  <a:schemeClr val="accent2"/>
                </a:solidFill>
                <a:latin typeface="+mn-ea"/>
                <a:cs typeface="Roboto Black"/>
                <a:sym typeface="Roboto Black"/>
              </a:rPr>
              <a:t>Laptop / 65%</a:t>
            </a:r>
            <a:endParaRPr sz="1100" dirty="0">
              <a:solidFill>
                <a:schemeClr val="accent2"/>
              </a:solidFill>
              <a:latin typeface="+mn-ea"/>
            </a:endParaRPr>
          </a:p>
          <a:p>
            <a:pPr lvl="0" algn="l">
              <a:lnSpc>
                <a:spcPct val="114000"/>
              </a:lnSpc>
              <a:defRPr sz="1800"/>
            </a:pPr>
            <a:r>
              <a:rPr sz="800" dirty="0">
                <a:solidFill>
                  <a:srgbClr val="A6AAA9"/>
                </a:solidFill>
                <a:latin typeface="+mn-ea"/>
                <a:cs typeface="Roboto Regular"/>
                <a:sym typeface="Roboto Regular"/>
              </a:rPr>
              <a:t>con sectetuer adipiscing elit, sed</a:t>
            </a:r>
          </a:p>
        </p:txBody>
      </p:sp>
      <p:sp>
        <p:nvSpPr>
          <p:cNvPr id="4997" name="Shape 4997"/>
          <p:cNvSpPr/>
          <p:nvPr/>
        </p:nvSpPr>
        <p:spPr>
          <a:xfrm>
            <a:off x="2118402" y="2511787"/>
            <a:ext cx="342291" cy="476308"/>
          </a:xfrm>
          <a:custGeom>
            <a:avLst/>
            <a:gdLst/>
            <a:ahLst/>
            <a:cxnLst>
              <a:cxn ang="0">
                <a:pos x="wd2" y="hd2"/>
              </a:cxn>
              <a:cxn ang="5400000">
                <a:pos x="wd2" y="hd2"/>
              </a:cxn>
              <a:cxn ang="10800000">
                <a:pos x="wd2" y="hd2"/>
              </a:cxn>
              <a:cxn ang="16200000">
                <a:pos x="wd2" y="hd2"/>
              </a:cxn>
            </a:cxnLst>
            <a:rect l="0" t="0" r="r" b="b"/>
            <a:pathLst>
              <a:path w="21600" h="21600" extrusionOk="0">
                <a:moveTo>
                  <a:pt x="10800" y="19573"/>
                </a:moveTo>
                <a:cubicBezTo>
                  <a:pt x="11580" y="19573"/>
                  <a:pt x="12208" y="19122"/>
                  <a:pt x="12208" y="18561"/>
                </a:cubicBezTo>
                <a:cubicBezTo>
                  <a:pt x="12208" y="18001"/>
                  <a:pt x="11580" y="17550"/>
                  <a:pt x="10800" y="17550"/>
                </a:cubicBezTo>
                <a:cubicBezTo>
                  <a:pt x="10025" y="17550"/>
                  <a:pt x="9392" y="18001"/>
                  <a:pt x="9392" y="18561"/>
                </a:cubicBezTo>
                <a:cubicBezTo>
                  <a:pt x="9392" y="19122"/>
                  <a:pt x="10025" y="19573"/>
                  <a:pt x="10800" y="19573"/>
                </a:cubicBezTo>
                <a:cubicBezTo>
                  <a:pt x="10800" y="19573"/>
                  <a:pt x="10800" y="19573"/>
                  <a:pt x="10800" y="19573"/>
                </a:cubicBezTo>
                <a:close/>
                <a:moveTo>
                  <a:pt x="19724" y="3375"/>
                </a:moveTo>
                <a:lnTo>
                  <a:pt x="1881" y="3375"/>
                </a:lnTo>
                <a:lnTo>
                  <a:pt x="1881" y="2699"/>
                </a:lnTo>
                <a:cubicBezTo>
                  <a:pt x="1881" y="1954"/>
                  <a:pt x="2719" y="1352"/>
                  <a:pt x="3756" y="1352"/>
                </a:cubicBezTo>
                <a:lnTo>
                  <a:pt x="17844" y="1352"/>
                </a:lnTo>
                <a:cubicBezTo>
                  <a:pt x="18885" y="1352"/>
                  <a:pt x="19724" y="1954"/>
                  <a:pt x="19724" y="2699"/>
                </a:cubicBezTo>
                <a:cubicBezTo>
                  <a:pt x="19724" y="2699"/>
                  <a:pt x="19724" y="3375"/>
                  <a:pt x="19724" y="3375"/>
                </a:cubicBezTo>
                <a:close/>
                <a:moveTo>
                  <a:pt x="19724" y="15523"/>
                </a:moveTo>
                <a:lnTo>
                  <a:pt x="1881" y="15523"/>
                </a:lnTo>
                <a:lnTo>
                  <a:pt x="1881" y="4726"/>
                </a:lnTo>
                <a:lnTo>
                  <a:pt x="19724" y="4726"/>
                </a:lnTo>
                <a:cubicBezTo>
                  <a:pt x="19724" y="4726"/>
                  <a:pt x="19724" y="15523"/>
                  <a:pt x="19724" y="15523"/>
                </a:cubicBezTo>
                <a:close/>
                <a:moveTo>
                  <a:pt x="19724" y="18897"/>
                </a:moveTo>
                <a:cubicBezTo>
                  <a:pt x="19724" y="19646"/>
                  <a:pt x="18885" y="20249"/>
                  <a:pt x="17844" y="20249"/>
                </a:cubicBezTo>
                <a:lnTo>
                  <a:pt x="3756" y="20249"/>
                </a:lnTo>
                <a:cubicBezTo>
                  <a:pt x="2719" y="20249"/>
                  <a:pt x="1881" y="19646"/>
                  <a:pt x="1881" y="18897"/>
                </a:cubicBezTo>
                <a:lnTo>
                  <a:pt x="1881" y="16874"/>
                </a:lnTo>
                <a:lnTo>
                  <a:pt x="19724" y="16874"/>
                </a:lnTo>
                <a:cubicBezTo>
                  <a:pt x="19724" y="16874"/>
                  <a:pt x="19724" y="18897"/>
                  <a:pt x="19724" y="18897"/>
                </a:cubicBezTo>
                <a:close/>
                <a:moveTo>
                  <a:pt x="17844" y="0"/>
                </a:moveTo>
                <a:lnTo>
                  <a:pt x="3756" y="0"/>
                </a:lnTo>
                <a:cubicBezTo>
                  <a:pt x="1684" y="0"/>
                  <a:pt x="0" y="1210"/>
                  <a:pt x="0" y="2699"/>
                </a:cubicBezTo>
                <a:lnTo>
                  <a:pt x="0" y="18897"/>
                </a:lnTo>
                <a:cubicBezTo>
                  <a:pt x="0" y="20391"/>
                  <a:pt x="1684" y="21600"/>
                  <a:pt x="3756" y="21600"/>
                </a:cubicBezTo>
                <a:lnTo>
                  <a:pt x="17844" y="21600"/>
                </a:lnTo>
                <a:cubicBezTo>
                  <a:pt x="19922" y="21600"/>
                  <a:pt x="21600" y="20391"/>
                  <a:pt x="21600" y="18897"/>
                </a:cubicBezTo>
                <a:lnTo>
                  <a:pt x="21600" y="2699"/>
                </a:lnTo>
                <a:cubicBezTo>
                  <a:pt x="21600" y="1210"/>
                  <a:pt x="19922" y="0"/>
                  <a:pt x="17844" y="0"/>
                </a:cubicBezTo>
                <a:cubicBezTo>
                  <a:pt x="17844" y="0"/>
                  <a:pt x="17844" y="0"/>
                  <a:pt x="17844" y="0"/>
                </a:cubicBezTo>
                <a:close/>
              </a:path>
            </a:pathLst>
          </a:custGeom>
          <a:solidFill>
            <a:schemeClr val="accent1"/>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98" name="Shape 4998"/>
          <p:cNvSpPr/>
          <p:nvPr/>
        </p:nvSpPr>
        <p:spPr>
          <a:xfrm>
            <a:off x="877834" y="2456260"/>
            <a:ext cx="1020019" cy="4737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r">
              <a:lnSpc>
                <a:spcPct val="114000"/>
              </a:lnSpc>
              <a:defRPr sz="1800"/>
            </a:pPr>
            <a:r>
              <a:rPr sz="1100" dirty="0">
                <a:solidFill>
                  <a:schemeClr val="accent1"/>
                </a:solidFill>
                <a:latin typeface="+mn-ea"/>
                <a:cs typeface="Roboto Black"/>
                <a:sym typeface="Roboto Black"/>
              </a:rPr>
              <a:t>Tablet / 45%</a:t>
            </a:r>
            <a:endParaRPr sz="1100" dirty="0">
              <a:solidFill>
                <a:schemeClr val="accent1"/>
              </a:solidFill>
              <a:latin typeface="+mn-ea"/>
            </a:endParaRPr>
          </a:p>
          <a:p>
            <a:pPr lvl="0" algn="r">
              <a:lnSpc>
                <a:spcPct val="114000"/>
              </a:lnSpc>
              <a:defRPr sz="1800"/>
            </a:pPr>
            <a:r>
              <a:rPr sz="800" dirty="0">
                <a:solidFill>
                  <a:srgbClr val="A6AAA9"/>
                </a:solidFill>
                <a:latin typeface="+mn-ea"/>
                <a:cs typeface="Roboto Regular"/>
                <a:sym typeface="Roboto Regular"/>
              </a:rPr>
              <a:t>con sectetuer adipiscing elit, sed</a:t>
            </a:r>
          </a:p>
        </p:txBody>
      </p:sp>
      <p:sp>
        <p:nvSpPr>
          <p:cNvPr id="4999" name="Shape 4999"/>
          <p:cNvSpPr/>
          <p:nvPr/>
        </p:nvSpPr>
        <p:spPr>
          <a:xfrm>
            <a:off x="6659843" y="2511794"/>
            <a:ext cx="393587" cy="585312"/>
          </a:xfrm>
          <a:custGeom>
            <a:avLst/>
            <a:gdLst/>
            <a:ahLst/>
            <a:cxnLst>
              <a:cxn ang="0">
                <a:pos x="wd2" y="hd2"/>
              </a:cxn>
              <a:cxn ang="5400000">
                <a:pos x="wd2" y="hd2"/>
              </a:cxn>
              <a:cxn ang="10800000">
                <a:pos x="wd2" y="hd2"/>
              </a:cxn>
              <a:cxn ang="16200000">
                <a:pos x="wd2" y="hd2"/>
              </a:cxn>
            </a:cxnLst>
            <a:rect l="0" t="0" r="r" b="b"/>
            <a:pathLst>
              <a:path w="21044" h="21426" extrusionOk="0">
                <a:moveTo>
                  <a:pt x="11615" y="16"/>
                </a:moveTo>
                <a:cubicBezTo>
                  <a:pt x="11291" y="39"/>
                  <a:pt x="11086" y="76"/>
                  <a:pt x="11069" y="80"/>
                </a:cubicBezTo>
                <a:lnTo>
                  <a:pt x="4192" y="1974"/>
                </a:lnTo>
                <a:cubicBezTo>
                  <a:pt x="2992" y="2328"/>
                  <a:pt x="2571" y="3076"/>
                  <a:pt x="2489" y="3707"/>
                </a:cubicBezTo>
                <a:cubicBezTo>
                  <a:pt x="2358" y="3727"/>
                  <a:pt x="2233" y="3748"/>
                  <a:pt x="2103" y="3784"/>
                </a:cubicBezTo>
                <a:cubicBezTo>
                  <a:pt x="2023" y="3806"/>
                  <a:pt x="1932" y="3831"/>
                  <a:pt x="1849" y="3861"/>
                </a:cubicBezTo>
                <a:cubicBezTo>
                  <a:pt x="1180" y="4097"/>
                  <a:pt x="710" y="4476"/>
                  <a:pt x="495" y="4956"/>
                </a:cubicBezTo>
                <a:cubicBezTo>
                  <a:pt x="93" y="5847"/>
                  <a:pt x="716" y="6787"/>
                  <a:pt x="927" y="7069"/>
                </a:cubicBezTo>
                <a:lnTo>
                  <a:pt x="3242" y="11017"/>
                </a:lnTo>
                <a:cubicBezTo>
                  <a:pt x="2727" y="10977"/>
                  <a:pt x="2236" y="11023"/>
                  <a:pt x="1812" y="11140"/>
                </a:cubicBezTo>
                <a:cubicBezTo>
                  <a:pt x="563" y="11482"/>
                  <a:pt x="-423" y="12491"/>
                  <a:pt x="184" y="13974"/>
                </a:cubicBezTo>
                <a:cubicBezTo>
                  <a:pt x="1267" y="16622"/>
                  <a:pt x="4170" y="18531"/>
                  <a:pt x="7184" y="19024"/>
                </a:cubicBezTo>
                <a:lnTo>
                  <a:pt x="8313" y="20872"/>
                </a:lnTo>
                <a:cubicBezTo>
                  <a:pt x="8589" y="21325"/>
                  <a:pt x="9349" y="21545"/>
                  <a:pt x="10016" y="21362"/>
                </a:cubicBezTo>
                <a:lnTo>
                  <a:pt x="19584" y="18727"/>
                </a:lnTo>
                <a:cubicBezTo>
                  <a:pt x="20247" y="18545"/>
                  <a:pt x="20580" y="18033"/>
                  <a:pt x="20327" y="17574"/>
                </a:cubicBezTo>
                <a:cubicBezTo>
                  <a:pt x="20327" y="17574"/>
                  <a:pt x="19311" y="15745"/>
                  <a:pt x="19311" y="15745"/>
                </a:cubicBezTo>
                <a:cubicBezTo>
                  <a:pt x="19482" y="15321"/>
                  <a:pt x="19476" y="14801"/>
                  <a:pt x="19367" y="14238"/>
                </a:cubicBezTo>
                <a:cubicBezTo>
                  <a:pt x="21017" y="13450"/>
                  <a:pt x="21177" y="12259"/>
                  <a:pt x="20976" y="11642"/>
                </a:cubicBezTo>
                <a:cubicBezTo>
                  <a:pt x="20936" y="11565"/>
                  <a:pt x="16977" y="4003"/>
                  <a:pt x="15698" y="1858"/>
                </a:cubicBezTo>
                <a:cubicBezTo>
                  <a:pt x="14612" y="43"/>
                  <a:pt x="12586" y="-55"/>
                  <a:pt x="11615" y="16"/>
                </a:cubicBezTo>
                <a:close/>
                <a:moveTo>
                  <a:pt x="11813" y="666"/>
                </a:moveTo>
                <a:cubicBezTo>
                  <a:pt x="12518" y="620"/>
                  <a:pt x="13955" y="719"/>
                  <a:pt x="14786" y="2109"/>
                </a:cubicBezTo>
                <a:cubicBezTo>
                  <a:pt x="14873" y="2256"/>
                  <a:pt x="14985" y="2451"/>
                  <a:pt x="15096" y="2644"/>
                </a:cubicBezTo>
                <a:lnTo>
                  <a:pt x="5848" y="5188"/>
                </a:lnTo>
                <a:cubicBezTo>
                  <a:pt x="5555" y="4758"/>
                  <a:pt x="4987" y="4105"/>
                  <a:pt x="4051" y="3810"/>
                </a:cubicBezTo>
                <a:cubicBezTo>
                  <a:pt x="3865" y="3752"/>
                  <a:pt x="3669" y="3719"/>
                  <a:pt x="3477" y="3694"/>
                </a:cubicBezTo>
                <a:cubicBezTo>
                  <a:pt x="3542" y="3305"/>
                  <a:pt x="3795" y="2827"/>
                  <a:pt x="4568" y="2599"/>
                </a:cubicBezTo>
                <a:lnTo>
                  <a:pt x="11399" y="718"/>
                </a:lnTo>
                <a:cubicBezTo>
                  <a:pt x="11422" y="713"/>
                  <a:pt x="11578" y="682"/>
                  <a:pt x="11813" y="666"/>
                </a:cubicBezTo>
                <a:close/>
                <a:moveTo>
                  <a:pt x="8595" y="2264"/>
                </a:moveTo>
                <a:cubicBezTo>
                  <a:pt x="8459" y="2262"/>
                  <a:pt x="8315" y="2278"/>
                  <a:pt x="8181" y="2315"/>
                </a:cubicBezTo>
                <a:cubicBezTo>
                  <a:pt x="7644" y="2463"/>
                  <a:pt x="7380" y="2882"/>
                  <a:pt x="7598" y="3249"/>
                </a:cubicBezTo>
                <a:cubicBezTo>
                  <a:pt x="7813" y="3617"/>
                  <a:pt x="8426" y="3797"/>
                  <a:pt x="8962" y="3649"/>
                </a:cubicBezTo>
                <a:cubicBezTo>
                  <a:pt x="9499" y="3501"/>
                  <a:pt x="9761" y="3081"/>
                  <a:pt x="9545" y="2715"/>
                </a:cubicBezTo>
                <a:cubicBezTo>
                  <a:pt x="9383" y="2439"/>
                  <a:pt x="9003" y="2269"/>
                  <a:pt x="8595" y="2264"/>
                </a:cubicBezTo>
                <a:close/>
                <a:moveTo>
                  <a:pt x="15331" y="3062"/>
                </a:moveTo>
                <a:cubicBezTo>
                  <a:pt x="16876" y="5816"/>
                  <a:pt x="19814" y="11417"/>
                  <a:pt x="20035" y="11842"/>
                </a:cubicBezTo>
                <a:cubicBezTo>
                  <a:pt x="20069" y="11984"/>
                  <a:pt x="20216" y="12811"/>
                  <a:pt x="19170" y="13478"/>
                </a:cubicBezTo>
                <a:cubicBezTo>
                  <a:pt x="18546" y="11598"/>
                  <a:pt x="17053" y="9487"/>
                  <a:pt x="16470" y="8718"/>
                </a:cubicBezTo>
                <a:cubicBezTo>
                  <a:pt x="16466" y="8708"/>
                  <a:pt x="16455" y="8701"/>
                  <a:pt x="16451" y="8692"/>
                </a:cubicBezTo>
                <a:cubicBezTo>
                  <a:pt x="15854" y="7802"/>
                  <a:pt x="14776" y="7174"/>
                  <a:pt x="13290" y="7533"/>
                </a:cubicBezTo>
                <a:cubicBezTo>
                  <a:pt x="13256" y="7541"/>
                  <a:pt x="13219" y="7549"/>
                  <a:pt x="13186" y="7558"/>
                </a:cubicBezTo>
                <a:cubicBezTo>
                  <a:pt x="13042" y="7598"/>
                  <a:pt x="12911" y="7644"/>
                  <a:pt x="12791" y="7700"/>
                </a:cubicBezTo>
                <a:cubicBezTo>
                  <a:pt x="12287" y="7344"/>
                  <a:pt x="11447" y="7099"/>
                  <a:pt x="10354" y="7372"/>
                </a:cubicBezTo>
                <a:lnTo>
                  <a:pt x="10279" y="7391"/>
                </a:lnTo>
                <a:cubicBezTo>
                  <a:pt x="10122" y="7434"/>
                  <a:pt x="9974" y="7487"/>
                  <a:pt x="9846" y="7546"/>
                </a:cubicBezTo>
                <a:cubicBezTo>
                  <a:pt x="9601" y="7372"/>
                  <a:pt x="9345" y="7263"/>
                  <a:pt x="9131" y="7198"/>
                </a:cubicBezTo>
                <a:cubicBezTo>
                  <a:pt x="8351" y="6963"/>
                  <a:pt x="7625" y="7110"/>
                  <a:pt x="7353" y="7185"/>
                </a:cubicBezTo>
                <a:cubicBezTo>
                  <a:pt x="7326" y="7193"/>
                  <a:pt x="7305" y="7205"/>
                  <a:pt x="7287" y="7211"/>
                </a:cubicBezTo>
                <a:cubicBezTo>
                  <a:pt x="7216" y="7231"/>
                  <a:pt x="7144" y="7251"/>
                  <a:pt x="7080" y="7275"/>
                </a:cubicBezTo>
                <a:lnTo>
                  <a:pt x="6102" y="5600"/>
                </a:lnTo>
                <a:lnTo>
                  <a:pt x="15331" y="3062"/>
                </a:lnTo>
                <a:close/>
                <a:moveTo>
                  <a:pt x="3025" y="4576"/>
                </a:moveTo>
                <a:cubicBezTo>
                  <a:pt x="4180" y="4652"/>
                  <a:pt x="4625" y="5845"/>
                  <a:pt x="4625" y="5845"/>
                </a:cubicBezTo>
                <a:cubicBezTo>
                  <a:pt x="4625" y="5845"/>
                  <a:pt x="7523" y="10792"/>
                  <a:pt x="7654" y="11011"/>
                </a:cubicBezTo>
                <a:cubicBezTo>
                  <a:pt x="7715" y="11117"/>
                  <a:pt x="8110" y="11139"/>
                  <a:pt x="8266" y="11095"/>
                </a:cubicBezTo>
                <a:cubicBezTo>
                  <a:pt x="8432" y="11050"/>
                  <a:pt x="8562" y="10931"/>
                  <a:pt x="8454" y="10747"/>
                </a:cubicBezTo>
                <a:cubicBezTo>
                  <a:pt x="8130" y="10193"/>
                  <a:pt x="7287" y="8763"/>
                  <a:pt x="7287" y="8763"/>
                </a:cubicBezTo>
                <a:cubicBezTo>
                  <a:pt x="7287" y="8763"/>
                  <a:pt x="7009" y="8256"/>
                  <a:pt x="7814" y="8035"/>
                </a:cubicBezTo>
                <a:cubicBezTo>
                  <a:pt x="7814" y="8035"/>
                  <a:pt x="7828" y="8028"/>
                  <a:pt x="7852" y="8022"/>
                </a:cubicBezTo>
                <a:cubicBezTo>
                  <a:pt x="8026" y="7974"/>
                  <a:pt x="8814" y="7806"/>
                  <a:pt x="9216" y="8537"/>
                </a:cubicBezTo>
                <a:lnTo>
                  <a:pt x="10336" y="10444"/>
                </a:lnTo>
                <a:cubicBezTo>
                  <a:pt x="10336" y="10444"/>
                  <a:pt x="10507" y="10629"/>
                  <a:pt x="10787" y="10560"/>
                </a:cubicBezTo>
                <a:cubicBezTo>
                  <a:pt x="10792" y="10558"/>
                  <a:pt x="10792" y="10555"/>
                  <a:pt x="10797" y="10554"/>
                </a:cubicBezTo>
                <a:cubicBezTo>
                  <a:pt x="11063" y="10480"/>
                  <a:pt x="11041" y="10238"/>
                  <a:pt x="11041" y="10238"/>
                </a:cubicBezTo>
                <a:lnTo>
                  <a:pt x="10213" y="8834"/>
                </a:lnTo>
                <a:cubicBezTo>
                  <a:pt x="10213" y="8834"/>
                  <a:pt x="10063" y="8416"/>
                  <a:pt x="10768" y="8222"/>
                </a:cubicBezTo>
                <a:cubicBezTo>
                  <a:pt x="10781" y="8218"/>
                  <a:pt x="10791" y="8219"/>
                  <a:pt x="10806" y="8215"/>
                </a:cubicBezTo>
                <a:cubicBezTo>
                  <a:pt x="11694" y="7993"/>
                  <a:pt x="12001" y="8467"/>
                  <a:pt x="12001" y="8467"/>
                </a:cubicBezTo>
                <a:lnTo>
                  <a:pt x="12782" y="9806"/>
                </a:lnTo>
                <a:cubicBezTo>
                  <a:pt x="12782" y="9806"/>
                  <a:pt x="12900" y="10131"/>
                  <a:pt x="13299" y="10045"/>
                </a:cubicBezTo>
                <a:cubicBezTo>
                  <a:pt x="13312" y="10042"/>
                  <a:pt x="13325" y="10041"/>
                  <a:pt x="13337" y="10038"/>
                </a:cubicBezTo>
                <a:cubicBezTo>
                  <a:pt x="13694" y="9940"/>
                  <a:pt x="13480" y="9678"/>
                  <a:pt x="13478" y="9678"/>
                </a:cubicBezTo>
                <a:cubicBezTo>
                  <a:pt x="13478" y="9677"/>
                  <a:pt x="13252" y="9280"/>
                  <a:pt x="13214" y="9162"/>
                </a:cubicBezTo>
                <a:cubicBezTo>
                  <a:pt x="13142" y="8925"/>
                  <a:pt x="13116" y="8543"/>
                  <a:pt x="13675" y="8389"/>
                </a:cubicBezTo>
                <a:cubicBezTo>
                  <a:pt x="13690" y="8385"/>
                  <a:pt x="13707" y="8380"/>
                  <a:pt x="13722" y="8376"/>
                </a:cubicBezTo>
                <a:cubicBezTo>
                  <a:pt x="14766" y="8125"/>
                  <a:pt x="15214" y="8982"/>
                  <a:pt x="15218" y="8988"/>
                </a:cubicBezTo>
                <a:cubicBezTo>
                  <a:pt x="15235" y="8985"/>
                  <a:pt x="18686" y="13713"/>
                  <a:pt x="18088" y="15423"/>
                </a:cubicBezTo>
                <a:lnTo>
                  <a:pt x="7936" y="18212"/>
                </a:lnTo>
                <a:cubicBezTo>
                  <a:pt x="5192" y="17843"/>
                  <a:pt x="2492" y="16294"/>
                  <a:pt x="1445" y="13735"/>
                </a:cubicBezTo>
                <a:cubicBezTo>
                  <a:pt x="1071" y="12823"/>
                  <a:pt x="1536" y="12180"/>
                  <a:pt x="2301" y="11971"/>
                </a:cubicBezTo>
                <a:cubicBezTo>
                  <a:pt x="3182" y="11727"/>
                  <a:pt x="4468" y="12055"/>
                  <a:pt x="5349" y="13175"/>
                </a:cubicBezTo>
                <a:cubicBezTo>
                  <a:pt x="5459" y="13257"/>
                  <a:pt x="5574" y="13275"/>
                  <a:pt x="5660" y="13252"/>
                </a:cubicBezTo>
                <a:cubicBezTo>
                  <a:pt x="5794" y="13215"/>
                  <a:pt x="5859" y="13066"/>
                  <a:pt x="5735" y="12853"/>
                </a:cubicBezTo>
                <a:cubicBezTo>
                  <a:pt x="5530" y="12505"/>
                  <a:pt x="2122" y="6689"/>
                  <a:pt x="2122" y="6689"/>
                </a:cubicBezTo>
                <a:cubicBezTo>
                  <a:pt x="2122" y="6689"/>
                  <a:pt x="835" y="5197"/>
                  <a:pt x="2357" y="4660"/>
                </a:cubicBezTo>
                <a:cubicBezTo>
                  <a:pt x="2402" y="4643"/>
                  <a:pt x="2444" y="4630"/>
                  <a:pt x="2489" y="4621"/>
                </a:cubicBezTo>
                <a:cubicBezTo>
                  <a:pt x="2684" y="4580"/>
                  <a:pt x="2860" y="4565"/>
                  <a:pt x="3025" y="4576"/>
                </a:cubicBezTo>
                <a:close/>
                <a:moveTo>
                  <a:pt x="9526" y="18959"/>
                </a:moveTo>
                <a:cubicBezTo>
                  <a:pt x="9989" y="18832"/>
                  <a:pt x="10517" y="18990"/>
                  <a:pt x="10702" y="19307"/>
                </a:cubicBezTo>
                <a:cubicBezTo>
                  <a:pt x="10889" y="19624"/>
                  <a:pt x="10668" y="19979"/>
                  <a:pt x="10204" y="20106"/>
                </a:cubicBezTo>
                <a:cubicBezTo>
                  <a:pt x="9741" y="20233"/>
                  <a:pt x="9215" y="20081"/>
                  <a:pt x="9028" y="19764"/>
                </a:cubicBezTo>
                <a:cubicBezTo>
                  <a:pt x="8844" y="19448"/>
                  <a:pt x="9063" y="19087"/>
                  <a:pt x="9526" y="18959"/>
                </a:cubicBezTo>
                <a:close/>
              </a:path>
            </a:pathLst>
          </a:custGeom>
          <a:solidFill>
            <a:schemeClr val="accent4"/>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000" name="Shape 5000"/>
          <p:cNvSpPr/>
          <p:nvPr/>
        </p:nvSpPr>
        <p:spPr>
          <a:xfrm>
            <a:off x="7328014" y="2456260"/>
            <a:ext cx="1020019" cy="4737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4000"/>
              </a:lnSpc>
              <a:defRPr sz="1800"/>
            </a:pPr>
            <a:r>
              <a:rPr sz="1100" dirty="0">
                <a:solidFill>
                  <a:schemeClr val="accent4"/>
                </a:solidFill>
                <a:latin typeface="+mn-ea"/>
                <a:cs typeface="Roboto Black"/>
                <a:sym typeface="Roboto Black"/>
              </a:rPr>
              <a:t>Mobile / 12%</a:t>
            </a:r>
            <a:endParaRPr sz="1100" dirty="0">
              <a:solidFill>
                <a:schemeClr val="accent4"/>
              </a:solidFill>
              <a:latin typeface="+mn-ea"/>
            </a:endParaRPr>
          </a:p>
          <a:p>
            <a:pPr lvl="0" algn="l">
              <a:lnSpc>
                <a:spcPct val="114000"/>
              </a:lnSpc>
              <a:defRPr sz="1800"/>
            </a:pPr>
            <a:r>
              <a:rPr sz="800" dirty="0">
                <a:solidFill>
                  <a:srgbClr val="A6AAA9"/>
                </a:solidFill>
                <a:latin typeface="+mn-ea"/>
                <a:cs typeface="Roboto Regular"/>
                <a:sym typeface="Roboto Regular"/>
              </a:rPr>
              <a:t>con sectetuer adipiscing elit, sed</a:t>
            </a:r>
          </a:p>
        </p:txBody>
      </p:sp>
      <p:grpSp>
        <p:nvGrpSpPr>
          <p:cNvPr id="5006" name="Group 5006"/>
          <p:cNvGrpSpPr/>
          <p:nvPr/>
        </p:nvGrpSpPr>
        <p:grpSpPr>
          <a:xfrm>
            <a:off x="2990195" y="209580"/>
            <a:ext cx="3163611" cy="588533"/>
            <a:chOff x="0" y="87034"/>
            <a:chExt cx="8436296" cy="1569419"/>
          </a:xfrm>
        </p:grpSpPr>
        <p:sp>
          <p:nvSpPr>
            <p:cNvPr id="5001" name="Shape 5001"/>
            <p:cNvSpPr/>
            <p:nvPr/>
          </p:nvSpPr>
          <p:spPr>
            <a:xfrm>
              <a:off x="0" y="87034"/>
              <a:ext cx="8436296" cy="9214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rmAutofit/>
            </a:bodyPr>
            <a:lstStyle/>
            <a:p>
              <a:pPr lvl="0">
                <a:lnSpc>
                  <a:spcPct val="90000"/>
                </a:lnSpc>
                <a:defRPr sz="1800"/>
              </a:pPr>
              <a:r>
                <a:rPr lang="zh-CN" altLang="en-US" sz="2600" baseline="-25000" dirty="0">
                  <a:solidFill>
                    <a:srgbClr val="A6AAA9"/>
                  </a:solidFill>
                  <a:latin typeface="+mj-ea"/>
                  <a:ea typeface="+mj-ea"/>
                  <a:cs typeface="Roboto Light"/>
                  <a:sym typeface="Roboto Light"/>
                </a:rPr>
                <a:t>标题项目</a:t>
              </a:r>
              <a:endParaRPr lang="en-US" sz="2600" baseline="-25000" dirty="0">
                <a:solidFill>
                  <a:schemeClr val="accent2"/>
                </a:solidFill>
                <a:latin typeface="+mj-ea"/>
                <a:ea typeface="+mj-ea"/>
                <a:cs typeface="Roboto Light"/>
                <a:sym typeface="Roboto Light"/>
              </a:endParaRPr>
            </a:p>
          </p:txBody>
        </p:sp>
        <p:sp>
          <p:nvSpPr>
            <p:cNvPr id="5002" name="Shape 5002"/>
            <p:cNvSpPr/>
            <p:nvPr/>
          </p:nvSpPr>
          <p:spPr>
            <a:xfrm>
              <a:off x="1987723" y="970827"/>
              <a:ext cx="4460851" cy="5082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latin typeface="+mj-ea"/>
                  <a:ea typeface="+mj-ea"/>
                </a:rPr>
                <a:t>Your great </a:t>
              </a:r>
              <a:r>
                <a:rPr sz="900">
                  <a:solidFill>
                    <a:schemeClr val="bg1">
                      <a:lumMod val="50000"/>
                    </a:schemeClr>
                  </a:solidFill>
                  <a:latin typeface="+mj-ea"/>
                  <a:ea typeface="+mj-ea"/>
                </a:rPr>
                <a:t>subtitle  goes here</a:t>
              </a:r>
              <a:endParaRPr sz="900" dirty="0">
                <a:solidFill>
                  <a:schemeClr val="bg1">
                    <a:lumMod val="50000"/>
                  </a:schemeClr>
                </a:solidFill>
                <a:latin typeface="+mj-ea"/>
                <a:ea typeface="+mj-ea"/>
              </a:endParaRPr>
            </a:p>
          </p:txBody>
        </p:sp>
        <p:grpSp>
          <p:nvGrpSpPr>
            <p:cNvPr id="5005" name="Group 5005"/>
            <p:cNvGrpSpPr/>
            <p:nvPr/>
          </p:nvGrpSpPr>
          <p:grpSpPr>
            <a:xfrm>
              <a:off x="2313147" y="1592951"/>
              <a:ext cx="3810001" cy="63502"/>
              <a:chOff x="0" y="0"/>
              <a:chExt cx="3810000" cy="63500"/>
            </a:xfrm>
          </p:grpSpPr>
          <p:sp>
            <p:nvSpPr>
              <p:cNvPr id="5003" name="Shape 5003"/>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sp>
            <p:nvSpPr>
              <p:cNvPr id="5004" name="Shape 5004"/>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lnSpc>
                    <a:spcPct val="90000"/>
                  </a:lnSpc>
                  <a:defRPr sz="3200">
                    <a:solidFill>
                      <a:srgbClr val="FFFFFF"/>
                    </a:solidFill>
                  </a:defRPr>
                </a:pPr>
                <a:endParaRPr>
                  <a:latin typeface="+mj-ea"/>
                  <a:ea typeface="+mj-ea"/>
                </a:endParaRPr>
              </a:p>
            </p:txBody>
          </p:sp>
        </p:grpSp>
      </p:grpSp>
      <p:grpSp>
        <p:nvGrpSpPr>
          <p:cNvPr id="5013" name="Group 5013"/>
          <p:cNvGrpSpPr/>
          <p:nvPr/>
        </p:nvGrpSpPr>
        <p:grpSpPr>
          <a:xfrm>
            <a:off x="878723" y="3672825"/>
            <a:ext cx="7391018" cy="576486"/>
            <a:chOff x="0" y="0"/>
            <a:chExt cx="19709378" cy="1537294"/>
          </a:xfrm>
        </p:grpSpPr>
        <p:sp>
          <p:nvSpPr>
            <p:cNvPr id="5010" name="Shape 5010"/>
            <p:cNvSpPr/>
            <p:nvPr/>
          </p:nvSpPr>
          <p:spPr>
            <a:xfrm>
              <a:off x="490317" y="102900"/>
              <a:ext cx="18728745" cy="134891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nSpc>
                  <a:spcPts val="2700"/>
                </a:lnSpc>
                <a:spcBef>
                  <a:spcPts val="600"/>
                </a:spcBef>
                <a:defRPr sz="2000" spc="0">
                  <a:solidFill>
                    <a:srgbClr val="A6AAA9"/>
                  </a:solidFill>
                  <a:latin typeface="Roboto Regular"/>
                  <a:ea typeface="Roboto Regular"/>
                  <a:cs typeface="Roboto Regular"/>
                  <a:sym typeface="Roboto Regular"/>
                </a:defRPr>
              </a:lvl1pPr>
            </a:lstStyle>
            <a:p>
              <a:pPr lvl="0">
                <a:lnSpc>
                  <a:spcPct val="130000"/>
                </a:lnSpc>
                <a:defRPr sz="1800" spc="0">
                  <a:solidFill>
                    <a:srgbClr val="000000"/>
                  </a:solidFill>
                </a:defRPr>
              </a:pPr>
              <a:r>
                <a:rPr sz="700" dirty="0" err="1">
                  <a:solidFill>
                    <a:schemeClr val="bg1">
                      <a:lumMod val="50000"/>
                    </a:schemeClr>
                  </a:solidFill>
                  <a:latin typeface="+mn-ea"/>
                  <a:ea typeface="+mn-ea"/>
                </a:rPr>
                <a:t>consectetuer</a:t>
              </a:r>
              <a:r>
                <a:rPr sz="700" dirty="0">
                  <a:solidFill>
                    <a:schemeClr val="bg1">
                      <a:lumMod val="50000"/>
                    </a:schemeClr>
                  </a:solidFill>
                  <a:latin typeface="+mn-ea"/>
                  <a:ea typeface="+mn-ea"/>
                </a:rPr>
                <a:t> adipiscing elit, sed  diam nonummy nibh euismod tincidunt ut laoreet dolore magana aliquam erat volutpat. ut wish enim ad minim veniam, quis nostrud exerci tation ullamcorper suscipit lobortis nisl ut wisi enim ad minim veniam, </a:t>
              </a:r>
              <a:r>
                <a:rPr sz="700" dirty="0" err="1">
                  <a:solidFill>
                    <a:schemeClr val="bg1">
                      <a:lumMod val="50000"/>
                    </a:schemeClr>
                  </a:solidFill>
                  <a:latin typeface="+mn-ea"/>
                  <a:ea typeface="+mn-ea"/>
                </a:rPr>
                <a:t>quis</a:t>
              </a:r>
              <a:r>
                <a:rPr sz="700" dirty="0">
                  <a:solidFill>
                    <a:schemeClr val="bg1">
                      <a:lumMod val="50000"/>
                    </a:schemeClr>
                  </a:solidFill>
                  <a:latin typeface="+mn-ea"/>
                  <a:ea typeface="+mn-ea"/>
                </a:rPr>
                <a:t> </a:t>
              </a:r>
              <a:r>
                <a:rPr sz="700" dirty="0" err="1">
                  <a:solidFill>
                    <a:schemeClr val="bg1">
                      <a:lumMod val="50000"/>
                    </a:schemeClr>
                  </a:solidFill>
                  <a:latin typeface="+mn-ea"/>
                  <a:ea typeface="+mn-ea"/>
                </a:rPr>
                <a:t>consectetuer</a:t>
              </a:r>
              <a:r>
                <a:rPr sz="700" dirty="0">
                  <a:solidFill>
                    <a:schemeClr val="bg1">
                      <a:lumMod val="50000"/>
                    </a:schemeClr>
                  </a:solidFill>
                  <a:latin typeface="+mn-ea"/>
                  <a:ea typeface="+mn-ea"/>
                </a:rPr>
                <a:t> adipiscing elit, sed </a:t>
              </a:r>
            </a:p>
          </p:txBody>
        </p:sp>
        <p:sp>
          <p:nvSpPr>
            <p:cNvPr id="5011" name="Shape 5011"/>
            <p:cNvSpPr/>
            <p:nvPr/>
          </p:nvSpPr>
          <p:spPr>
            <a:xfrm>
              <a:off x="0" y="0"/>
              <a:ext cx="558860" cy="58060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noFill/>
            <a:ln w="28575" cap="flat" cmpd="sng">
              <a:solidFill>
                <a:schemeClr val="accent3"/>
              </a:solidFill>
              <a:prstDash val="solid"/>
              <a:miter lim="400000"/>
            </a:ln>
            <a:effectLst/>
          </p:spPr>
          <p:txBody>
            <a:bodyPr wrap="square" lIns="0" tIns="0" rIns="0" bIns="0" numCol="1" anchor="ctr">
              <a:noAutofit/>
            </a:bodyPr>
            <a:lstStyle/>
            <a:p>
              <a:pPr lvl="0">
                <a:defRPr sz="3200"/>
              </a:pPr>
              <a:endParaRPr/>
            </a:p>
          </p:txBody>
        </p:sp>
        <p:sp>
          <p:nvSpPr>
            <p:cNvPr id="5012" name="Shape 5012"/>
            <p:cNvSpPr/>
            <p:nvPr/>
          </p:nvSpPr>
          <p:spPr>
            <a:xfrm rot="10800000">
              <a:off x="19150519" y="956687"/>
              <a:ext cx="558860" cy="58060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noFill/>
            <a:ln w="28575" cap="flat" cmpd="sng">
              <a:solidFill>
                <a:schemeClr val="accent3"/>
              </a:solidFill>
              <a:prstDash val="solid"/>
              <a:miter lim="400000"/>
            </a:ln>
            <a:effectLst/>
          </p:spPr>
          <p:txBody>
            <a:bodyPr wrap="square" lIns="0" tIns="0" rIns="0" bIns="0" numCol="1" anchor="ctr">
              <a:noAutofit/>
            </a:bodyPr>
            <a:lstStyle/>
            <a:p>
              <a:pPr lvl="0">
                <a:defRPr sz="3200"/>
              </a:pPr>
              <a:endParaRPr/>
            </a:p>
          </p:txBody>
        </p:sp>
      </p:grpSp>
      <p:pic>
        <p:nvPicPr>
          <p:cNvPr id="6" name="图片占位符 5"/>
          <p:cNvPicPr>
            <a:picLocks noGrp="1" noChangeAspect="1"/>
          </p:cNvPicPr>
          <p:nvPr>
            <p:ph type="pic" sz="quarter" idx="34"/>
          </p:nvPr>
        </p:nvPicPr>
        <p:blipFill>
          <a:blip r:embed="rId3" cstate="print">
            <a:extLst>
              <a:ext uri="{28A0092B-C50C-407E-A947-70E740481C1C}">
                <a14:useLocalDpi xmlns:a14="http://schemas.microsoft.com/office/drawing/2010/main" val="0"/>
              </a:ext>
            </a:extLst>
          </a:blip>
          <a:srcRect t="3000" b="3000"/>
          <a:stretch>
            <a:fillRect/>
          </a:stretch>
        </p:blipFill>
        <p:spPr/>
      </p:pic>
    </p:spTree>
    <p:extLst>
      <p:ext uri="{BB962C8B-B14F-4D97-AF65-F5344CB8AC3E}">
        <p14:creationId xmlns:p14="http://schemas.microsoft.com/office/powerpoint/2010/main" val="1648683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5006"/>
                                        </p:tgtEl>
                                        <p:attrNameLst>
                                          <p:attrName>style.visibility</p:attrName>
                                        </p:attrNameLst>
                                      </p:cBhvr>
                                      <p:to>
                                        <p:strVal val="visible"/>
                                      </p:to>
                                    </p:set>
                                    <p:animEffect transition="in" filter="box(out)">
                                      <p:cBhvr>
                                        <p:cTn id="7" dur="500"/>
                                        <p:tgtEl>
                                          <p:spTgt spid="5006"/>
                                        </p:tgtEl>
                                      </p:cBhvr>
                                    </p:animEffect>
                                  </p:childTnLst>
                                </p:cTn>
                              </p:par>
                            </p:childTnLst>
                          </p:cTn>
                        </p:par>
                        <p:par>
                          <p:cTn id="8" fill="hold">
                            <p:stCondLst>
                              <p:cond delay="500"/>
                            </p:stCondLst>
                            <p:childTnLst>
                              <p:par>
                                <p:cTn id="9" presetID="2" presetClass="entr" presetSubtype="1" fill="hold" grpId="0" nodeType="afterEffect">
                                  <p:stCondLst>
                                    <p:cond delay="0"/>
                                  </p:stCondLst>
                                  <p:iterate>
                                    <p:tmAbs val="0"/>
                                  </p:iterate>
                                  <p:childTnLst>
                                    <p:set>
                                      <p:cBhvr>
                                        <p:cTn id="10" fill="hold"/>
                                        <p:tgtEl>
                                          <p:spTgt spid="4994"/>
                                        </p:tgtEl>
                                        <p:attrNameLst>
                                          <p:attrName>style.visibility</p:attrName>
                                        </p:attrNameLst>
                                      </p:cBhvr>
                                      <p:to>
                                        <p:strVal val="visible"/>
                                      </p:to>
                                    </p:set>
                                    <p:anim calcmode="lin" valueType="num">
                                      <p:cBhvr>
                                        <p:cTn id="11" dur="500" fill="hold"/>
                                        <p:tgtEl>
                                          <p:spTgt spid="4994"/>
                                        </p:tgtEl>
                                        <p:attrNameLst>
                                          <p:attrName>ppt_x</p:attrName>
                                        </p:attrNameLst>
                                      </p:cBhvr>
                                      <p:tavLst>
                                        <p:tav tm="0">
                                          <p:val>
                                            <p:strVal val="#ppt_x"/>
                                          </p:val>
                                        </p:tav>
                                        <p:tav tm="100000">
                                          <p:val>
                                            <p:strVal val="#ppt_x"/>
                                          </p:val>
                                        </p:tav>
                                      </p:tavLst>
                                    </p:anim>
                                    <p:anim calcmode="lin" valueType="num">
                                      <p:cBhvr>
                                        <p:cTn id="12" dur="500" fill="hold"/>
                                        <p:tgtEl>
                                          <p:spTgt spid="499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iterate>
                                    <p:tmAbs val="0"/>
                                  </p:iterate>
                                  <p:childTnLst>
                                    <p:set>
                                      <p:cBhvr>
                                        <p:cTn id="15" fill="hold"/>
                                        <p:tgtEl>
                                          <p:spTgt spid="4993"/>
                                        </p:tgtEl>
                                        <p:attrNameLst>
                                          <p:attrName>style.visibility</p:attrName>
                                        </p:attrNameLst>
                                      </p:cBhvr>
                                      <p:to>
                                        <p:strVal val="visible"/>
                                      </p:to>
                                    </p:set>
                                    <p:animEffect transition="in" filter="wipe(right)">
                                      <p:cBhvr>
                                        <p:cTn id="16" dur="500"/>
                                        <p:tgtEl>
                                          <p:spTgt spid="4993"/>
                                        </p:tgtEl>
                                      </p:cBhvr>
                                    </p:animEffect>
                                  </p:childTnLst>
                                </p:cTn>
                              </p:par>
                            </p:childTnLst>
                          </p:cTn>
                        </p:par>
                        <p:par>
                          <p:cTn id="17" fill="hold">
                            <p:stCondLst>
                              <p:cond delay="1500"/>
                            </p:stCondLst>
                            <p:childTnLst>
                              <p:par>
                                <p:cTn id="18" presetID="2" presetClass="entr" presetSubtype="1" fill="hold" grpId="0" nodeType="afterEffect">
                                  <p:stCondLst>
                                    <p:cond delay="0"/>
                                  </p:stCondLst>
                                  <p:iterate>
                                    <p:tmAbs val="0"/>
                                  </p:iterate>
                                  <p:childTnLst>
                                    <p:set>
                                      <p:cBhvr>
                                        <p:cTn id="19" fill="hold"/>
                                        <p:tgtEl>
                                          <p:spTgt spid="4995"/>
                                        </p:tgtEl>
                                        <p:attrNameLst>
                                          <p:attrName>style.visibility</p:attrName>
                                        </p:attrNameLst>
                                      </p:cBhvr>
                                      <p:to>
                                        <p:strVal val="visible"/>
                                      </p:to>
                                    </p:set>
                                    <p:anim calcmode="lin" valueType="num">
                                      <p:cBhvr>
                                        <p:cTn id="20" dur="500" fill="hold"/>
                                        <p:tgtEl>
                                          <p:spTgt spid="4995"/>
                                        </p:tgtEl>
                                        <p:attrNameLst>
                                          <p:attrName>ppt_x</p:attrName>
                                        </p:attrNameLst>
                                      </p:cBhvr>
                                      <p:tavLst>
                                        <p:tav tm="0">
                                          <p:val>
                                            <p:strVal val="#ppt_x"/>
                                          </p:val>
                                        </p:tav>
                                        <p:tav tm="100000">
                                          <p:val>
                                            <p:strVal val="#ppt_x"/>
                                          </p:val>
                                        </p:tav>
                                      </p:tavLst>
                                    </p:anim>
                                    <p:anim calcmode="lin" valueType="num">
                                      <p:cBhvr>
                                        <p:cTn id="21" dur="500" fill="hold"/>
                                        <p:tgtEl>
                                          <p:spTgt spid="4995"/>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iterate>
                                    <p:tmAbs val="0"/>
                                  </p:iterate>
                                  <p:childTnLst>
                                    <p:set>
                                      <p:cBhvr>
                                        <p:cTn id="24" fill="hold"/>
                                        <p:tgtEl>
                                          <p:spTgt spid="4996"/>
                                        </p:tgtEl>
                                        <p:attrNameLst>
                                          <p:attrName>style.visibility</p:attrName>
                                        </p:attrNameLst>
                                      </p:cBhvr>
                                      <p:to>
                                        <p:strVal val="visible"/>
                                      </p:to>
                                    </p:set>
                                    <p:animEffect transition="in" filter="wipe(left)">
                                      <p:cBhvr>
                                        <p:cTn id="25" dur="500"/>
                                        <p:tgtEl>
                                          <p:spTgt spid="4996"/>
                                        </p:tgtEl>
                                      </p:cBhvr>
                                    </p:animEffect>
                                  </p:childTnLst>
                                </p:cTn>
                              </p:par>
                            </p:childTnLst>
                          </p:cTn>
                        </p:par>
                        <p:par>
                          <p:cTn id="26" fill="hold">
                            <p:stCondLst>
                              <p:cond delay="2500"/>
                            </p:stCondLst>
                            <p:childTnLst>
                              <p:par>
                                <p:cTn id="27" presetID="2" presetClass="entr" presetSubtype="1" fill="hold" grpId="0" nodeType="afterEffect">
                                  <p:stCondLst>
                                    <p:cond delay="0"/>
                                  </p:stCondLst>
                                  <p:iterate>
                                    <p:tmAbs val="0"/>
                                  </p:iterate>
                                  <p:childTnLst>
                                    <p:set>
                                      <p:cBhvr>
                                        <p:cTn id="28" fill="hold"/>
                                        <p:tgtEl>
                                          <p:spTgt spid="4997"/>
                                        </p:tgtEl>
                                        <p:attrNameLst>
                                          <p:attrName>style.visibility</p:attrName>
                                        </p:attrNameLst>
                                      </p:cBhvr>
                                      <p:to>
                                        <p:strVal val="visible"/>
                                      </p:to>
                                    </p:set>
                                    <p:anim calcmode="lin" valueType="num">
                                      <p:cBhvr>
                                        <p:cTn id="29" dur="500" fill="hold"/>
                                        <p:tgtEl>
                                          <p:spTgt spid="4997"/>
                                        </p:tgtEl>
                                        <p:attrNameLst>
                                          <p:attrName>ppt_x</p:attrName>
                                        </p:attrNameLst>
                                      </p:cBhvr>
                                      <p:tavLst>
                                        <p:tav tm="0">
                                          <p:val>
                                            <p:strVal val="#ppt_x"/>
                                          </p:val>
                                        </p:tav>
                                        <p:tav tm="100000">
                                          <p:val>
                                            <p:strVal val="#ppt_x"/>
                                          </p:val>
                                        </p:tav>
                                      </p:tavLst>
                                    </p:anim>
                                    <p:anim calcmode="lin" valueType="num">
                                      <p:cBhvr>
                                        <p:cTn id="30" dur="500" fill="hold"/>
                                        <p:tgtEl>
                                          <p:spTgt spid="4997"/>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2" fill="hold" grpId="0" nodeType="afterEffect">
                                  <p:stCondLst>
                                    <p:cond delay="0"/>
                                  </p:stCondLst>
                                  <p:iterate>
                                    <p:tmAbs val="0"/>
                                  </p:iterate>
                                  <p:childTnLst>
                                    <p:set>
                                      <p:cBhvr>
                                        <p:cTn id="33" fill="hold"/>
                                        <p:tgtEl>
                                          <p:spTgt spid="4998"/>
                                        </p:tgtEl>
                                        <p:attrNameLst>
                                          <p:attrName>style.visibility</p:attrName>
                                        </p:attrNameLst>
                                      </p:cBhvr>
                                      <p:to>
                                        <p:strVal val="visible"/>
                                      </p:to>
                                    </p:set>
                                    <p:animEffect transition="in" filter="wipe(right)">
                                      <p:cBhvr>
                                        <p:cTn id="34" dur="500"/>
                                        <p:tgtEl>
                                          <p:spTgt spid="4998"/>
                                        </p:tgtEl>
                                      </p:cBhvr>
                                    </p:animEffect>
                                  </p:childTnLst>
                                </p:cTn>
                              </p:par>
                            </p:childTnLst>
                          </p:cTn>
                        </p:par>
                        <p:par>
                          <p:cTn id="35" fill="hold">
                            <p:stCondLst>
                              <p:cond delay="3500"/>
                            </p:stCondLst>
                            <p:childTnLst>
                              <p:par>
                                <p:cTn id="36" presetID="2" presetClass="entr" presetSubtype="1" fill="hold" grpId="0" nodeType="afterEffect">
                                  <p:stCondLst>
                                    <p:cond delay="0"/>
                                  </p:stCondLst>
                                  <p:iterate>
                                    <p:tmAbs val="0"/>
                                  </p:iterate>
                                  <p:childTnLst>
                                    <p:set>
                                      <p:cBhvr>
                                        <p:cTn id="37" fill="hold"/>
                                        <p:tgtEl>
                                          <p:spTgt spid="4999"/>
                                        </p:tgtEl>
                                        <p:attrNameLst>
                                          <p:attrName>style.visibility</p:attrName>
                                        </p:attrNameLst>
                                      </p:cBhvr>
                                      <p:to>
                                        <p:strVal val="visible"/>
                                      </p:to>
                                    </p:set>
                                    <p:anim calcmode="lin" valueType="num">
                                      <p:cBhvr>
                                        <p:cTn id="38" dur="500" fill="hold"/>
                                        <p:tgtEl>
                                          <p:spTgt spid="4999"/>
                                        </p:tgtEl>
                                        <p:attrNameLst>
                                          <p:attrName>ppt_x</p:attrName>
                                        </p:attrNameLst>
                                      </p:cBhvr>
                                      <p:tavLst>
                                        <p:tav tm="0">
                                          <p:val>
                                            <p:strVal val="#ppt_x"/>
                                          </p:val>
                                        </p:tav>
                                        <p:tav tm="100000">
                                          <p:val>
                                            <p:strVal val="#ppt_x"/>
                                          </p:val>
                                        </p:tav>
                                      </p:tavLst>
                                    </p:anim>
                                    <p:anim calcmode="lin" valueType="num">
                                      <p:cBhvr>
                                        <p:cTn id="39" dur="500" fill="hold"/>
                                        <p:tgtEl>
                                          <p:spTgt spid="499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iterate>
                                    <p:tmAbs val="0"/>
                                  </p:iterate>
                                  <p:childTnLst>
                                    <p:set>
                                      <p:cBhvr>
                                        <p:cTn id="42" fill="hold"/>
                                        <p:tgtEl>
                                          <p:spTgt spid="5000"/>
                                        </p:tgtEl>
                                        <p:attrNameLst>
                                          <p:attrName>style.visibility</p:attrName>
                                        </p:attrNameLst>
                                      </p:cBhvr>
                                      <p:to>
                                        <p:strVal val="visible"/>
                                      </p:to>
                                    </p:set>
                                    <p:animEffect transition="in" filter="wipe(left)">
                                      <p:cBhvr>
                                        <p:cTn id="43" dur="500"/>
                                        <p:tgtEl>
                                          <p:spTgt spid="5000"/>
                                        </p:tgtEl>
                                      </p:cBhvr>
                                    </p:animEffect>
                                  </p:childTnLst>
                                </p:cTn>
                              </p:par>
                            </p:childTnLst>
                          </p:cTn>
                        </p:par>
                        <p:par>
                          <p:cTn id="44" fill="hold">
                            <p:stCondLst>
                              <p:cond delay="4500"/>
                            </p:stCondLst>
                            <p:childTnLst>
                              <p:par>
                                <p:cTn id="45" presetID="23" presetClass="entr" presetSubtype="32" fill="hold" grpId="0" nodeType="afterEffect">
                                  <p:stCondLst>
                                    <p:cond delay="0"/>
                                  </p:stCondLst>
                                  <p:iterate>
                                    <p:tmAbs val="0"/>
                                  </p:iterate>
                                  <p:childTnLst>
                                    <p:set>
                                      <p:cBhvr>
                                        <p:cTn id="46" fill="hold"/>
                                        <p:tgtEl>
                                          <p:spTgt spid="5013"/>
                                        </p:tgtEl>
                                        <p:attrNameLst>
                                          <p:attrName>style.visibility</p:attrName>
                                        </p:attrNameLst>
                                      </p:cBhvr>
                                      <p:to>
                                        <p:strVal val="visible"/>
                                      </p:to>
                                    </p:set>
                                    <p:anim calcmode="lin" valueType="num">
                                      <p:cBhvr>
                                        <p:cTn id="47" dur="500" fill="hold"/>
                                        <p:tgtEl>
                                          <p:spTgt spid="5013"/>
                                        </p:tgtEl>
                                        <p:attrNameLst>
                                          <p:attrName>ppt_w</p:attrName>
                                        </p:attrNameLst>
                                      </p:cBhvr>
                                      <p:tavLst>
                                        <p:tav tm="0">
                                          <p:val>
                                            <p:fltVal val="0"/>
                                          </p:val>
                                        </p:tav>
                                        <p:tav tm="100000">
                                          <p:val>
                                            <p:strVal val="#ppt_w"/>
                                          </p:val>
                                        </p:tav>
                                      </p:tavLst>
                                    </p:anim>
                                    <p:anim calcmode="lin" valueType="num">
                                      <p:cBhvr>
                                        <p:cTn id="48" dur="500" fill="hold"/>
                                        <p:tgtEl>
                                          <p:spTgt spid="50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3" grpId="0" animBg="1" advAuto="0"/>
      <p:bldP spid="4994" grpId="0" animBg="1" advAuto="0"/>
      <p:bldP spid="4995" grpId="0" animBg="1" advAuto="0"/>
      <p:bldP spid="4996" grpId="0" animBg="1" advAuto="0"/>
      <p:bldP spid="4997" grpId="0" animBg="1" advAuto="0"/>
      <p:bldP spid="4998" grpId="0" animBg="1" advAuto="0"/>
      <p:bldP spid="4999" grpId="0" animBg="1" advAuto="0"/>
      <p:bldP spid="5000" grpId="0" animBg="1" advAuto="0"/>
      <p:bldP spid="5006" grpId="0" animBg="1" advAuto="0"/>
      <p:bldP spid="5013"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34"/>
          </p:nvPr>
        </p:nvPicPr>
        <p:blipFill>
          <a:blip r:embed="rId2" cstate="print">
            <a:extLst>
              <a:ext uri="{28A0092B-C50C-407E-A947-70E740481C1C}">
                <a14:useLocalDpi xmlns:a14="http://schemas.microsoft.com/office/drawing/2010/main" val="0"/>
              </a:ext>
            </a:extLst>
          </a:blip>
          <a:srcRect t="2727" b="2727"/>
          <a:stretch>
            <a:fillRect/>
          </a:stretch>
        </p:blipFill>
        <p:spPr/>
      </p:pic>
      <p:pic>
        <p:nvPicPr>
          <p:cNvPr id="5037" name="image40.png"/>
          <p:cNvPicPr/>
          <p:nvPr/>
        </p:nvPicPr>
        <p:blipFill>
          <a:blip r:embed="rId3">
            <a:extLst/>
          </a:blip>
          <a:srcRect r="790"/>
          <a:stretch>
            <a:fillRect/>
          </a:stretch>
        </p:blipFill>
        <p:spPr>
          <a:xfrm>
            <a:off x="434669" y="1128371"/>
            <a:ext cx="3857213" cy="2407447"/>
          </a:xfrm>
          <a:prstGeom prst="rect">
            <a:avLst/>
          </a:prstGeom>
          <a:ln w="12700" cap="flat">
            <a:noFill/>
            <a:miter lim="400000"/>
          </a:ln>
          <a:effectLst/>
        </p:spPr>
      </p:pic>
      <p:sp>
        <p:nvSpPr>
          <p:cNvPr id="5033" name="Shape 5033"/>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7</a:t>
            </a:fld>
            <a:endParaRPr>
              <a:solidFill>
                <a:srgbClr val="FFFFFF"/>
              </a:solidFill>
            </a:endParaRPr>
          </a:p>
        </p:txBody>
      </p:sp>
      <p:sp>
        <p:nvSpPr>
          <p:cNvPr id="5034" name="Shape 5034"/>
          <p:cNvSpPr/>
          <p:nvPr/>
        </p:nvSpPr>
        <p:spPr>
          <a:xfrm>
            <a:off x="-9910" y="3674753"/>
            <a:ext cx="9163820" cy="609969"/>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5035" name="Shape 5035"/>
          <p:cNvSpPr/>
          <p:nvPr/>
        </p:nvSpPr>
        <p:spPr>
          <a:xfrm flipV="1">
            <a:off x="-377735" y="-11163"/>
            <a:ext cx="4943164" cy="5271567"/>
          </a:xfrm>
          <a:prstGeom prst="line">
            <a:avLst/>
          </a:prstGeom>
          <a:ln w="25400">
            <a:solidFill/>
            <a:miter lim="400000"/>
          </a:ln>
        </p:spPr>
        <p:txBody>
          <a:bodyPr lIns="19050" tIns="19050" rIns="19050" bIns="19050" anchor="ctr"/>
          <a:lstStyle/>
          <a:p>
            <a:pPr lvl="0">
              <a:defRPr sz="3200"/>
            </a:pPr>
            <a:endParaRPr/>
          </a:p>
        </p:txBody>
      </p:sp>
      <p:sp>
        <p:nvSpPr>
          <p:cNvPr id="5039" name="Shape 5039"/>
          <p:cNvSpPr/>
          <p:nvPr/>
        </p:nvSpPr>
        <p:spPr>
          <a:xfrm>
            <a:off x="4652311" y="697830"/>
            <a:ext cx="2005985" cy="305212"/>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spAutoFit/>
          </a:bodyPr>
          <a:lstStyle/>
          <a:p>
            <a:pPr defTabSz="395288">
              <a:defRPr sz="1800"/>
            </a:pPr>
            <a:r>
              <a:rPr lang="zh-CN" altLang="en-US" sz="2600" baseline="8571" dirty="0">
                <a:solidFill>
                  <a:srgbClr val="A6AAA9"/>
                </a:solidFill>
                <a:latin typeface="+mj-ea"/>
                <a:ea typeface="+mj-ea"/>
                <a:cs typeface="Roboto Light"/>
                <a:sym typeface="Roboto Light"/>
              </a:rPr>
              <a:t>标题项目</a:t>
            </a:r>
            <a:endParaRPr lang="en-US" sz="2600" baseline="20000" dirty="0">
              <a:solidFill>
                <a:schemeClr val="accent2"/>
              </a:solidFill>
              <a:latin typeface="+mj-ea"/>
              <a:ea typeface="+mj-ea"/>
              <a:cs typeface="Roboto Light"/>
              <a:sym typeface="Roboto Light"/>
            </a:endParaRPr>
          </a:p>
        </p:txBody>
      </p:sp>
      <p:grpSp>
        <p:nvGrpSpPr>
          <p:cNvPr id="5042" name="Group 5042"/>
          <p:cNvGrpSpPr/>
          <p:nvPr/>
        </p:nvGrpSpPr>
        <p:grpSpPr>
          <a:xfrm>
            <a:off x="-100031" y="2345771"/>
            <a:ext cx="2649428" cy="2837634"/>
            <a:chOff x="0" y="0"/>
            <a:chExt cx="7065141" cy="7567023"/>
          </a:xfrm>
        </p:grpSpPr>
        <p:sp>
          <p:nvSpPr>
            <p:cNvPr id="5040" name="Shape 5040"/>
            <p:cNvSpPr/>
            <p:nvPr/>
          </p:nvSpPr>
          <p:spPr>
            <a:xfrm flipV="1">
              <a:off x="0" y="-1"/>
              <a:ext cx="7065142" cy="7410194"/>
            </a:xfrm>
            <a:prstGeom prst="line">
              <a:avLst/>
            </a:prstGeom>
            <a:noFill/>
            <a:ln w="38100" cap="flat" cmpd="sng">
              <a:solidFill>
                <a:srgbClr val="FFFFFF"/>
              </a:solidFill>
              <a:prstDash val="solid"/>
              <a:miter lim="400000"/>
            </a:ln>
            <a:effectLst/>
          </p:spPr>
          <p:txBody>
            <a:bodyPr wrap="square" lIns="0" tIns="0" rIns="0" bIns="0" numCol="1" anchor="ctr">
              <a:noAutofit/>
            </a:bodyPr>
            <a:lstStyle/>
            <a:p>
              <a:pPr lvl="0">
                <a:defRPr sz="3200"/>
              </a:pPr>
              <a:endParaRPr/>
            </a:p>
          </p:txBody>
        </p:sp>
        <p:sp>
          <p:nvSpPr>
            <p:cNvPr id="5041" name="Shape 5041"/>
            <p:cNvSpPr/>
            <p:nvPr/>
          </p:nvSpPr>
          <p:spPr>
            <a:xfrm flipV="1">
              <a:off x="0" y="156830"/>
              <a:ext cx="7065142" cy="7410194"/>
            </a:xfrm>
            <a:prstGeom prst="line">
              <a:avLst/>
            </a:prstGeom>
            <a:noFill/>
            <a:ln w="38100" cap="flat" cmpd="sng">
              <a:solidFill>
                <a:schemeClr val="accent2"/>
              </a:solidFill>
              <a:prstDash val="solid"/>
              <a:miter lim="400000"/>
            </a:ln>
            <a:effectLst/>
          </p:spPr>
          <p:txBody>
            <a:bodyPr wrap="square" lIns="0" tIns="0" rIns="0" bIns="0" numCol="1" anchor="ctr">
              <a:noAutofit/>
            </a:bodyPr>
            <a:lstStyle/>
            <a:p>
              <a:pPr lvl="0">
                <a:defRPr sz="3200"/>
              </a:pPr>
              <a:endParaRPr/>
            </a:p>
          </p:txBody>
        </p:sp>
      </p:grpSp>
      <p:grpSp>
        <p:nvGrpSpPr>
          <p:cNvPr id="5047" name="Group 5047"/>
          <p:cNvGrpSpPr/>
          <p:nvPr/>
        </p:nvGrpSpPr>
        <p:grpSpPr>
          <a:xfrm>
            <a:off x="1896654" y="1784522"/>
            <a:ext cx="968502" cy="968500"/>
            <a:chOff x="0" y="0"/>
            <a:chExt cx="2582668" cy="2582665"/>
          </a:xfrm>
        </p:grpSpPr>
        <p:sp>
          <p:nvSpPr>
            <p:cNvPr id="5043" name="Shape 5043"/>
            <p:cNvSpPr/>
            <p:nvPr/>
          </p:nvSpPr>
          <p:spPr>
            <a:xfrm>
              <a:off x="0" y="0"/>
              <a:ext cx="2582668" cy="2582665"/>
            </a:xfrm>
            <a:custGeom>
              <a:avLst/>
              <a:gdLst/>
              <a:ahLst/>
              <a:cxnLst>
                <a:cxn ang="0">
                  <a:pos x="wd2" y="hd2"/>
                </a:cxn>
                <a:cxn ang="5400000">
                  <a:pos x="wd2" y="hd2"/>
                </a:cxn>
                <a:cxn ang="10800000">
                  <a:pos x="wd2" y="hd2"/>
                </a:cxn>
                <a:cxn ang="16200000">
                  <a:pos x="wd2" y="hd2"/>
                </a:cxn>
              </a:cxnLst>
              <a:rect l="0" t="0" r="r" b="b"/>
              <a:pathLst>
                <a:path w="19679"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lvl="0">
                <a:defRPr sz="3200"/>
              </a:pPr>
              <a:endParaRPr/>
            </a:p>
          </p:txBody>
        </p:sp>
        <p:grpSp>
          <p:nvGrpSpPr>
            <p:cNvPr id="5046" name="Group 5046"/>
            <p:cNvGrpSpPr/>
            <p:nvPr/>
          </p:nvGrpSpPr>
          <p:grpSpPr>
            <a:xfrm>
              <a:off x="186100" y="188211"/>
              <a:ext cx="2206245" cy="2206244"/>
              <a:chOff x="0" y="0"/>
              <a:chExt cx="2206244" cy="2206242"/>
            </a:xfrm>
          </p:grpSpPr>
          <p:sp>
            <p:nvSpPr>
              <p:cNvPr id="5044" name="Shape 5044"/>
              <p:cNvSpPr/>
              <p:nvPr/>
            </p:nvSpPr>
            <p:spPr>
              <a:xfrm>
                <a:off x="0" y="0"/>
                <a:ext cx="2206244" cy="2206242"/>
              </a:xfrm>
              <a:custGeom>
                <a:avLst/>
                <a:gdLst/>
                <a:ahLst/>
                <a:cxnLst>
                  <a:cxn ang="0">
                    <a:pos x="wd2" y="hd2"/>
                  </a:cxn>
                  <a:cxn ang="5400000">
                    <a:pos x="wd2" y="hd2"/>
                  </a:cxn>
                  <a:cxn ang="10800000">
                    <a:pos x="wd2" y="hd2"/>
                  </a:cxn>
                  <a:cxn ang="16200000">
                    <a:pos x="wd2" y="hd2"/>
                  </a:cxn>
                </a:cxnLst>
                <a:rect l="0" t="0" r="r" b="b"/>
                <a:pathLst>
                  <a:path w="19679"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sp>
            <p:nvSpPr>
              <p:cNvPr id="5045" name="Shape 5045"/>
              <p:cNvSpPr/>
              <p:nvPr/>
            </p:nvSpPr>
            <p:spPr>
              <a:xfrm>
                <a:off x="394663" y="622956"/>
                <a:ext cx="1416917" cy="12603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lnSpc>
                    <a:spcPts val="1688"/>
                  </a:lnSpc>
                  <a:defRPr sz="1800"/>
                </a:pPr>
                <a:r>
                  <a:rPr dirty="0">
                    <a:solidFill>
                      <a:srgbClr val="FFFFFF"/>
                    </a:solidFill>
                    <a:latin typeface="Roboto Bold"/>
                    <a:ea typeface="Roboto Bold"/>
                    <a:cs typeface="Roboto Bold"/>
                    <a:sym typeface="Roboto Bold"/>
                  </a:rPr>
                  <a:t>75%</a:t>
                </a:r>
              </a:p>
              <a:p>
                <a:pPr>
                  <a:lnSpc>
                    <a:spcPts val="1125"/>
                  </a:lnSpc>
                  <a:defRPr sz="1800"/>
                </a:pPr>
                <a:r>
                  <a:rPr sz="1300" dirty="0">
                    <a:solidFill>
                      <a:srgbClr val="FFFFFF"/>
                    </a:solidFill>
                    <a:latin typeface="Roboto Bold"/>
                    <a:ea typeface="Roboto Bold"/>
                    <a:cs typeface="Roboto Bold"/>
                    <a:sym typeface="Roboto Bold"/>
                  </a:rPr>
                  <a:t>User</a:t>
                </a:r>
              </a:p>
            </p:txBody>
          </p:sp>
        </p:grpSp>
      </p:grpSp>
      <p:sp>
        <p:nvSpPr>
          <p:cNvPr id="5048" name="Shape 5048"/>
          <p:cNvSpPr/>
          <p:nvPr/>
        </p:nvSpPr>
        <p:spPr>
          <a:xfrm>
            <a:off x="5249667" y="1715783"/>
            <a:ext cx="1288680" cy="682206"/>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lvl="0" algn="l">
              <a:lnSpc>
                <a:spcPct val="130000"/>
              </a:lnSpc>
              <a:defRPr sz="1800"/>
            </a:pPr>
            <a:r>
              <a:rPr lang="zh-CN" altLang="en-US" sz="1100" dirty="0">
                <a:solidFill>
                  <a:schemeClr val="accent1"/>
                </a:solidFill>
                <a:latin typeface="+mn-ea"/>
                <a:cs typeface="Roboto Regular"/>
                <a:sym typeface="Roboto Black"/>
              </a:rPr>
              <a:t>添加小标题</a:t>
            </a:r>
            <a:endParaRPr sz="1100" dirty="0">
              <a:solidFill>
                <a:schemeClr val="accent1"/>
              </a:solidFill>
              <a:latin typeface="+mn-ea"/>
              <a:cs typeface="Roboto Regular"/>
            </a:endParaRPr>
          </a:p>
          <a:p>
            <a:pPr lvl="0" algn="l">
              <a:lnSpc>
                <a:spcPct val="130000"/>
              </a:lnSpc>
              <a:defRPr sz="1800"/>
            </a:pPr>
            <a:r>
              <a:rPr sz="700" dirty="0" err="1">
                <a:solidFill>
                  <a:srgbClr val="A6AAA9"/>
                </a:solidFill>
                <a:latin typeface="+mn-ea"/>
                <a:cs typeface="Roboto Regular"/>
                <a:sym typeface="Roboto Regular"/>
              </a:rPr>
              <a:t>consectetuer</a:t>
            </a:r>
            <a:r>
              <a:rPr sz="700" dirty="0">
                <a:solidFill>
                  <a:srgbClr val="A6AAA9"/>
                </a:solidFill>
                <a:latin typeface="+mn-ea"/>
                <a:cs typeface="Roboto Regular"/>
                <a:sym typeface="Roboto Regular"/>
              </a:rPr>
              <a:t> adipiscing elit, sed diam nonummy nibh.</a:t>
            </a:r>
          </a:p>
        </p:txBody>
      </p:sp>
      <p:grpSp>
        <p:nvGrpSpPr>
          <p:cNvPr id="5051" name="Group 5051"/>
          <p:cNvGrpSpPr/>
          <p:nvPr/>
        </p:nvGrpSpPr>
        <p:grpSpPr>
          <a:xfrm>
            <a:off x="4652311" y="1810739"/>
            <a:ext cx="485470" cy="484853"/>
            <a:chOff x="0" y="0"/>
            <a:chExt cx="1294584" cy="1292940"/>
          </a:xfrm>
        </p:grpSpPr>
        <p:sp>
          <p:nvSpPr>
            <p:cNvPr id="5049" name="Shape 5049"/>
            <p:cNvSpPr/>
            <p:nvPr/>
          </p:nvSpPr>
          <p:spPr>
            <a:xfrm>
              <a:off x="0" y="0"/>
              <a:ext cx="1294585" cy="12929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sp>
          <p:nvSpPr>
            <p:cNvPr id="5050" name="Shape 5050"/>
            <p:cNvSpPr/>
            <p:nvPr/>
          </p:nvSpPr>
          <p:spPr>
            <a:xfrm>
              <a:off x="348295" y="365539"/>
              <a:ext cx="569105" cy="585479"/>
            </a:xfrm>
            <a:custGeom>
              <a:avLst/>
              <a:gdLst/>
              <a:ahLst/>
              <a:cxnLst>
                <a:cxn ang="0">
                  <a:pos x="wd2" y="hd2"/>
                </a:cxn>
                <a:cxn ang="5400000">
                  <a:pos x="wd2" y="hd2"/>
                </a:cxn>
                <a:cxn ang="10800000">
                  <a:pos x="wd2" y="hd2"/>
                </a:cxn>
                <a:cxn ang="16200000">
                  <a:pos x="wd2" y="hd2"/>
                </a:cxn>
              </a:cxnLst>
              <a:rect l="0" t="0" r="r" b="b"/>
              <a:pathLst>
                <a:path w="21522" h="21126" extrusionOk="0">
                  <a:moveTo>
                    <a:pt x="21522" y="8985"/>
                  </a:moveTo>
                  <a:cubicBezTo>
                    <a:pt x="21522" y="8017"/>
                    <a:pt x="20976" y="7198"/>
                    <a:pt x="20118" y="6751"/>
                  </a:cubicBezTo>
                  <a:cubicBezTo>
                    <a:pt x="20118" y="345"/>
                    <a:pt x="20118" y="345"/>
                    <a:pt x="20118" y="345"/>
                  </a:cubicBezTo>
                  <a:cubicBezTo>
                    <a:pt x="20118" y="-474"/>
                    <a:pt x="19417" y="420"/>
                    <a:pt x="19417" y="420"/>
                  </a:cubicBezTo>
                  <a:cubicBezTo>
                    <a:pt x="15908" y="5708"/>
                    <a:pt x="8578" y="5261"/>
                    <a:pt x="8578" y="5261"/>
                  </a:cubicBezTo>
                  <a:cubicBezTo>
                    <a:pt x="7720" y="5261"/>
                    <a:pt x="7876" y="6006"/>
                    <a:pt x="7876" y="6006"/>
                  </a:cubicBezTo>
                  <a:cubicBezTo>
                    <a:pt x="7876" y="12039"/>
                    <a:pt x="7876" y="12039"/>
                    <a:pt x="7876" y="12039"/>
                  </a:cubicBezTo>
                  <a:cubicBezTo>
                    <a:pt x="7876" y="12784"/>
                    <a:pt x="8656" y="12784"/>
                    <a:pt x="8656" y="12784"/>
                  </a:cubicBezTo>
                  <a:cubicBezTo>
                    <a:pt x="16765" y="12709"/>
                    <a:pt x="19573" y="17625"/>
                    <a:pt x="19573" y="17625"/>
                  </a:cubicBezTo>
                  <a:cubicBezTo>
                    <a:pt x="19573" y="17625"/>
                    <a:pt x="20196" y="18445"/>
                    <a:pt x="20196" y="17625"/>
                  </a:cubicBezTo>
                  <a:cubicBezTo>
                    <a:pt x="20118" y="11220"/>
                    <a:pt x="20118" y="11220"/>
                    <a:pt x="20118" y="11220"/>
                  </a:cubicBezTo>
                  <a:cubicBezTo>
                    <a:pt x="20976" y="10773"/>
                    <a:pt x="21522" y="9954"/>
                    <a:pt x="21522" y="8985"/>
                  </a:cubicBezTo>
                  <a:close/>
                  <a:moveTo>
                    <a:pt x="12165" y="5932"/>
                  </a:moveTo>
                  <a:cubicBezTo>
                    <a:pt x="12165" y="5932"/>
                    <a:pt x="16921" y="5261"/>
                    <a:pt x="19261" y="1835"/>
                  </a:cubicBezTo>
                  <a:cubicBezTo>
                    <a:pt x="19261" y="1835"/>
                    <a:pt x="18325" y="5857"/>
                    <a:pt x="12165" y="5932"/>
                  </a:cubicBezTo>
                  <a:close/>
                  <a:moveTo>
                    <a:pt x="21054" y="9730"/>
                  </a:moveTo>
                  <a:cubicBezTo>
                    <a:pt x="21054" y="9730"/>
                    <a:pt x="21288" y="8613"/>
                    <a:pt x="20352" y="7347"/>
                  </a:cubicBezTo>
                  <a:cubicBezTo>
                    <a:pt x="20352" y="7347"/>
                    <a:pt x="21600" y="8017"/>
                    <a:pt x="21054" y="9730"/>
                  </a:cubicBezTo>
                  <a:close/>
                  <a:moveTo>
                    <a:pt x="6238" y="5336"/>
                  </a:moveTo>
                  <a:cubicBezTo>
                    <a:pt x="3197" y="5336"/>
                    <a:pt x="3197" y="5336"/>
                    <a:pt x="3197" y="5336"/>
                  </a:cubicBezTo>
                  <a:cubicBezTo>
                    <a:pt x="3197" y="5336"/>
                    <a:pt x="780" y="5485"/>
                    <a:pt x="858" y="7645"/>
                  </a:cubicBezTo>
                  <a:cubicBezTo>
                    <a:pt x="858" y="7719"/>
                    <a:pt x="858" y="7719"/>
                    <a:pt x="858" y="7719"/>
                  </a:cubicBezTo>
                  <a:cubicBezTo>
                    <a:pt x="312" y="8092"/>
                    <a:pt x="0" y="8613"/>
                    <a:pt x="0" y="9283"/>
                  </a:cubicBezTo>
                  <a:cubicBezTo>
                    <a:pt x="0" y="9879"/>
                    <a:pt x="312" y="10400"/>
                    <a:pt x="858" y="10773"/>
                  </a:cubicBezTo>
                  <a:cubicBezTo>
                    <a:pt x="858" y="10996"/>
                    <a:pt x="936" y="13305"/>
                    <a:pt x="3119" y="13305"/>
                  </a:cubicBezTo>
                  <a:cubicBezTo>
                    <a:pt x="3119" y="13305"/>
                    <a:pt x="4055" y="13305"/>
                    <a:pt x="3977" y="14720"/>
                  </a:cubicBezTo>
                  <a:cubicBezTo>
                    <a:pt x="3977" y="20232"/>
                    <a:pt x="3977" y="20232"/>
                    <a:pt x="3977" y="20232"/>
                  </a:cubicBezTo>
                  <a:cubicBezTo>
                    <a:pt x="3977" y="20232"/>
                    <a:pt x="3821" y="21126"/>
                    <a:pt x="4757" y="21126"/>
                  </a:cubicBezTo>
                  <a:cubicBezTo>
                    <a:pt x="4757" y="21126"/>
                    <a:pt x="7486" y="20754"/>
                    <a:pt x="6160" y="18072"/>
                  </a:cubicBezTo>
                  <a:cubicBezTo>
                    <a:pt x="7174" y="17104"/>
                    <a:pt x="5692" y="16508"/>
                    <a:pt x="6238" y="14869"/>
                  </a:cubicBezTo>
                  <a:cubicBezTo>
                    <a:pt x="6238" y="14869"/>
                    <a:pt x="7018" y="13827"/>
                    <a:pt x="7018" y="13231"/>
                  </a:cubicBezTo>
                  <a:cubicBezTo>
                    <a:pt x="7096" y="6229"/>
                    <a:pt x="7096" y="6229"/>
                    <a:pt x="7096" y="6229"/>
                  </a:cubicBezTo>
                  <a:cubicBezTo>
                    <a:pt x="7096" y="6229"/>
                    <a:pt x="7252" y="5336"/>
                    <a:pt x="6238" y="5336"/>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052" name="Shape 5052"/>
          <p:cNvSpPr/>
          <p:nvPr/>
        </p:nvSpPr>
        <p:spPr>
          <a:xfrm>
            <a:off x="7338621" y="1716564"/>
            <a:ext cx="1288680" cy="67320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lvl="0" algn="l">
              <a:lnSpc>
                <a:spcPct val="130000"/>
              </a:lnSpc>
              <a:defRPr sz="1800"/>
            </a:pPr>
            <a:r>
              <a:rPr lang="zh-CN" altLang="en-US" sz="1100" dirty="0">
                <a:solidFill>
                  <a:schemeClr val="accent2"/>
                </a:solidFill>
                <a:latin typeface="+mn-ea"/>
                <a:cs typeface="Roboto Regular"/>
                <a:sym typeface="Roboto Black"/>
              </a:rPr>
              <a:t>添加小标题</a:t>
            </a:r>
            <a:endParaRPr lang="en-US" sz="1100" dirty="0">
              <a:solidFill>
                <a:schemeClr val="accent2"/>
              </a:solidFill>
              <a:latin typeface="+mn-ea"/>
              <a:cs typeface="Roboto Regular"/>
            </a:endParaRPr>
          </a:p>
          <a:p>
            <a:pPr lvl="0" algn="l">
              <a:lnSpc>
                <a:spcPct val="130000"/>
              </a:lnSpc>
              <a:defRPr sz="1800"/>
            </a:pPr>
            <a:r>
              <a:rPr sz="700" dirty="0" err="1">
                <a:solidFill>
                  <a:srgbClr val="A6AAA9"/>
                </a:solidFill>
                <a:latin typeface="+mn-ea"/>
                <a:cs typeface="Roboto Regular"/>
                <a:sym typeface="Roboto Regular"/>
              </a:rPr>
              <a:t>consectetuer</a:t>
            </a:r>
            <a:r>
              <a:rPr sz="700" dirty="0">
                <a:solidFill>
                  <a:srgbClr val="A6AAA9"/>
                </a:solidFill>
                <a:latin typeface="+mn-ea"/>
                <a:cs typeface="Roboto Regular"/>
                <a:sym typeface="Roboto Regular"/>
              </a:rPr>
              <a:t> adipiscing elit, sed diam nonummy nibh.</a:t>
            </a:r>
          </a:p>
        </p:txBody>
      </p:sp>
      <p:grpSp>
        <p:nvGrpSpPr>
          <p:cNvPr id="5055" name="Group 5055"/>
          <p:cNvGrpSpPr/>
          <p:nvPr/>
        </p:nvGrpSpPr>
        <p:grpSpPr>
          <a:xfrm>
            <a:off x="6741264" y="1810739"/>
            <a:ext cx="485470" cy="484853"/>
            <a:chOff x="0" y="0"/>
            <a:chExt cx="1294584" cy="1292940"/>
          </a:xfrm>
        </p:grpSpPr>
        <p:sp>
          <p:nvSpPr>
            <p:cNvPr id="5053" name="Shape 5053"/>
            <p:cNvSpPr/>
            <p:nvPr/>
          </p:nvSpPr>
          <p:spPr>
            <a:xfrm>
              <a:off x="0" y="0"/>
              <a:ext cx="1294585" cy="12929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sp>
          <p:nvSpPr>
            <p:cNvPr id="5054" name="Shape 5054"/>
            <p:cNvSpPr/>
            <p:nvPr/>
          </p:nvSpPr>
          <p:spPr>
            <a:xfrm>
              <a:off x="380992" y="270705"/>
              <a:ext cx="555122" cy="7515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642" y="0"/>
                    <a:pt x="10484" y="75"/>
                    <a:pt x="10431" y="192"/>
                  </a:cubicBezTo>
                  <a:cubicBezTo>
                    <a:pt x="10378" y="231"/>
                    <a:pt x="8958" y="2615"/>
                    <a:pt x="424" y="2615"/>
                  </a:cubicBezTo>
                  <a:cubicBezTo>
                    <a:pt x="213" y="2615"/>
                    <a:pt x="0" y="2773"/>
                    <a:pt x="0" y="2928"/>
                  </a:cubicBezTo>
                  <a:cubicBezTo>
                    <a:pt x="0" y="13690"/>
                    <a:pt x="0" y="13683"/>
                    <a:pt x="0" y="13683"/>
                  </a:cubicBezTo>
                  <a:cubicBezTo>
                    <a:pt x="0" y="18050"/>
                    <a:pt x="10215" y="21404"/>
                    <a:pt x="10636" y="21560"/>
                  </a:cubicBezTo>
                  <a:cubicBezTo>
                    <a:pt x="10689" y="21560"/>
                    <a:pt x="10747" y="21600"/>
                    <a:pt x="10800" y="21600"/>
                  </a:cubicBezTo>
                  <a:cubicBezTo>
                    <a:pt x="10853" y="21600"/>
                    <a:pt x="10911" y="21560"/>
                    <a:pt x="10964" y="21560"/>
                  </a:cubicBezTo>
                  <a:cubicBezTo>
                    <a:pt x="11438" y="21404"/>
                    <a:pt x="21600" y="18050"/>
                    <a:pt x="21600" y="13683"/>
                  </a:cubicBezTo>
                  <a:cubicBezTo>
                    <a:pt x="21600" y="2922"/>
                    <a:pt x="21600" y="2928"/>
                    <a:pt x="21600" y="2928"/>
                  </a:cubicBezTo>
                  <a:cubicBezTo>
                    <a:pt x="21600" y="2773"/>
                    <a:pt x="21440" y="2615"/>
                    <a:pt x="21176" y="2615"/>
                  </a:cubicBezTo>
                  <a:cubicBezTo>
                    <a:pt x="12642" y="2615"/>
                    <a:pt x="11224" y="231"/>
                    <a:pt x="11224" y="192"/>
                  </a:cubicBezTo>
                  <a:cubicBezTo>
                    <a:pt x="11118" y="75"/>
                    <a:pt x="11011" y="0"/>
                    <a:pt x="10800" y="0"/>
                  </a:cubicBezTo>
                  <a:close/>
                  <a:moveTo>
                    <a:pt x="10800" y="2343"/>
                  </a:moveTo>
                  <a:cubicBezTo>
                    <a:pt x="10958" y="2343"/>
                    <a:pt x="11062" y="2416"/>
                    <a:pt x="11114" y="2494"/>
                  </a:cubicBezTo>
                  <a:cubicBezTo>
                    <a:pt x="11114" y="2533"/>
                    <a:pt x="12269" y="4403"/>
                    <a:pt x="18907" y="4403"/>
                  </a:cubicBezTo>
                  <a:cubicBezTo>
                    <a:pt x="19118" y="4403"/>
                    <a:pt x="19276" y="4518"/>
                    <a:pt x="19276" y="4635"/>
                  </a:cubicBezTo>
                  <a:lnTo>
                    <a:pt x="19276" y="13057"/>
                  </a:lnTo>
                  <a:cubicBezTo>
                    <a:pt x="19276" y="16488"/>
                    <a:pt x="11280" y="19100"/>
                    <a:pt x="10964" y="19217"/>
                  </a:cubicBezTo>
                  <a:cubicBezTo>
                    <a:pt x="10911" y="19217"/>
                    <a:pt x="10853" y="19217"/>
                    <a:pt x="10800" y="19217"/>
                  </a:cubicBezTo>
                  <a:cubicBezTo>
                    <a:pt x="10747" y="19217"/>
                    <a:pt x="10691" y="19217"/>
                    <a:pt x="10691" y="19217"/>
                  </a:cubicBezTo>
                  <a:cubicBezTo>
                    <a:pt x="10322" y="19100"/>
                    <a:pt x="2365" y="16488"/>
                    <a:pt x="2365" y="13057"/>
                  </a:cubicBezTo>
                  <a:cubicBezTo>
                    <a:pt x="2365" y="4635"/>
                    <a:pt x="2365" y="4635"/>
                    <a:pt x="2365" y="4635"/>
                  </a:cubicBezTo>
                  <a:cubicBezTo>
                    <a:pt x="2365" y="4518"/>
                    <a:pt x="2535" y="4403"/>
                    <a:pt x="2693" y="4403"/>
                  </a:cubicBezTo>
                  <a:cubicBezTo>
                    <a:pt x="9331" y="4403"/>
                    <a:pt x="10486" y="2533"/>
                    <a:pt x="10486" y="2494"/>
                  </a:cubicBezTo>
                  <a:cubicBezTo>
                    <a:pt x="10538" y="2416"/>
                    <a:pt x="10695" y="2343"/>
                    <a:pt x="10800" y="2343"/>
                  </a:cubicBezTo>
                  <a:close/>
                  <a:moveTo>
                    <a:pt x="17471" y="6412"/>
                  </a:moveTo>
                  <a:cubicBezTo>
                    <a:pt x="13353" y="8238"/>
                    <a:pt x="10401" y="10604"/>
                    <a:pt x="9187" y="11653"/>
                  </a:cubicBezTo>
                  <a:cubicBezTo>
                    <a:pt x="6072" y="9866"/>
                    <a:pt x="6070" y="9866"/>
                    <a:pt x="6070" y="9866"/>
                  </a:cubicBezTo>
                  <a:cubicBezTo>
                    <a:pt x="6017" y="9827"/>
                    <a:pt x="4281" y="10918"/>
                    <a:pt x="4334" y="10957"/>
                  </a:cubicBezTo>
                  <a:cubicBezTo>
                    <a:pt x="9983" y="15191"/>
                    <a:pt x="9980" y="15188"/>
                    <a:pt x="9980" y="15188"/>
                  </a:cubicBezTo>
                  <a:cubicBezTo>
                    <a:pt x="10033" y="15227"/>
                    <a:pt x="10091" y="15228"/>
                    <a:pt x="10144" y="15228"/>
                  </a:cubicBezTo>
                  <a:cubicBezTo>
                    <a:pt x="10144" y="15228"/>
                    <a:pt x="10185" y="15228"/>
                    <a:pt x="10185" y="15228"/>
                  </a:cubicBezTo>
                  <a:cubicBezTo>
                    <a:pt x="10238" y="15228"/>
                    <a:pt x="10349" y="15195"/>
                    <a:pt x="10349" y="15117"/>
                  </a:cubicBezTo>
                  <a:cubicBezTo>
                    <a:pt x="11246" y="13408"/>
                    <a:pt x="14260" y="9833"/>
                    <a:pt x="18114" y="7230"/>
                  </a:cubicBezTo>
                  <a:cubicBezTo>
                    <a:pt x="18167" y="7191"/>
                    <a:pt x="18169" y="7108"/>
                    <a:pt x="18169" y="7069"/>
                  </a:cubicBezTo>
                  <a:cubicBezTo>
                    <a:pt x="18169" y="7069"/>
                    <a:pt x="17524" y="6373"/>
                    <a:pt x="17471" y="6412"/>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056" name="Shape 5056"/>
          <p:cNvSpPr/>
          <p:nvPr/>
        </p:nvSpPr>
        <p:spPr>
          <a:xfrm>
            <a:off x="5249668" y="2651111"/>
            <a:ext cx="1288680" cy="67320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lvl="0" algn="l">
              <a:lnSpc>
                <a:spcPct val="130000"/>
              </a:lnSpc>
              <a:defRPr sz="1800"/>
            </a:pPr>
            <a:r>
              <a:rPr lang="zh-CN" altLang="en-US" sz="1100" dirty="0">
                <a:solidFill>
                  <a:schemeClr val="accent3"/>
                </a:solidFill>
                <a:latin typeface="+mn-ea"/>
                <a:cs typeface="Roboto Regular"/>
                <a:sym typeface="Roboto Black"/>
              </a:rPr>
              <a:t>添加小标题</a:t>
            </a:r>
            <a:endParaRPr lang="en-US" sz="1100" dirty="0">
              <a:solidFill>
                <a:schemeClr val="accent3"/>
              </a:solidFill>
              <a:latin typeface="+mn-ea"/>
              <a:cs typeface="Roboto Regular"/>
            </a:endParaRPr>
          </a:p>
          <a:p>
            <a:pPr lvl="0" algn="l">
              <a:lnSpc>
                <a:spcPct val="130000"/>
              </a:lnSpc>
              <a:defRPr sz="1800"/>
            </a:pPr>
            <a:r>
              <a:rPr sz="700" dirty="0" err="1">
                <a:solidFill>
                  <a:srgbClr val="A6AAA9"/>
                </a:solidFill>
                <a:latin typeface="+mn-ea"/>
                <a:cs typeface="Roboto Regular"/>
                <a:sym typeface="Roboto Regular"/>
              </a:rPr>
              <a:t>consectetuer</a:t>
            </a:r>
            <a:r>
              <a:rPr sz="700" dirty="0">
                <a:solidFill>
                  <a:srgbClr val="A6AAA9"/>
                </a:solidFill>
                <a:latin typeface="+mn-ea"/>
                <a:cs typeface="Roboto Regular"/>
                <a:sym typeface="Roboto Regular"/>
              </a:rPr>
              <a:t> adipiscing elit, sed diam nonummy nibh.</a:t>
            </a:r>
          </a:p>
        </p:txBody>
      </p:sp>
      <p:grpSp>
        <p:nvGrpSpPr>
          <p:cNvPr id="5059" name="Group 5059"/>
          <p:cNvGrpSpPr/>
          <p:nvPr/>
        </p:nvGrpSpPr>
        <p:grpSpPr>
          <a:xfrm>
            <a:off x="4652311" y="2745286"/>
            <a:ext cx="485470" cy="484853"/>
            <a:chOff x="0" y="0"/>
            <a:chExt cx="1294584" cy="1292940"/>
          </a:xfrm>
        </p:grpSpPr>
        <p:sp>
          <p:nvSpPr>
            <p:cNvPr id="5057" name="Shape 5057"/>
            <p:cNvSpPr/>
            <p:nvPr/>
          </p:nvSpPr>
          <p:spPr>
            <a:xfrm>
              <a:off x="0" y="0"/>
              <a:ext cx="1294585" cy="12929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5058" name="Shape 5058"/>
            <p:cNvSpPr/>
            <p:nvPr/>
          </p:nvSpPr>
          <p:spPr>
            <a:xfrm>
              <a:off x="304213" y="312039"/>
              <a:ext cx="708645" cy="646378"/>
            </a:xfrm>
            <a:custGeom>
              <a:avLst/>
              <a:gdLst/>
              <a:ahLst/>
              <a:cxnLst>
                <a:cxn ang="0">
                  <a:pos x="wd2" y="hd2"/>
                </a:cxn>
                <a:cxn ang="5400000">
                  <a:pos x="wd2" y="hd2"/>
                </a:cxn>
                <a:cxn ang="10800000">
                  <a:pos x="wd2" y="hd2"/>
                </a:cxn>
                <a:cxn ang="16200000">
                  <a:pos x="wd2" y="hd2"/>
                </a:cxn>
              </a:cxnLst>
              <a:rect l="0" t="0" r="r" b="b"/>
              <a:pathLst>
                <a:path w="21401" h="21600" extrusionOk="0">
                  <a:moveTo>
                    <a:pt x="14602" y="10269"/>
                  </a:moveTo>
                  <a:cubicBezTo>
                    <a:pt x="14602" y="10348"/>
                    <a:pt x="14637" y="10387"/>
                    <a:pt x="14708" y="10426"/>
                  </a:cubicBezTo>
                  <a:cubicBezTo>
                    <a:pt x="14779" y="10426"/>
                    <a:pt x="14851" y="10426"/>
                    <a:pt x="14886" y="10387"/>
                  </a:cubicBezTo>
                  <a:cubicBezTo>
                    <a:pt x="15349" y="9836"/>
                    <a:pt x="15349" y="9836"/>
                    <a:pt x="15349" y="9836"/>
                  </a:cubicBezTo>
                  <a:cubicBezTo>
                    <a:pt x="16488" y="11095"/>
                    <a:pt x="16488" y="11095"/>
                    <a:pt x="16488" y="11095"/>
                  </a:cubicBezTo>
                  <a:cubicBezTo>
                    <a:pt x="16523" y="11134"/>
                    <a:pt x="16665" y="11134"/>
                    <a:pt x="16737" y="11095"/>
                  </a:cubicBezTo>
                  <a:cubicBezTo>
                    <a:pt x="17164" y="10584"/>
                    <a:pt x="17164" y="10584"/>
                    <a:pt x="17164" y="10584"/>
                  </a:cubicBezTo>
                  <a:cubicBezTo>
                    <a:pt x="17199" y="10544"/>
                    <a:pt x="17199" y="10505"/>
                    <a:pt x="17199" y="10466"/>
                  </a:cubicBezTo>
                  <a:cubicBezTo>
                    <a:pt x="17199" y="10387"/>
                    <a:pt x="17199" y="10348"/>
                    <a:pt x="17164" y="10308"/>
                  </a:cubicBezTo>
                  <a:cubicBezTo>
                    <a:pt x="16061" y="9089"/>
                    <a:pt x="16061" y="9089"/>
                    <a:pt x="16061" y="9089"/>
                  </a:cubicBezTo>
                  <a:cubicBezTo>
                    <a:pt x="16523" y="8577"/>
                    <a:pt x="16523" y="8577"/>
                    <a:pt x="16523" y="8577"/>
                  </a:cubicBezTo>
                  <a:cubicBezTo>
                    <a:pt x="16559" y="8498"/>
                    <a:pt x="16594" y="8459"/>
                    <a:pt x="16559" y="8380"/>
                  </a:cubicBezTo>
                  <a:cubicBezTo>
                    <a:pt x="16559" y="8302"/>
                    <a:pt x="16488" y="8262"/>
                    <a:pt x="16452" y="8223"/>
                  </a:cubicBezTo>
                  <a:cubicBezTo>
                    <a:pt x="14388" y="7790"/>
                    <a:pt x="14388" y="7790"/>
                    <a:pt x="14388" y="7790"/>
                  </a:cubicBezTo>
                  <a:cubicBezTo>
                    <a:pt x="14317" y="7790"/>
                    <a:pt x="14281" y="7790"/>
                    <a:pt x="14210" y="7830"/>
                  </a:cubicBezTo>
                  <a:cubicBezTo>
                    <a:pt x="14175" y="7869"/>
                    <a:pt x="14175" y="7948"/>
                    <a:pt x="14175" y="8026"/>
                  </a:cubicBezTo>
                  <a:lnTo>
                    <a:pt x="14602" y="10269"/>
                  </a:lnTo>
                  <a:close/>
                  <a:moveTo>
                    <a:pt x="21291" y="18767"/>
                  </a:moveTo>
                  <a:cubicBezTo>
                    <a:pt x="20188" y="15226"/>
                    <a:pt x="20188" y="15226"/>
                    <a:pt x="20188" y="15226"/>
                  </a:cubicBezTo>
                  <a:cubicBezTo>
                    <a:pt x="20082" y="14872"/>
                    <a:pt x="19761" y="14636"/>
                    <a:pt x="19441" y="14636"/>
                  </a:cubicBezTo>
                  <a:cubicBezTo>
                    <a:pt x="19263" y="14636"/>
                    <a:pt x="19263" y="14636"/>
                    <a:pt x="19263" y="14636"/>
                  </a:cubicBezTo>
                  <a:cubicBezTo>
                    <a:pt x="19868" y="14439"/>
                    <a:pt x="20331" y="13810"/>
                    <a:pt x="20331" y="13062"/>
                  </a:cubicBezTo>
                  <a:cubicBezTo>
                    <a:pt x="20331" y="1652"/>
                    <a:pt x="20331" y="1652"/>
                    <a:pt x="20331" y="1652"/>
                  </a:cubicBezTo>
                  <a:cubicBezTo>
                    <a:pt x="20331" y="748"/>
                    <a:pt x="19655" y="0"/>
                    <a:pt x="18836" y="0"/>
                  </a:cubicBezTo>
                  <a:cubicBezTo>
                    <a:pt x="2574" y="0"/>
                    <a:pt x="2574" y="0"/>
                    <a:pt x="2574" y="0"/>
                  </a:cubicBezTo>
                  <a:cubicBezTo>
                    <a:pt x="1755" y="0"/>
                    <a:pt x="1044" y="748"/>
                    <a:pt x="1044" y="1652"/>
                  </a:cubicBezTo>
                  <a:cubicBezTo>
                    <a:pt x="1044" y="13062"/>
                    <a:pt x="1044" y="13062"/>
                    <a:pt x="1044" y="13062"/>
                  </a:cubicBezTo>
                  <a:cubicBezTo>
                    <a:pt x="1044" y="13810"/>
                    <a:pt x="1506" y="14439"/>
                    <a:pt x="2111" y="14636"/>
                  </a:cubicBezTo>
                  <a:cubicBezTo>
                    <a:pt x="1969" y="14636"/>
                    <a:pt x="1969" y="14636"/>
                    <a:pt x="1969" y="14636"/>
                  </a:cubicBezTo>
                  <a:cubicBezTo>
                    <a:pt x="1613" y="14636"/>
                    <a:pt x="1328" y="14872"/>
                    <a:pt x="1222" y="15226"/>
                  </a:cubicBezTo>
                  <a:cubicBezTo>
                    <a:pt x="119" y="18767"/>
                    <a:pt x="119" y="18767"/>
                    <a:pt x="119" y="18767"/>
                  </a:cubicBezTo>
                  <a:cubicBezTo>
                    <a:pt x="-95" y="19436"/>
                    <a:pt x="-24" y="20144"/>
                    <a:pt x="368" y="20695"/>
                  </a:cubicBezTo>
                  <a:cubicBezTo>
                    <a:pt x="723" y="21285"/>
                    <a:pt x="1293" y="21600"/>
                    <a:pt x="1933" y="21600"/>
                  </a:cubicBezTo>
                  <a:cubicBezTo>
                    <a:pt x="19477" y="21600"/>
                    <a:pt x="19477" y="21600"/>
                    <a:pt x="19477" y="21600"/>
                  </a:cubicBezTo>
                  <a:cubicBezTo>
                    <a:pt x="20082" y="21600"/>
                    <a:pt x="20687" y="21285"/>
                    <a:pt x="21042" y="20695"/>
                  </a:cubicBezTo>
                  <a:cubicBezTo>
                    <a:pt x="21398" y="20144"/>
                    <a:pt x="21505" y="19436"/>
                    <a:pt x="21291" y="18767"/>
                  </a:cubicBezTo>
                  <a:close/>
                  <a:moveTo>
                    <a:pt x="10687" y="354"/>
                  </a:moveTo>
                  <a:cubicBezTo>
                    <a:pt x="10901" y="354"/>
                    <a:pt x="11079" y="551"/>
                    <a:pt x="11079" y="787"/>
                  </a:cubicBezTo>
                  <a:cubicBezTo>
                    <a:pt x="11079" y="1023"/>
                    <a:pt x="10901" y="1220"/>
                    <a:pt x="10687" y="1220"/>
                  </a:cubicBezTo>
                  <a:cubicBezTo>
                    <a:pt x="10474" y="1220"/>
                    <a:pt x="10331" y="1023"/>
                    <a:pt x="10331" y="787"/>
                  </a:cubicBezTo>
                  <a:cubicBezTo>
                    <a:pt x="10331" y="551"/>
                    <a:pt x="10474" y="354"/>
                    <a:pt x="10687" y="354"/>
                  </a:cubicBezTo>
                  <a:close/>
                  <a:moveTo>
                    <a:pt x="13641" y="19948"/>
                  </a:moveTo>
                  <a:cubicBezTo>
                    <a:pt x="13605" y="20026"/>
                    <a:pt x="13534" y="20066"/>
                    <a:pt x="13463" y="20066"/>
                  </a:cubicBezTo>
                  <a:cubicBezTo>
                    <a:pt x="7912" y="20066"/>
                    <a:pt x="7912" y="20066"/>
                    <a:pt x="7912" y="20066"/>
                  </a:cubicBezTo>
                  <a:cubicBezTo>
                    <a:pt x="7840" y="20066"/>
                    <a:pt x="7805" y="20026"/>
                    <a:pt x="7734" y="19948"/>
                  </a:cubicBezTo>
                  <a:cubicBezTo>
                    <a:pt x="7698" y="19908"/>
                    <a:pt x="7698" y="19830"/>
                    <a:pt x="7734" y="19751"/>
                  </a:cubicBezTo>
                  <a:cubicBezTo>
                    <a:pt x="8267" y="18295"/>
                    <a:pt x="8267" y="18295"/>
                    <a:pt x="8267" y="18295"/>
                  </a:cubicBezTo>
                  <a:cubicBezTo>
                    <a:pt x="8374" y="17980"/>
                    <a:pt x="8623" y="17784"/>
                    <a:pt x="8908" y="17784"/>
                  </a:cubicBezTo>
                  <a:cubicBezTo>
                    <a:pt x="12466" y="17784"/>
                    <a:pt x="12466" y="17784"/>
                    <a:pt x="12466" y="17784"/>
                  </a:cubicBezTo>
                  <a:cubicBezTo>
                    <a:pt x="12751" y="17784"/>
                    <a:pt x="13036" y="17980"/>
                    <a:pt x="13143" y="18295"/>
                  </a:cubicBezTo>
                  <a:cubicBezTo>
                    <a:pt x="13676" y="19751"/>
                    <a:pt x="13676" y="19751"/>
                    <a:pt x="13676" y="19751"/>
                  </a:cubicBezTo>
                  <a:cubicBezTo>
                    <a:pt x="13676" y="19830"/>
                    <a:pt x="13676" y="19908"/>
                    <a:pt x="13641" y="19948"/>
                  </a:cubicBezTo>
                  <a:close/>
                  <a:moveTo>
                    <a:pt x="18872" y="13102"/>
                  </a:moveTo>
                  <a:cubicBezTo>
                    <a:pt x="2538" y="13062"/>
                    <a:pt x="2538" y="13062"/>
                    <a:pt x="2538" y="13062"/>
                  </a:cubicBezTo>
                  <a:cubicBezTo>
                    <a:pt x="2574" y="1613"/>
                    <a:pt x="2574" y="1613"/>
                    <a:pt x="2574" y="1613"/>
                  </a:cubicBezTo>
                  <a:cubicBezTo>
                    <a:pt x="18872" y="1652"/>
                    <a:pt x="18872" y="1652"/>
                    <a:pt x="18872" y="1652"/>
                  </a:cubicBezTo>
                  <a:lnTo>
                    <a:pt x="18872" y="13102"/>
                  </a:ln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060" name="Shape 5060"/>
          <p:cNvSpPr/>
          <p:nvPr/>
        </p:nvSpPr>
        <p:spPr>
          <a:xfrm>
            <a:off x="7338621" y="2651111"/>
            <a:ext cx="1288680" cy="67320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lvl="0" algn="l">
              <a:lnSpc>
                <a:spcPct val="130000"/>
              </a:lnSpc>
              <a:defRPr sz="1800"/>
            </a:pPr>
            <a:r>
              <a:rPr lang="zh-CN" altLang="en-US" sz="1100" dirty="0">
                <a:solidFill>
                  <a:schemeClr val="accent4"/>
                </a:solidFill>
                <a:latin typeface="+mn-ea"/>
                <a:cs typeface="Roboto Regular"/>
                <a:sym typeface="Roboto Black"/>
              </a:rPr>
              <a:t>添加小标题</a:t>
            </a:r>
            <a:endParaRPr lang="en-US" sz="1100" dirty="0">
              <a:solidFill>
                <a:schemeClr val="accent4"/>
              </a:solidFill>
              <a:latin typeface="+mn-ea"/>
              <a:cs typeface="Roboto Regular"/>
            </a:endParaRPr>
          </a:p>
          <a:p>
            <a:pPr lvl="0" algn="l">
              <a:lnSpc>
                <a:spcPct val="130000"/>
              </a:lnSpc>
              <a:defRPr sz="1800"/>
            </a:pPr>
            <a:r>
              <a:rPr sz="700" dirty="0" err="1">
                <a:solidFill>
                  <a:srgbClr val="A6AAA9"/>
                </a:solidFill>
                <a:latin typeface="+mn-ea"/>
                <a:cs typeface="Roboto Regular"/>
                <a:sym typeface="Roboto Regular"/>
              </a:rPr>
              <a:t>consectetuer</a:t>
            </a:r>
            <a:r>
              <a:rPr sz="700" dirty="0">
                <a:solidFill>
                  <a:srgbClr val="A6AAA9"/>
                </a:solidFill>
                <a:latin typeface="+mn-ea"/>
                <a:cs typeface="Roboto Regular"/>
                <a:sym typeface="Roboto Regular"/>
              </a:rPr>
              <a:t> adipiscing elit, sed diam nonummy nibh.</a:t>
            </a:r>
          </a:p>
        </p:txBody>
      </p:sp>
      <p:grpSp>
        <p:nvGrpSpPr>
          <p:cNvPr id="5063" name="Group 5063"/>
          <p:cNvGrpSpPr/>
          <p:nvPr/>
        </p:nvGrpSpPr>
        <p:grpSpPr>
          <a:xfrm>
            <a:off x="6741264" y="2745286"/>
            <a:ext cx="485470" cy="484853"/>
            <a:chOff x="0" y="0"/>
            <a:chExt cx="1294584" cy="1292940"/>
          </a:xfrm>
        </p:grpSpPr>
        <p:sp>
          <p:nvSpPr>
            <p:cNvPr id="5061" name="Shape 5061"/>
            <p:cNvSpPr/>
            <p:nvPr/>
          </p:nvSpPr>
          <p:spPr>
            <a:xfrm>
              <a:off x="0" y="0"/>
              <a:ext cx="1294585" cy="12929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pPr>
              <a:endParaRPr/>
            </a:p>
          </p:txBody>
        </p:sp>
        <p:sp>
          <p:nvSpPr>
            <p:cNvPr id="5062" name="Shape 5062"/>
            <p:cNvSpPr/>
            <p:nvPr/>
          </p:nvSpPr>
          <p:spPr>
            <a:xfrm>
              <a:off x="366735" y="375833"/>
              <a:ext cx="606086" cy="518789"/>
            </a:xfrm>
            <a:custGeom>
              <a:avLst/>
              <a:gdLst/>
              <a:ahLst/>
              <a:cxnLst>
                <a:cxn ang="0">
                  <a:pos x="wd2" y="hd2"/>
                </a:cxn>
                <a:cxn ang="5400000">
                  <a:pos x="wd2" y="hd2"/>
                </a:cxn>
                <a:cxn ang="10800000">
                  <a:pos x="wd2" y="hd2"/>
                </a:cxn>
                <a:cxn ang="16200000">
                  <a:pos x="wd2" y="hd2"/>
                </a:cxn>
              </a:cxnLst>
              <a:rect l="0" t="0" r="r" b="b"/>
              <a:pathLst>
                <a:path w="21600" h="21600" extrusionOk="0">
                  <a:moveTo>
                    <a:pt x="21600" y="12134"/>
                  </a:moveTo>
                  <a:cubicBezTo>
                    <a:pt x="21600" y="10843"/>
                    <a:pt x="21600" y="10843"/>
                    <a:pt x="21600" y="10843"/>
                  </a:cubicBezTo>
                  <a:cubicBezTo>
                    <a:pt x="20715" y="10843"/>
                    <a:pt x="20715" y="10843"/>
                    <a:pt x="20715" y="10843"/>
                  </a:cubicBezTo>
                  <a:cubicBezTo>
                    <a:pt x="20715" y="9724"/>
                    <a:pt x="20715" y="9724"/>
                    <a:pt x="20715" y="9724"/>
                  </a:cubicBezTo>
                  <a:cubicBezTo>
                    <a:pt x="19388" y="6798"/>
                    <a:pt x="19388" y="6798"/>
                    <a:pt x="19388" y="6798"/>
                  </a:cubicBezTo>
                  <a:cubicBezTo>
                    <a:pt x="20789" y="6798"/>
                    <a:pt x="20789" y="6798"/>
                    <a:pt x="20789" y="6798"/>
                  </a:cubicBezTo>
                  <a:cubicBezTo>
                    <a:pt x="20789" y="5077"/>
                    <a:pt x="20789" y="5077"/>
                    <a:pt x="20789" y="5077"/>
                  </a:cubicBezTo>
                  <a:cubicBezTo>
                    <a:pt x="17251" y="0"/>
                    <a:pt x="17251" y="0"/>
                    <a:pt x="17251" y="0"/>
                  </a:cubicBezTo>
                  <a:cubicBezTo>
                    <a:pt x="4644" y="0"/>
                    <a:pt x="4644" y="0"/>
                    <a:pt x="4644" y="0"/>
                  </a:cubicBezTo>
                  <a:cubicBezTo>
                    <a:pt x="1401" y="5938"/>
                    <a:pt x="1401" y="5938"/>
                    <a:pt x="1401" y="5938"/>
                  </a:cubicBezTo>
                  <a:cubicBezTo>
                    <a:pt x="811" y="6454"/>
                    <a:pt x="442" y="7315"/>
                    <a:pt x="442" y="8175"/>
                  </a:cubicBezTo>
                  <a:cubicBezTo>
                    <a:pt x="442" y="9724"/>
                    <a:pt x="1548" y="11015"/>
                    <a:pt x="2875" y="11015"/>
                  </a:cubicBezTo>
                  <a:cubicBezTo>
                    <a:pt x="1990" y="11445"/>
                    <a:pt x="1327" y="12478"/>
                    <a:pt x="1327" y="13683"/>
                  </a:cubicBezTo>
                  <a:cubicBezTo>
                    <a:pt x="1327" y="14629"/>
                    <a:pt x="1696" y="15404"/>
                    <a:pt x="2212" y="15920"/>
                  </a:cubicBezTo>
                  <a:cubicBezTo>
                    <a:pt x="958" y="16006"/>
                    <a:pt x="0" y="17211"/>
                    <a:pt x="0" y="18760"/>
                  </a:cubicBezTo>
                  <a:cubicBezTo>
                    <a:pt x="0" y="20309"/>
                    <a:pt x="1106" y="21600"/>
                    <a:pt x="2433" y="21600"/>
                  </a:cubicBezTo>
                  <a:cubicBezTo>
                    <a:pt x="20273" y="21600"/>
                    <a:pt x="20273" y="21600"/>
                    <a:pt x="20273" y="21600"/>
                  </a:cubicBezTo>
                  <a:cubicBezTo>
                    <a:pt x="20273" y="20309"/>
                    <a:pt x="20273" y="20309"/>
                    <a:pt x="20273" y="20309"/>
                  </a:cubicBezTo>
                  <a:cubicBezTo>
                    <a:pt x="19094" y="20309"/>
                    <a:pt x="19094" y="20309"/>
                    <a:pt x="19094" y="20309"/>
                  </a:cubicBezTo>
                  <a:cubicBezTo>
                    <a:pt x="19094" y="17125"/>
                    <a:pt x="19094" y="17125"/>
                    <a:pt x="19094" y="17125"/>
                  </a:cubicBezTo>
                  <a:cubicBezTo>
                    <a:pt x="20273" y="17125"/>
                    <a:pt x="20273" y="17125"/>
                    <a:pt x="20273" y="17125"/>
                  </a:cubicBezTo>
                  <a:cubicBezTo>
                    <a:pt x="20273" y="16609"/>
                    <a:pt x="20273" y="16609"/>
                    <a:pt x="20273" y="16609"/>
                  </a:cubicBezTo>
                  <a:cubicBezTo>
                    <a:pt x="21600" y="16609"/>
                    <a:pt x="21600" y="16609"/>
                    <a:pt x="21600" y="16609"/>
                  </a:cubicBezTo>
                  <a:cubicBezTo>
                    <a:pt x="21600" y="15318"/>
                    <a:pt x="21600" y="15318"/>
                    <a:pt x="21600" y="15318"/>
                  </a:cubicBezTo>
                  <a:cubicBezTo>
                    <a:pt x="20789" y="15318"/>
                    <a:pt x="20789" y="15318"/>
                    <a:pt x="20789" y="15318"/>
                  </a:cubicBezTo>
                  <a:cubicBezTo>
                    <a:pt x="20789" y="12134"/>
                    <a:pt x="20789" y="12134"/>
                    <a:pt x="20789" y="12134"/>
                  </a:cubicBezTo>
                  <a:lnTo>
                    <a:pt x="21600" y="12134"/>
                  </a:lnTo>
                  <a:close/>
                  <a:moveTo>
                    <a:pt x="1548" y="8175"/>
                  </a:moveTo>
                  <a:cubicBezTo>
                    <a:pt x="1548" y="7573"/>
                    <a:pt x="1843" y="7057"/>
                    <a:pt x="2285" y="6798"/>
                  </a:cubicBezTo>
                  <a:cubicBezTo>
                    <a:pt x="18577" y="6798"/>
                    <a:pt x="18577" y="6798"/>
                    <a:pt x="18577" y="6798"/>
                  </a:cubicBezTo>
                  <a:cubicBezTo>
                    <a:pt x="18577" y="9810"/>
                    <a:pt x="18577" y="9810"/>
                    <a:pt x="18577" y="9810"/>
                  </a:cubicBezTo>
                  <a:cubicBezTo>
                    <a:pt x="2949" y="9810"/>
                    <a:pt x="2949" y="9810"/>
                    <a:pt x="2949" y="9810"/>
                  </a:cubicBezTo>
                  <a:cubicBezTo>
                    <a:pt x="2138" y="9810"/>
                    <a:pt x="1548" y="9036"/>
                    <a:pt x="1548" y="8175"/>
                  </a:cubicBezTo>
                  <a:close/>
                  <a:moveTo>
                    <a:pt x="17988" y="20309"/>
                  </a:moveTo>
                  <a:cubicBezTo>
                    <a:pt x="2433" y="20309"/>
                    <a:pt x="2433" y="20309"/>
                    <a:pt x="2433" y="20309"/>
                  </a:cubicBezTo>
                  <a:cubicBezTo>
                    <a:pt x="1696" y="20309"/>
                    <a:pt x="1106" y="19621"/>
                    <a:pt x="1106" y="18760"/>
                  </a:cubicBezTo>
                  <a:cubicBezTo>
                    <a:pt x="1106" y="17900"/>
                    <a:pt x="1696" y="17125"/>
                    <a:pt x="2433" y="17125"/>
                  </a:cubicBezTo>
                  <a:cubicBezTo>
                    <a:pt x="17988" y="17125"/>
                    <a:pt x="17988" y="17125"/>
                    <a:pt x="17988" y="17125"/>
                  </a:cubicBezTo>
                  <a:lnTo>
                    <a:pt x="17988" y="20309"/>
                  </a:lnTo>
                  <a:close/>
                  <a:moveTo>
                    <a:pt x="19683" y="15318"/>
                  </a:moveTo>
                  <a:cubicBezTo>
                    <a:pt x="3833" y="15318"/>
                    <a:pt x="3833" y="15318"/>
                    <a:pt x="3833" y="15318"/>
                  </a:cubicBezTo>
                  <a:cubicBezTo>
                    <a:pt x="3023" y="15318"/>
                    <a:pt x="2433" y="14629"/>
                    <a:pt x="2433" y="13683"/>
                  </a:cubicBezTo>
                  <a:cubicBezTo>
                    <a:pt x="2433" y="12822"/>
                    <a:pt x="3023" y="12134"/>
                    <a:pt x="3833" y="12134"/>
                  </a:cubicBezTo>
                  <a:cubicBezTo>
                    <a:pt x="19683" y="12134"/>
                    <a:pt x="19683" y="12134"/>
                    <a:pt x="19683" y="12134"/>
                  </a:cubicBezTo>
                  <a:lnTo>
                    <a:pt x="19683" y="15318"/>
                  </a:ln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064" name="Shape 5064"/>
          <p:cNvSpPr/>
          <p:nvPr/>
        </p:nvSpPr>
        <p:spPr>
          <a:xfrm>
            <a:off x="4652311" y="1197285"/>
            <a:ext cx="3633445" cy="318549"/>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spAutoFit/>
          </a:bodyPr>
          <a:lstStyle>
            <a:lvl1pPr algn="l">
              <a:defRPr sz="1800">
                <a:solidFill>
                  <a:srgbClr val="A6AAA9"/>
                </a:solidFill>
                <a:latin typeface="Roboto Regular"/>
                <a:ea typeface="Roboto Regular"/>
                <a:cs typeface="Roboto Regular"/>
                <a:sym typeface="Roboto Regular"/>
              </a:defRPr>
            </a:lvl1pPr>
          </a:lstStyle>
          <a:p>
            <a:pPr lvl="0">
              <a:lnSpc>
                <a:spcPct val="130000"/>
              </a:lnSpc>
              <a:defRPr>
                <a:solidFill>
                  <a:srgbClr val="000000"/>
                </a:solidFill>
              </a:defRPr>
            </a:pPr>
            <a:r>
              <a:rPr sz="700" dirty="0" err="1">
                <a:solidFill>
                  <a:srgbClr val="A6AAA9"/>
                </a:solidFill>
              </a:rPr>
              <a:t>consectetuer</a:t>
            </a:r>
            <a:r>
              <a:rPr sz="700" dirty="0">
                <a:solidFill>
                  <a:srgbClr val="A6AAA9"/>
                </a:solidFill>
              </a:rPr>
              <a:t> adipiscing elit. Aenean commodo ligula eget dolor. Aenean massa. magnis dis parturient.</a:t>
            </a:r>
          </a:p>
        </p:txBody>
      </p:sp>
      <p:sp>
        <p:nvSpPr>
          <p:cNvPr id="5065" name="Shape 5065"/>
          <p:cNvSpPr/>
          <p:nvPr/>
        </p:nvSpPr>
        <p:spPr>
          <a:xfrm>
            <a:off x="1754736" y="3749126"/>
            <a:ext cx="152739" cy="413799"/>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chemeClr val="accent4"/>
          </a:solidFill>
          <a:ln w="12700">
            <a:miter lim="400000"/>
          </a:ln>
        </p:spPr>
        <p:txBody>
          <a:bodyPr lIns="0" tIns="0" rIns="0" bIns="0" anchor="ctr"/>
          <a:lstStyle/>
          <a:p>
            <a:pPr lvl="0">
              <a:defRPr sz="3200">
                <a:solidFill>
                  <a:srgbClr val="FFFFFF"/>
                </a:solidFill>
              </a:defRPr>
            </a:pPr>
            <a:endParaRPr/>
          </a:p>
        </p:txBody>
      </p:sp>
      <p:sp>
        <p:nvSpPr>
          <p:cNvPr id="5066" name="Shape 5066"/>
          <p:cNvSpPr/>
          <p:nvPr/>
        </p:nvSpPr>
        <p:spPr>
          <a:xfrm>
            <a:off x="3119908" y="3748219"/>
            <a:ext cx="190412" cy="415095"/>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chemeClr val="accent6"/>
          </a:solidFill>
          <a:ln w="12700">
            <a:miter lim="400000"/>
          </a:ln>
        </p:spPr>
        <p:txBody>
          <a:bodyPr lIns="0" tIns="0" rIns="0" bIns="0" anchor="ctr"/>
          <a:lstStyle/>
          <a:p>
            <a:pPr lvl="0">
              <a:defRPr sz="3200">
                <a:solidFill>
                  <a:srgbClr val="FFFFFF"/>
                </a:solidFill>
              </a:defRPr>
            </a:pPr>
            <a:endParaRPr/>
          </a:p>
        </p:txBody>
      </p:sp>
      <p:sp>
        <p:nvSpPr>
          <p:cNvPr id="5067" name="Shape 5067"/>
          <p:cNvSpPr/>
          <p:nvPr/>
        </p:nvSpPr>
        <p:spPr>
          <a:xfrm rot="10594">
            <a:off x="3378275" y="3767590"/>
            <a:ext cx="636741" cy="501187"/>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938"/>
              </a:lnSpc>
              <a:spcBef>
                <a:spcPts val="225"/>
              </a:spcBef>
              <a:defRPr sz="1800"/>
            </a:pPr>
            <a:r>
              <a:rPr sz="1500" dirty="0">
                <a:solidFill>
                  <a:srgbClr val="53585F"/>
                </a:solidFill>
                <a:latin typeface="+mn-ea"/>
                <a:cs typeface="Roboto Bold"/>
                <a:sym typeface="Roboto Bold"/>
              </a:rPr>
              <a:t>25%</a:t>
            </a:r>
          </a:p>
          <a:p>
            <a:pPr algn="l">
              <a:lnSpc>
                <a:spcPts val="938"/>
              </a:lnSpc>
              <a:spcBef>
                <a:spcPts val="225"/>
              </a:spcBef>
              <a:defRPr sz="1800"/>
            </a:pPr>
            <a:r>
              <a:rPr sz="800" dirty="0">
                <a:solidFill>
                  <a:srgbClr val="53585F"/>
                </a:solidFill>
                <a:latin typeface="+mn-ea"/>
                <a:cs typeface="Roboto Regular"/>
                <a:sym typeface="Roboto Regular"/>
              </a:rPr>
              <a:t>Female User</a:t>
            </a:r>
          </a:p>
        </p:txBody>
      </p:sp>
      <p:sp>
        <p:nvSpPr>
          <p:cNvPr id="5068" name="Shape 5068"/>
          <p:cNvSpPr/>
          <p:nvPr/>
        </p:nvSpPr>
        <p:spPr>
          <a:xfrm>
            <a:off x="2842456" y="3750179"/>
            <a:ext cx="22700" cy="397367"/>
          </a:xfrm>
          <a:prstGeom prst="rect">
            <a:avLst/>
          </a:prstGeom>
          <a:solidFill>
            <a:srgbClr val="A6AAA9"/>
          </a:solidFill>
          <a:ln w="12700">
            <a:miter lim="400000"/>
          </a:ln>
        </p:spPr>
        <p:txBody>
          <a:bodyPr lIns="0" tIns="0" rIns="0" bIns="0" anchor="ctr"/>
          <a:lstStyle/>
          <a:p>
            <a:pPr lvl="0">
              <a:defRPr sz="3200">
                <a:solidFill>
                  <a:srgbClr val="FFFFFF"/>
                </a:solidFill>
              </a:defRPr>
            </a:pPr>
            <a:endParaRPr/>
          </a:p>
        </p:txBody>
      </p:sp>
      <p:sp>
        <p:nvSpPr>
          <p:cNvPr id="5069" name="Shape 5069"/>
          <p:cNvSpPr/>
          <p:nvPr/>
        </p:nvSpPr>
        <p:spPr>
          <a:xfrm>
            <a:off x="4652311" y="3894699"/>
            <a:ext cx="3633445" cy="168508"/>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spAutoFit/>
          </a:bodyPr>
          <a:lstStyle>
            <a:lvl1pPr algn="l">
              <a:defRPr sz="1800">
                <a:solidFill>
                  <a:srgbClr val="A6AAA9"/>
                </a:solidFill>
                <a:latin typeface="Roboto Regular"/>
                <a:ea typeface="Roboto Regular"/>
                <a:cs typeface="Roboto Regular"/>
                <a:sym typeface="Roboto Regular"/>
              </a:defRPr>
            </a:lvl1pPr>
          </a:lstStyle>
          <a:p>
            <a:pPr lvl="0">
              <a:lnSpc>
                <a:spcPct val="130000"/>
              </a:lnSpc>
              <a:defRPr>
                <a:solidFill>
                  <a:srgbClr val="000000"/>
                </a:solidFill>
              </a:defRPr>
            </a:pPr>
            <a:r>
              <a:rPr sz="700" dirty="0" err="1">
                <a:solidFill>
                  <a:srgbClr val="A6AAA9"/>
                </a:solidFill>
                <a:latin typeface="+mn-ea"/>
                <a:ea typeface="+mn-ea"/>
              </a:rPr>
              <a:t>consectetuer</a:t>
            </a:r>
            <a:r>
              <a:rPr sz="700" dirty="0">
                <a:solidFill>
                  <a:srgbClr val="A6AAA9"/>
                </a:solidFill>
                <a:latin typeface="+mn-ea"/>
                <a:ea typeface="+mn-ea"/>
              </a:rPr>
              <a:t> adipiscing elit. Aenean commodo ligula eget dolor. Aenean massa. magnis dis parturient.</a:t>
            </a:r>
          </a:p>
        </p:txBody>
      </p:sp>
      <p:sp>
        <p:nvSpPr>
          <p:cNvPr id="5070" name="Shape 5070"/>
          <p:cNvSpPr/>
          <p:nvPr/>
        </p:nvSpPr>
        <p:spPr>
          <a:xfrm rot="10594">
            <a:off x="1998337" y="3767560"/>
            <a:ext cx="684537" cy="50139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938"/>
              </a:lnSpc>
              <a:spcBef>
                <a:spcPts val="225"/>
              </a:spcBef>
              <a:defRPr sz="1800"/>
            </a:pPr>
            <a:r>
              <a:rPr sz="1500" dirty="0">
                <a:solidFill>
                  <a:srgbClr val="53585F"/>
                </a:solidFill>
                <a:latin typeface="+mn-ea"/>
                <a:cs typeface="Roboto Bold"/>
                <a:sym typeface="Roboto Bold"/>
              </a:rPr>
              <a:t>35%</a:t>
            </a:r>
          </a:p>
          <a:p>
            <a:pPr algn="l">
              <a:lnSpc>
                <a:spcPts val="938"/>
              </a:lnSpc>
              <a:spcBef>
                <a:spcPts val="225"/>
              </a:spcBef>
              <a:defRPr sz="1800"/>
            </a:pPr>
            <a:r>
              <a:rPr sz="800" dirty="0">
                <a:solidFill>
                  <a:srgbClr val="53585F"/>
                </a:solidFill>
                <a:latin typeface="+mn-ea"/>
                <a:cs typeface="Roboto Regular"/>
                <a:sym typeface="Roboto Regular"/>
              </a:rPr>
              <a:t>Male User</a:t>
            </a:r>
          </a:p>
        </p:txBody>
      </p:sp>
    </p:spTree>
    <p:extLst>
      <p:ext uri="{BB962C8B-B14F-4D97-AF65-F5344CB8AC3E}">
        <p14:creationId xmlns:p14="http://schemas.microsoft.com/office/powerpoint/2010/main" val="1593329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5039"/>
                                        </p:tgtEl>
                                        <p:attrNameLst>
                                          <p:attrName>style.visibility</p:attrName>
                                        </p:attrNameLst>
                                      </p:cBhvr>
                                      <p:to>
                                        <p:strVal val="visible"/>
                                      </p:to>
                                    </p:set>
                                    <p:anim calcmode="lin" valueType="num">
                                      <p:cBhvr>
                                        <p:cTn id="7" dur="499" fill="hold"/>
                                        <p:tgtEl>
                                          <p:spTgt spid="5039"/>
                                        </p:tgtEl>
                                        <p:attrNameLst>
                                          <p:attrName>ppt_x</p:attrName>
                                        </p:attrNameLst>
                                      </p:cBhvr>
                                      <p:tavLst>
                                        <p:tav tm="0">
                                          <p:val>
                                            <p:strVal val="#ppt_x"/>
                                          </p:val>
                                        </p:tav>
                                        <p:tav tm="100000">
                                          <p:val>
                                            <p:strVal val="#ppt_x"/>
                                          </p:val>
                                        </p:tav>
                                      </p:tavLst>
                                    </p:anim>
                                    <p:anim calcmode="lin" valueType="num">
                                      <p:cBhvr>
                                        <p:cTn id="8" dur="499" fill="hold"/>
                                        <p:tgtEl>
                                          <p:spTgt spid="5039"/>
                                        </p:tgtEl>
                                        <p:attrNameLst>
                                          <p:attrName>ppt_y</p:attrName>
                                        </p:attrNameLst>
                                      </p:cBhvr>
                                      <p:tavLst>
                                        <p:tav tm="0">
                                          <p:val>
                                            <p:strVal val="0-#ppt_h/2"/>
                                          </p:val>
                                        </p:tav>
                                        <p:tav tm="100000">
                                          <p:val>
                                            <p:strVal val="#ppt_y"/>
                                          </p:val>
                                        </p:tav>
                                      </p:tavLst>
                                    </p:anim>
                                  </p:childTnLst>
                                </p:cTn>
                              </p:par>
                            </p:childTnLst>
                          </p:cTn>
                        </p:par>
                        <p:par>
                          <p:cTn id="9" fill="hold">
                            <p:stCondLst>
                              <p:cond delay="499"/>
                            </p:stCondLst>
                            <p:childTnLst>
                              <p:par>
                                <p:cTn id="10" presetID="18" presetClass="entr" presetSubtype="3" fill="hold" grpId="0" nodeType="afterEffect">
                                  <p:stCondLst>
                                    <p:cond delay="0"/>
                                  </p:stCondLst>
                                  <p:iterate>
                                    <p:tmAbs val="0"/>
                                  </p:iterate>
                                  <p:childTnLst>
                                    <p:set>
                                      <p:cBhvr>
                                        <p:cTn id="11" fill="hold"/>
                                        <p:tgtEl>
                                          <p:spTgt spid="5035"/>
                                        </p:tgtEl>
                                        <p:attrNameLst>
                                          <p:attrName>style.visibility</p:attrName>
                                        </p:attrNameLst>
                                      </p:cBhvr>
                                      <p:to>
                                        <p:strVal val="visible"/>
                                      </p:to>
                                    </p:set>
                                    <p:animEffect transition="in" filter="strips(upRight)">
                                      <p:cBhvr>
                                        <p:cTn id="12" dur="499"/>
                                        <p:tgtEl>
                                          <p:spTgt spid="5035"/>
                                        </p:tgtEl>
                                      </p:cBhvr>
                                    </p:animEffect>
                                  </p:childTnLst>
                                </p:cTn>
                              </p:par>
                            </p:childTnLst>
                          </p:cTn>
                        </p:par>
                        <p:par>
                          <p:cTn id="13" fill="hold">
                            <p:stCondLst>
                              <p:cond delay="998"/>
                            </p:stCondLst>
                            <p:childTnLst>
                              <p:par>
                                <p:cTn id="14" presetID="22" presetClass="entr" presetSubtype="8" fill="hold" grpId="0" nodeType="afterEffect">
                                  <p:stCondLst>
                                    <p:cond delay="0"/>
                                  </p:stCondLst>
                                  <p:iterate>
                                    <p:tmAbs val="0"/>
                                  </p:iterate>
                                  <p:childTnLst>
                                    <p:set>
                                      <p:cBhvr>
                                        <p:cTn id="15" fill="hold"/>
                                        <p:tgtEl>
                                          <p:spTgt spid="5042"/>
                                        </p:tgtEl>
                                        <p:attrNameLst>
                                          <p:attrName>style.visibility</p:attrName>
                                        </p:attrNameLst>
                                      </p:cBhvr>
                                      <p:to>
                                        <p:strVal val="visible"/>
                                      </p:to>
                                    </p:set>
                                    <p:animEffect transition="in" filter="wipe(left)">
                                      <p:cBhvr>
                                        <p:cTn id="16" dur="499"/>
                                        <p:tgtEl>
                                          <p:spTgt spid="5042"/>
                                        </p:tgtEl>
                                      </p:cBhvr>
                                    </p:animEffect>
                                  </p:childTnLst>
                                </p:cTn>
                              </p:par>
                            </p:childTnLst>
                          </p:cTn>
                        </p:par>
                        <p:par>
                          <p:cTn id="17" fill="hold">
                            <p:stCondLst>
                              <p:cond delay="1497"/>
                            </p:stCondLst>
                            <p:childTnLst>
                              <p:par>
                                <p:cTn id="18" presetID="23" presetClass="entr" presetSubtype="16" fill="hold" grpId="0" nodeType="afterEffect">
                                  <p:stCondLst>
                                    <p:cond delay="0"/>
                                  </p:stCondLst>
                                  <p:iterate type="lt">
                                    <p:tmAbs val="0"/>
                                  </p:iterate>
                                  <p:childTnLst>
                                    <p:set>
                                      <p:cBhvr>
                                        <p:cTn id="19" fill="hold"/>
                                        <p:tgtEl>
                                          <p:spTgt spid="5047"/>
                                        </p:tgtEl>
                                        <p:attrNameLst>
                                          <p:attrName>style.visibility</p:attrName>
                                        </p:attrNameLst>
                                      </p:cBhvr>
                                      <p:to>
                                        <p:strVal val="visible"/>
                                      </p:to>
                                    </p:set>
                                    <p:anim calcmode="lin" valueType="num">
                                      <p:cBhvr>
                                        <p:cTn id="20" dur="499" fill="hold"/>
                                        <p:tgtEl>
                                          <p:spTgt spid="5047"/>
                                        </p:tgtEl>
                                        <p:attrNameLst>
                                          <p:attrName>ppt_w</p:attrName>
                                        </p:attrNameLst>
                                      </p:cBhvr>
                                      <p:tavLst>
                                        <p:tav tm="0">
                                          <p:val>
                                            <p:strVal val="4*#ppt_w"/>
                                          </p:val>
                                        </p:tav>
                                        <p:tav tm="100000">
                                          <p:val>
                                            <p:strVal val="#ppt_w"/>
                                          </p:val>
                                        </p:tav>
                                      </p:tavLst>
                                    </p:anim>
                                    <p:anim calcmode="lin" valueType="num">
                                      <p:cBhvr>
                                        <p:cTn id="21" dur="499" fill="hold"/>
                                        <p:tgtEl>
                                          <p:spTgt spid="5047"/>
                                        </p:tgtEl>
                                        <p:attrNameLst>
                                          <p:attrName>ppt_h</p:attrName>
                                        </p:attrNameLst>
                                      </p:cBhvr>
                                      <p:tavLst>
                                        <p:tav tm="0">
                                          <p:val>
                                            <p:strVal val="4*#ppt_h"/>
                                          </p:val>
                                        </p:tav>
                                        <p:tav tm="100000">
                                          <p:val>
                                            <p:strVal val="#ppt_h"/>
                                          </p:val>
                                        </p:tav>
                                      </p:tavLst>
                                    </p:anim>
                                  </p:childTnLst>
                                </p:cTn>
                              </p:par>
                            </p:childTnLst>
                          </p:cTn>
                        </p:par>
                        <p:par>
                          <p:cTn id="22" fill="hold">
                            <p:stCondLst>
                              <p:cond delay="1996"/>
                            </p:stCondLst>
                            <p:childTnLst>
                              <p:par>
                                <p:cTn id="23" presetID="22" presetClass="entr" presetSubtype="8" fill="hold" grpId="0" nodeType="afterEffect">
                                  <p:stCondLst>
                                    <p:cond delay="0"/>
                                  </p:stCondLst>
                                  <p:iterate>
                                    <p:tmAbs val="0"/>
                                  </p:iterate>
                                  <p:childTnLst>
                                    <p:set>
                                      <p:cBhvr>
                                        <p:cTn id="24" fill="hold"/>
                                        <p:tgtEl>
                                          <p:spTgt spid="5064"/>
                                        </p:tgtEl>
                                        <p:attrNameLst>
                                          <p:attrName>style.visibility</p:attrName>
                                        </p:attrNameLst>
                                      </p:cBhvr>
                                      <p:to>
                                        <p:strVal val="visible"/>
                                      </p:to>
                                    </p:set>
                                    <p:animEffect transition="in" filter="wipe(left)">
                                      <p:cBhvr>
                                        <p:cTn id="25" dur="499"/>
                                        <p:tgtEl>
                                          <p:spTgt spid="5064"/>
                                        </p:tgtEl>
                                      </p:cBhvr>
                                    </p:animEffect>
                                  </p:childTnLst>
                                </p:cTn>
                              </p:par>
                            </p:childTnLst>
                          </p:cTn>
                        </p:par>
                        <p:par>
                          <p:cTn id="26" fill="hold">
                            <p:stCondLst>
                              <p:cond delay="2495"/>
                            </p:stCondLst>
                            <p:childTnLst>
                              <p:par>
                                <p:cTn id="27" presetID="2" presetClass="entr" presetSubtype="1" fill="hold" grpId="0" nodeType="afterEffect">
                                  <p:stCondLst>
                                    <p:cond delay="0"/>
                                  </p:stCondLst>
                                  <p:iterate>
                                    <p:tmAbs val="0"/>
                                  </p:iterate>
                                  <p:childTnLst>
                                    <p:set>
                                      <p:cBhvr>
                                        <p:cTn id="28" fill="hold"/>
                                        <p:tgtEl>
                                          <p:spTgt spid="5051"/>
                                        </p:tgtEl>
                                        <p:attrNameLst>
                                          <p:attrName>style.visibility</p:attrName>
                                        </p:attrNameLst>
                                      </p:cBhvr>
                                      <p:to>
                                        <p:strVal val="visible"/>
                                      </p:to>
                                    </p:set>
                                    <p:anim calcmode="lin" valueType="num">
                                      <p:cBhvr>
                                        <p:cTn id="29" dur="80" fill="hold"/>
                                        <p:tgtEl>
                                          <p:spTgt spid="5051"/>
                                        </p:tgtEl>
                                        <p:attrNameLst>
                                          <p:attrName>ppt_x</p:attrName>
                                        </p:attrNameLst>
                                      </p:cBhvr>
                                      <p:tavLst>
                                        <p:tav tm="0">
                                          <p:val>
                                            <p:strVal val="#ppt_x"/>
                                          </p:val>
                                        </p:tav>
                                        <p:tav tm="100000">
                                          <p:val>
                                            <p:strVal val="#ppt_x"/>
                                          </p:val>
                                        </p:tav>
                                      </p:tavLst>
                                    </p:anim>
                                    <p:anim calcmode="lin" valueType="num">
                                      <p:cBhvr>
                                        <p:cTn id="30" dur="80" fill="hold"/>
                                        <p:tgtEl>
                                          <p:spTgt spid="5051"/>
                                        </p:tgtEl>
                                        <p:attrNameLst>
                                          <p:attrName>ppt_y</p:attrName>
                                        </p:attrNameLst>
                                      </p:cBhvr>
                                      <p:tavLst>
                                        <p:tav tm="0">
                                          <p:val>
                                            <p:strVal val="0-#ppt_h/2"/>
                                          </p:val>
                                        </p:tav>
                                        <p:tav tm="100000">
                                          <p:val>
                                            <p:strVal val="#ppt_y"/>
                                          </p:val>
                                        </p:tav>
                                      </p:tavLst>
                                    </p:anim>
                                  </p:childTnLst>
                                </p:cTn>
                              </p:par>
                            </p:childTnLst>
                          </p:cTn>
                        </p:par>
                        <p:par>
                          <p:cTn id="31" fill="hold">
                            <p:stCondLst>
                              <p:cond delay="2575"/>
                            </p:stCondLst>
                            <p:childTnLst>
                              <p:par>
                                <p:cTn id="32" presetID="22" presetClass="entr" presetSubtype="8" fill="hold" grpId="0" nodeType="afterEffect">
                                  <p:stCondLst>
                                    <p:cond delay="0"/>
                                  </p:stCondLst>
                                  <p:iterate>
                                    <p:tmAbs val="0"/>
                                  </p:iterate>
                                  <p:childTnLst>
                                    <p:set>
                                      <p:cBhvr>
                                        <p:cTn id="33" fill="hold"/>
                                        <p:tgtEl>
                                          <p:spTgt spid="5048"/>
                                        </p:tgtEl>
                                        <p:attrNameLst>
                                          <p:attrName>style.visibility</p:attrName>
                                        </p:attrNameLst>
                                      </p:cBhvr>
                                      <p:to>
                                        <p:strVal val="visible"/>
                                      </p:to>
                                    </p:set>
                                    <p:animEffect transition="in" filter="wipe(left)">
                                      <p:cBhvr>
                                        <p:cTn id="34" dur="499"/>
                                        <p:tgtEl>
                                          <p:spTgt spid="5048"/>
                                        </p:tgtEl>
                                      </p:cBhvr>
                                    </p:animEffect>
                                  </p:childTnLst>
                                </p:cTn>
                              </p:par>
                            </p:childTnLst>
                          </p:cTn>
                        </p:par>
                        <p:par>
                          <p:cTn id="35" fill="hold">
                            <p:stCondLst>
                              <p:cond delay="3074"/>
                            </p:stCondLst>
                            <p:childTnLst>
                              <p:par>
                                <p:cTn id="36" presetID="2" presetClass="entr" presetSubtype="1" fill="hold" grpId="0" nodeType="afterEffect">
                                  <p:stCondLst>
                                    <p:cond delay="0"/>
                                  </p:stCondLst>
                                  <p:iterate>
                                    <p:tmAbs val="0"/>
                                  </p:iterate>
                                  <p:childTnLst>
                                    <p:set>
                                      <p:cBhvr>
                                        <p:cTn id="37" fill="hold"/>
                                        <p:tgtEl>
                                          <p:spTgt spid="5055"/>
                                        </p:tgtEl>
                                        <p:attrNameLst>
                                          <p:attrName>style.visibility</p:attrName>
                                        </p:attrNameLst>
                                      </p:cBhvr>
                                      <p:to>
                                        <p:strVal val="visible"/>
                                      </p:to>
                                    </p:set>
                                    <p:anim calcmode="lin" valueType="num">
                                      <p:cBhvr>
                                        <p:cTn id="38" dur="80" fill="hold"/>
                                        <p:tgtEl>
                                          <p:spTgt spid="5055"/>
                                        </p:tgtEl>
                                        <p:attrNameLst>
                                          <p:attrName>ppt_x</p:attrName>
                                        </p:attrNameLst>
                                      </p:cBhvr>
                                      <p:tavLst>
                                        <p:tav tm="0">
                                          <p:val>
                                            <p:strVal val="#ppt_x"/>
                                          </p:val>
                                        </p:tav>
                                        <p:tav tm="100000">
                                          <p:val>
                                            <p:strVal val="#ppt_x"/>
                                          </p:val>
                                        </p:tav>
                                      </p:tavLst>
                                    </p:anim>
                                    <p:anim calcmode="lin" valueType="num">
                                      <p:cBhvr>
                                        <p:cTn id="39" dur="80" fill="hold"/>
                                        <p:tgtEl>
                                          <p:spTgt spid="5055"/>
                                        </p:tgtEl>
                                        <p:attrNameLst>
                                          <p:attrName>ppt_y</p:attrName>
                                        </p:attrNameLst>
                                      </p:cBhvr>
                                      <p:tavLst>
                                        <p:tav tm="0">
                                          <p:val>
                                            <p:strVal val="0-#ppt_h/2"/>
                                          </p:val>
                                        </p:tav>
                                        <p:tav tm="100000">
                                          <p:val>
                                            <p:strVal val="#ppt_y"/>
                                          </p:val>
                                        </p:tav>
                                      </p:tavLst>
                                    </p:anim>
                                  </p:childTnLst>
                                </p:cTn>
                              </p:par>
                            </p:childTnLst>
                          </p:cTn>
                        </p:par>
                        <p:par>
                          <p:cTn id="40" fill="hold">
                            <p:stCondLst>
                              <p:cond delay="3154"/>
                            </p:stCondLst>
                            <p:childTnLst>
                              <p:par>
                                <p:cTn id="41" presetID="22" presetClass="entr" presetSubtype="8" fill="hold" grpId="0" nodeType="afterEffect">
                                  <p:stCondLst>
                                    <p:cond delay="0"/>
                                  </p:stCondLst>
                                  <p:iterate>
                                    <p:tmAbs val="0"/>
                                  </p:iterate>
                                  <p:childTnLst>
                                    <p:set>
                                      <p:cBhvr>
                                        <p:cTn id="42" fill="hold"/>
                                        <p:tgtEl>
                                          <p:spTgt spid="5052"/>
                                        </p:tgtEl>
                                        <p:attrNameLst>
                                          <p:attrName>style.visibility</p:attrName>
                                        </p:attrNameLst>
                                      </p:cBhvr>
                                      <p:to>
                                        <p:strVal val="visible"/>
                                      </p:to>
                                    </p:set>
                                    <p:animEffect transition="in" filter="wipe(left)">
                                      <p:cBhvr>
                                        <p:cTn id="43" dur="499"/>
                                        <p:tgtEl>
                                          <p:spTgt spid="5052"/>
                                        </p:tgtEl>
                                      </p:cBhvr>
                                    </p:animEffect>
                                  </p:childTnLst>
                                </p:cTn>
                              </p:par>
                            </p:childTnLst>
                          </p:cTn>
                        </p:par>
                        <p:par>
                          <p:cTn id="44" fill="hold">
                            <p:stCondLst>
                              <p:cond delay="3653"/>
                            </p:stCondLst>
                            <p:childTnLst>
                              <p:par>
                                <p:cTn id="45" presetID="2" presetClass="entr" presetSubtype="1" fill="hold" grpId="0" nodeType="afterEffect">
                                  <p:stCondLst>
                                    <p:cond delay="0"/>
                                  </p:stCondLst>
                                  <p:iterate>
                                    <p:tmAbs val="0"/>
                                  </p:iterate>
                                  <p:childTnLst>
                                    <p:set>
                                      <p:cBhvr>
                                        <p:cTn id="46" fill="hold"/>
                                        <p:tgtEl>
                                          <p:spTgt spid="5059"/>
                                        </p:tgtEl>
                                        <p:attrNameLst>
                                          <p:attrName>style.visibility</p:attrName>
                                        </p:attrNameLst>
                                      </p:cBhvr>
                                      <p:to>
                                        <p:strVal val="visible"/>
                                      </p:to>
                                    </p:set>
                                    <p:anim calcmode="lin" valueType="num">
                                      <p:cBhvr>
                                        <p:cTn id="47" dur="80" fill="hold"/>
                                        <p:tgtEl>
                                          <p:spTgt spid="5059"/>
                                        </p:tgtEl>
                                        <p:attrNameLst>
                                          <p:attrName>ppt_x</p:attrName>
                                        </p:attrNameLst>
                                      </p:cBhvr>
                                      <p:tavLst>
                                        <p:tav tm="0">
                                          <p:val>
                                            <p:strVal val="#ppt_x"/>
                                          </p:val>
                                        </p:tav>
                                        <p:tav tm="100000">
                                          <p:val>
                                            <p:strVal val="#ppt_x"/>
                                          </p:val>
                                        </p:tav>
                                      </p:tavLst>
                                    </p:anim>
                                    <p:anim calcmode="lin" valueType="num">
                                      <p:cBhvr>
                                        <p:cTn id="48" dur="80" fill="hold"/>
                                        <p:tgtEl>
                                          <p:spTgt spid="5059"/>
                                        </p:tgtEl>
                                        <p:attrNameLst>
                                          <p:attrName>ppt_y</p:attrName>
                                        </p:attrNameLst>
                                      </p:cBhvr>
                                      <p:tavLst>
                                        <p:tav tm="0">
                                          <p:val>
                                            <p:strVal val="0-#ppt_h/2"/>
                                          </p:val>
                                        </p:tav>
                                        <p:tav tm="100000">
                                          <p:val>
                                            <p:strVal val="#ppt_y"/>
                                          </p:val>
                                        </p:tav>
                                      </p:tavLst>
                                    </p:anim>
                                  </p:childTnLst>
                                </p:cTn>
                              </p:par>
                            </p:childTnLst>
                          </p:cTn>
                        </p:par>
                        <p:par>
                          <p:cTn id="49" fill="hold">
                            <p:stCondLst>
                              <p:cond delay="3733"/>
                            </p:stCondLst>
                            <p:childTnLst>
                              <p:par>
                                <p:cTn id="50" presetID="22" presetClass="entr" presetSubtype="8" fill="hold" grpId="0" nodeType="afterEffect">
                                  <p:stCondLst>
                                    <p:cond delay="0"/>
                                  </p:stCondLst>
                                  <p:iterate>
                                    <p:tmAbs val="0"/>
                                  </p:iterate>
                                  <p:childTnLst>
                                    <p:set>
                                      <p:cBhvr>
                                        <p:cTn id="51" fill="hold"/>
                                        <p:tgtEl>
                                          <p:spTgt spid="5056"/>
                                        </p:tgtEl>
                                        <p:attrNameLst>
                                          <p:attrName>style.visibility</p:attrName>
                                        </p:attrNameLst>
                                      </p:cBhvr>
                                      <p:to>
                                        <p:strVal val="visible"/>
                                      </p:to>
                                    </p:set>
                                    <p:animEffect transition="in" filter="wipe(left)">
                                      <p:cBhvr>
                                        <p:cTn id="52" dur="499"/>
                                        <p:tgtEl>
                                          <p:spTgt spid="5056"/>
                                        </p:tgtEl>
                                      </p:cBhvr>
                                    </p:animEffect>
                                  </p:childTnLst>
                                </p:cTn>
                              </p:par>
                            </p:childTnLst>
                          </p:cTn>
                        </p:par>
                        <p:par>
                          <p:cTn id="53" fill="hold">
                            <p:stCondLst>
                              <p:cond delay="4232"/>
                            </p:stCondLst>
                            <p:childTnLst>
                              <p:par>
                                <p:cTn id="54" presetID="2" presetClass="entr" presetSubtype="1" fill="hold" grpId="0" nodeType="afterEffect">
                                  <p:stCondLst>
                                    <p:cond delay="0"/>
                                  </p:stCondLst>
                                  <p:iterate>
                                    <p:tmAbs val="0"/>
                                  </p:iterate>
                                  <p:childTnLst>
                                    <p:set>
                                      <p:cBhvr>
                                        <p:cTn id="55" fill="hold"/>
                                        <p:tgtEl>
                                          <p:spTgt spid="5063"/>
                                        </p:tgtEl>
                                        <p:attrNameLst>
                                          <p:attrName>style.visibility</p:attrName>
                                        </p:attrNameLst>
                                      </p:cBhvr>
                                      <p:to>
                                        <p:strVal val="visible"/>
                                      </p:to>
                                    </p:set>
                                    <p:anim calcmode="lin" valueType="num">
                                      <p:cBhvr>
                                        <p:cTn id="56" dur="80" fill="hold"/>
                                        <p:tgtEl>
                                          <p:spTgt spid="5063"/>
                                        </p:tgtEl>
                                        <p:attrNameLst>
                                          <p:attrName>ppt_x</p:attrName>
                                        </p:attrNameLst>
                                      </p:cBhvr>
                                      <p:tavLst>
                                        <p:tav tm="0">
                                          <p:val>
                                            <p:strVal val="#ppt_x"/>
                                          </p:val>
                                        </p:tav>
                                        <p:tav tm="100000">
                                          <p:val>
                                            <p:strVal val="#ppt_x"/>
                                          </p:val>
                                        </p:tav>
                                      </p:tavLst>
                                    </p:anim>
                                    <p:anim calcmode="lin" valueType="num">
                                      <p:cBhvr>
                                        <p:cTn id="57" dur="80" fill="hold"/>
                                        <p:tgtEl>
                                          <p:spTgt spid="5063"/>
                                        </p:tgtEl>
                                        <p:attrNameLst>
                                          <p:attrName>ppt_y</p:attrName>
                                        </p:attrNameLst>
                                      </p:cBhvr>
                                      <p:tavLst>
                                        <p:tav tm="0">
                                          <p:val>
                                            <p:strVal val="0-#ppt_h/2"/>
                                          </p:val>
                                        </p:tav>
                                        <p:tav tm="100000">
                                          <p:val>
                                            <p:strVal val="#ppt_y"/>
                                          </p:val>
                                        </p:tav>
                                      </p:tavLst>
                                    </p:anim>
                                  </p:childTnLst>
                                </p:cTn>
                              </p:par>
                            </p:childTnLst>
                          </p:cTn>
                        </p:par>
                        <p:par>
                          <p:cTn id="58" fill="hold">
                            <p:stCondLst>
                              <p:cond delay="4312"/>
                            </p:stCondLst>
                            <p:childTnLst>
                              <p:par>
                                <p:cTn id="59" presetID="22" presetClass="entr" presetSubtype="8" fill="hold" grpId="0" nodeType="afterEffect">
                                  <p:stCondLst>
                                    <p:cond delay="0"/>
                                  </p:stCondLst>
                                  <p:iterate>
                                    <p:tmAbs val="0"/>
                                  </p:iterate>
                                  <p:childTnLst>
                                    <p:set>
                                      <p:cBhvr>
                                        <p:cTn id="60" fill="hold"/>
                                        <p:tgtEl>
                                          <p:spTgt spid="5060"/>
                                        </p:tgtEl>
                                        <p:attrNameLst>
                                          <p:attrName>style.visibility</p:attrName>
                                        </p:attrNameLst>
                                      </p:cBhvr>
                                      <p:to>
                                        <p:strVal val="visible"/>
                                      </p:to>
                                    </p:set>
                                    <p:animEffect transition="in" filter="wipe(left)">
                                      <p:cBhvr>
                                        <p:cTn id="61" dur="499"/>
                                        <p:tgtEl>
                                          <p:spTgt spid="5060"/>
                                        </p:tgtEl>
                                      </p:cBhvr>
                                    </p:animEffect>
                                  </p:childTnLst>
                                </p:cTn>
                              </p:par>
                            </p:childTnLst>
                          </p:cTn>
                        </p:par>
                        <p:par>
                          <p:cTn id="62" fill="hold">
                            <p:stCondLst>
                              <p:cond delay="4811"/>
                            </p:stCondLst>
                            <p:childTnLst>
                              <p:par>
                                <p:cTn id="63" presetID="2" presetClass="entr" presetSubtype="1" fill="hold" grpId="0" nodeType="afterEffect">
                                  <p:stCondLst>
                                    <p:cond delay="0"/>
                                  </p:stCondLst>
                                  <p:iterate>
                                    <p:tmAbs val="0"/>
                                  </p:iterate>
                                  <p:childTnLst>
                                    <p:set>
                                      <p:cBhvr>
                                        <p:cTn id="64" fill="hold"/>
                                        <p:tgtEl>
                                          <p:spTgt spid="5065"/>
                                        </p:tgtEl>
                                        <p:attrNameLst>
                                          <p:attrName>style.visibility</p:attrName>
                                        </p:attrNameLst>
                                      </p:cBhvr>
                                      <p:to>
                                        <p:strVal val="visible"/>
                                      </p:to>
                                    </p:set>
                                    <p:anim calcmode="lin" valueType="num">
                                      <p:cBhvr>
                                        <p:cTn id="65" dur="499" fill="hold"/>
                                        <p:tgtEl>
                                          <p:spTgt spid="5065"/>
                                        </p:tgtEl>
                                        <p:attrNameLst>
                                          <p:attrName>ppt_x</p:attrName>
                                        </p:attrNameLst>
                                      </p:cBhvr>
                                      <p:tavLst>
                                        <p:tav tm="0">
                                          <p:val>
                                            <p:strVal val="#ppt_x"/>
                                          </p:val>
                                        </p:tav>
                                        <p:tav tm="100000">
                                          <p:val>
                                            <p:strVal val="#ppt_x"/>
                                          </p:val>
                                        </p:tav>
                                      </p:tavLst>
                                    </p:anim>
                                    <p:anim calcmode="lin" valueType="num">
                                      <p:cBhvr>
                                        <p:cTn id="66" dur="499" fill="hold"/>
                                        <p:tgtEl>
                                          <p:spTgt spid="5065"/>
                                        </p:tgtEl>
                                        <p:attrNameLst>
                                          <p:attrName>ppt_y</p:attrName>
                                        </p:attrNameLst>
                                      </p:cBhvr>
                                      <p:tavLst>
                                        <p:tav tm="0">
                                          <p:val>
                                            <p:strVal val="0-#ppt_h/2"/>
                                          </p:val>
                                        </p:tav>
                                        <p:tav tm="100000">
                                          <p:val>
                                            <p:strVal val="#ppt_y"/>
                                          </p:val>
                                        </p:tav>
                                      </p:tavLst>
                                    </p:anim>
                                  </p:childTnLst>
                                </p:cTn>
                              </p:par>
                            </p:childTnLst>
                          </p:cTn>
                        </p:par>
                        <p:par>
                          <p:cTn id="67" fill="hold">
                            <p:stCondLst>
                              <p:cond delay="5310"/>
                            </p:stCondLst>
                            <p:childTnLst>
                              <p:par>
                                <p:cTn id="68" presetID="22" presetClass="entr" presetSubtype="8" fill="hold" grpId="0" nodeType="afterEffect">
                                  <p:stCondLst>
                                    <p:cond delay="0"/>
                                  </p:stCondLst>
                                  <p:iterate>
                                    <p:tmAbs val="0"/>
                                  </p:iterate>
                                  <p:childTnLst>
                                    <p:set>
                                      <p:cBhvr>
                                        <p:cTn id="69" fill="hold"/>
                                        <p:tgtEl>
                                          <p:spTgt spid="5070"/>
                                        </p:tgtEl>
                                        <p:attrNameLst>
                                          <p:attrName>style.visibility</p:attrName>
                                        </p:attrNameLst>
                                      </p:cBhvr>
                                      <p:to>
                                        <p:strVal val="visible"/>
                                      </p:to>
                                    </p:set>
                                    <p:animEffect transition="in" filter="wipe(left)">
                                      <p:cBhvr>
                                        <p:cTn id="70" dur="499"/>
                                        <p:tgtEl>
                                          <p:spTgt spid="5070"/>
                                        </p:tgtEl>
                                      </p:cBhvr>
                                    </p:animEffect>
                                  </p:childTnLst>
                                </p:cTn>
                              </p:par>
                            </p:childTnLst>
                          </p:cTn>
                        </p:par>
                        <p:par>
                          <p:cTn id="71" fill="hold">
                            <p:stCondLst>
                              <p:cond delay="5809"/>
                            </p:stCondLst>
                            <p:childTnLst>
                              <p:par>
                                <p:cTn id="72" presetID="4" presetClass="entr" presetSubtype="32" fill="hold" grpId="0" nodeType="afterEffect">
                                  <p:stCondLst>
                                    <p:cond delay="0"/>
                                  </p:stCondLst>
                                  <p:iterate>
                                    <p:tmAbs val="0"/>
                                  </p:iterate>
                                  <p:childTnLst>
                                    <p:set>
                                      <p:cBhvr>
                                        <p:cTn id="73" fill="hold"/>
                                        <p:tgtEl>
                                          <p:spTgt spid="5068"/>
                                        </p:tgtEl>
                                        <p:attrNameLst>
                                          <p:attrName>style.visibility</p:attrName>
                                        </p:attrNameLst>
                                      </p:cBhvr>
                                      <p:to>
                                        <p:strVal val="visible"/>
                                      </p:to>
                                    </p:set>
                                    <p:animEffect transition="in" filter="box(out)">
                                      <p:cBhvr>
                                        <p:cTn id="74" dur="499"/>
                                        <p:tgtEl>
                                          <p:spTgt spid="5068"/>
                                        </p:tgtEl>
                                      </p:cBhvr>
                                    </p:animEffect>
                                  </p:childTnLst>
                                </p:cTn>
                              </p:par>
                            </p:childTnLst>
                          </p:cTn>
                        </p:par>
                        <p:par>
                          <p:cTn id="75" fill="hold">
                            <p:stCondLst>
                              <p:cond delay="6308"/>
                            </p:stCondLst>
                            <p:childTnLst>
                              <p:par>
                                <p:cTn id="76" presetID="2" presetClass="entr" presetSubtype="1" fill="hold" grpId="0" nodeType="afterEffect">
                                  <p:stCondLst>
                                    <p:cond delay="0"/>
                                  </p:stCondLst>
                                  <p:iterate>
                                    <p:tmAbs val="0"/>
                                  </p:iterate>
                                  <p:childTnLst>
                                    <p:set>
                                      <p:cBhvr>
                                        <p:cTn id="77" fill="hold"/>
                                        <p:tgtEl>
                                          <p:spTgt spid="5066"/>
                                        </p:tgtEl>
                                        <p:attrNameLst>
                                          <p:attrName>style.visibility</p:attrName>
                                        </p:attrNameLst>
                                      </p:cBhvr>
                                      <p:to>
                                        <p:strVal val="visible"/>
                                      </p:to>
                                    </p:set>
                                    <p:anim calcmode="lin" valueType="num">
                                      <p:cBhvr>
                                        <p:cTn id="78" dur="499" fill="hold"/>
                                        <p:tgtEl>
                                          <p:spTgt spid="5066"/>
                                        </p:tgtEl>
                                        <p:attrNameLst>
                                          <p:attrName>ppt_x</p:attrName>
                                        </p:attrNameLst>
                                      </p:cBhvr>
                                      <p:tavLst>
                                        <p:tav tm="0">
                                          <p:val>
                                            <p:strVal val="#ppt_x"/>
                                          </p:val>
                                        </p:tav>
                                        <p:tav tm="100000">
                                          <p:val>
                                            <p:strVal val="#ppt_x"/>
                                          </p:val>
                                        </p:tav>
                                      </p:tavLst>
                                    </p:anim>
                                    <p:anim calcmode="lin" valueType="num">
                                      <p:cBhvr>
                                        <p:cTn id="79" dur="499" fill="hold"/>
                                        <p:tgtEl>
                                          <p:spTgt spid="5066"/>
                                        </p:tgtEl>
                                        <p:attrNameLst>
                                          <p:attrName>ppt_y</p:attrName>
                                        </p:attrNameLst>
                                      </p:cBhvr>
                                      <p:tavLst>
                                        <p:tav tm="0">
                                          <p:val>
                                            <p:strVal val="0-#ppt_h/2"/>
                                          </p:val>
                                        </p:tav>
                                        <p:tav tm="100000">
                                          <p:val>
                                            <p:strVal val="#ppt_y"/>
                                          </p:val>
                                        </p:tav>
                                      </p:tavLst>
                                    </p:anim>
                                  </p:childTnLst>
                                </p:cTn>
                              </p:par>
                            </p:childTnLst>
                          </p:cTn>
                        </p:par>
                        <p:par>
                          <p:cTn id="80" fill="hold">
                            <p:stCondLst>
                              <p:cond delay="6807"/>
                            </p:stCondLst>
                            <p:childTnLst>
                              <p:par>
                                <p:cTn id="81" presetID="22" presetClass="entr" presetSubtype="8" fill="hold" grpId="0" nodeType="afterEffect">
                                  <p:stCondLst>
                                    <p:cond delay="0"/>
                                  </p:stCondLst>
                                  <p:iterate>
                                    <p:tmAbs val="0"/>
                                  </p:iterate>
                                  <p:childTnLst>
                                    <p:set>
                                      <p:cBhvr>
                                        <p:cTn id="82" fill="hold"/>
                                        <p:tgtEl>
                                          <p:spTgt spid="5067"/>
                                        </p:tgtEl>
                                        <p:attrNameLst>
                                          <p:attrName>style.visibility</p:attrName>
                                        </p:attrNameLst>
                                      </p:cBhvr>
                                      <p:to>
                                        <p:strVal val="visible"/>
                                      </p:to>
                                    </p:set>
                                    <p:animEffect transition="in" filter="wipe(left)">
                                      <p:cBhvr>
                                        <p:cTn id="83" dur="499"/>
                                        <p:tgtEl>
                                          <p:spTgt spid="5067"/>
                                        </p:tgtEl>
                                      </p:cBhvr>
                                    </p:animEffect>
                                  </p:childTnLst>
                                </p:cTn>
                              </p:par>
                            </p:childTnLst>
                          </p:cTn>
                        </p:par>
                        <p:par>
                          <p:cTn id="84" fill="hold">
                            <p:stCondLst>
                              <p:cond delay="7306"/>
                            </p:stCondLst>
                            <p:childTnLst>
                              <p:par>
                                <p:cTn id="85" presetID="9" presetClass="entr" presetSubtype="16" fill="hold" grpId="0" nodeType="afterEffect">
                                  <p:stCondLst>
                                    <p:cond delay="0"/>
                                  </p:stCondLst>
                                  <p:iterate>
                                    <p:tmAbs val="0"/>
                                  </p:iterate>
                                  <p:childTnLst>
                                    <p:set>
                                      <p:cBhvr>
                                        <p:cTn id="86" fill="hold"/>
                                        <p:tgtEl>
                                          <p:spTgt spid="5069"/>
                                        </p:tgtEl>
                                        <p:attrNameLst>
                                          <p:attrName>style.visibility</p:attrName>
                                        </p:attrNameLst>
                                      </p:cBhvr>
                                      <p:to>
                                        <p:strVal val="visible"/>
                                      </p:to>
                                    </p:set>
                                    <p:animEffect transition="in" filter="dissolve(in)">
                                      <p:cBhvr>
                                        <p:cTn id="87" dur="499"/>
                                        <p:tgtEl>
                                          <p:spTgt spid="5069"/>
                                        </p:tgtEl>
                                      </p:cBhvr>
                                    </p:animEffect>
                                  </p:childTnLst>
                                </p:cTn>
                              </p:par>
                            </p:childTnLst>
                          </p:cTn>
                        </p:par>
                        <p:par>
                          <p:cTn id="88" fill="hold">
                            <p:stCondLst>
                              <p:cond delay="7805"/>
                            </p:stCondLst>
                            <p:childTnLst>
                              <p:par>
                                <p:cTn id="89" presetID="9" presetClass="entr" presetSubtype="16" fill="hold" grpId="0" nodeType="afterEffect">
                                  <p:stCondLst>
                                    <p:cond delay="0"/>
                                  </p:stCondLst>
                                  <p:iterate>
                                    <p:tmAbs val="0"/>
                                  </p:iterate>
                                  <p:childTnLst>
                                    <p:set>
                                      <p:cBhvr>
                                        <p:cTn id="90" fill="hold"/>
                                        <p:tgtEl>
                                          <p:spTgt spid="5034"/>
                                        </p:tgtEl>
                                        <p:attrNameLst>
                                          <p:attrName>style.visibility</p:attrName>
                                        </p:attrNameLst>
                                      </p:cBhvr>
                                      <p:to>
                                        <p:strVal val="visible"/>
                                      </p:to>
                                    </p:set>
                                    <p:animEffect transition="in" filter="dissolve(in)">
                                      <p:cBhvr>
                                        <p:cTn id="91" dur="499"/>
                                        <p:tgtEl>
                                          <p:spTgt spid="5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4" grpId="0" animBg="1" advAuto="0"/>
      <p:bldP spid="5035" grpId="0" animBg="1" advAuto="0"/>
      <p:bldP spid="5039" grpId="0" animBg="1" advAuto="0"/>
      <p:bldP spid="5042" grpId="0" advAuto="0"/>
      <p:bldP spid="5047" grpId="0" animBg="1" advAuto="0"/>
      <p:bldP spid="5048" grpId="0" animBg="1" advAuto="0"/>
      <p:bldP spid="5051" grpId="0" animBg="1" advAuto="0"/>
      <p:bldP spid="5052" grpId="0" animBg="1" advAuto="0"/>
      <p:bldP spid="5055" grpId="0" animBg="1" advAuto="0"/>
      <p:bldP spid="5056" grpId="0" animBg="1" advAuto="0"/>
      <p:bldP spid="5059" grpId="0" animBg="1" advAuto="0"/>
      <p:bldP spid="5060" grpId="0" animBg="1" advAuto="0"/>
      <p:bldP spid="5063" grpId="0" animBg="1" advAuto="0"/>
      <p:bldP spid="5064" grpId="0" animBg="1" advAuto="0"/>
      <p:bldP spid="5065" grpId="0" animBg="1" advAuto="0"/>
      <p:bldP spid="5066" grpId="0" animBg="1" advAuto="0"/>
      <p:bldP spid="5067" grpId="0" animBg="1" advAuto="0"/>
      <p:bldP spid="5068" grpId="0" animBg="1" advAuto="0"/>
      <p:bldP spid="5069" grpId="0" animBg="1" advAuto="0"/>
      <p:bldP spid="5070"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7" name="Shape 5357"/>
          <p:cNvSpPr/>
          <p:nvPr/>
        </p:nvSpPr>
        <p:spPr>
          <a:xfrm>
            <a:off x="0" y="1750072"/>
            <a:ext cx="9144000" cy="1407161"/>
          </a:xfrm>
          <a:prstGeom prst="rect">
            <a:avLst/>
          </a:prstGeom>
          <a:gradFill>
            <a:gsLst>
              <a:gs pos="0">
                <a:schemeClr val="accent2"/>
              </a:gs>
              <a:gs pos="100000">
                <a:schemeClr val="accent3"/>
              </a:gs>
            </a:gsLst>
            <a:lin ang="16726809"/>
          </a:gradFill>
          <a:ln w="12700">
            <a:miter lim="400000"/>
          </a:ln>
        </p:spPr>
        <p:txBody>
          <a:bodyPr lIns="0" tIns="0" rIns="0" bIns="0" anchor="ctr"/>
          <a:lstStyle/>
          <a:p>
            <a:pPr lvl="0">
              <a:defRPr sz="3200">
                <a:solidFill>
                  <a:srgbClr val="FFFFFF"/>
                </a:solidFill>
              </a:defRPr>
            </a:pPr>
            <a:endParaRPr/>
          </a:p>
        </p:txBody>
      </p:sp>
      <p:pic>
        <p:nvPicPr>
          <p:cNvPr id="5358" name="01_Mobile.png"/>
          <p:cNvPicPr/>
          <p:nvPr/>
        </p:nvPicPr>
        <p:blipFill>
          <a:blip r:embed="rId2">
            <a:extLst/>
          </a:blip>
          <a:stretch>
            <a:fillRect/>
          </a:stretch>
        </p:blipFill>
        <p:spPr>
          <a:xfrm>
            <a:off x="3221761" y="282671"/>
            <a:ext cx="2531303" cy="4543070"/>
          </a:xfrm>
          <a:prstGeom prst="rect">
            <a:avLst/>
          </a:prstGeom>
          <a:ln w="12700" cap="flat">
            <a:noFill/>
            <a:miter lim="400000"/>
          </a:ln>
          <a:effectLst/>
        </p:spPr>
      </p:pic>
      <p:sp>
        <p:nvSpPr>
          <p:cNvPr id="5359" name="Shape 5359"/>
          <p:cNvSpPr/>
          <p:nvPr/>
        </p:nvSpPr>
        <p:spPr>
          <a:xfrm>
            <a:off x="3631044" y="876894"/>
            <a:ext cx="1712737" cy="3048960"/>
          </a:xfrm>
          <a:prstGeom prst="rect">
            <a:avLst/>
          </a:prstGeom>
          <a:solidFill>
            <a:srgbClr val="FFFFFF"/>
          </a:solidFill>
          <a:ln w="25400" cap="flat">
            <a:solidFill>
              <a:srgbClr val="DCDEE0"/>
            </a:solidFill>
            <a:prstDash val="solid"/>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5361" name="Shape 5361"/>
          <p:cNvSpPr/>
          <p:nvPr/>
        </p:nvSpPr>
        <p:spPr>
          <a:xfrm>
            <a:off x="3631044" y="3671116"/>
            <a:ext cx="1712737" cy="259158"/>
          </a:xfrm>
          <a:prstGeom prst="rect">
            <a:avLst/>
          </a:prstGeom>
          <a:solidFill>
            <a:srgbClr val="000000"/>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5362" name="Shape 5362"/>
          <p:cNvSpPr/>
          <p:nvPr/>
        </p:nvSpPr>
        <p:spPr>
          <a:xfrm>
            <a:off x="3631044" y="876894"/>
            <a:ext cx="1712737" cy="259158"/>
          </a:xfrm>
          <a:prstGeom prst="rect">
            <a:avLst/>
          </a:prstGeom>
          <a:solidFill>
            <a:srgbClr val="000000"/>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grpSp>
        <p:nvGrpSpPr>
          <p:cNvPr id="5371" name="Group 5371"/>
          <p:cNvGrpSpPr/>
          <p:nvPr/>
        </p:nvGrpSpPr>
        <p:grpSpPr>
          <a:xfrm>
            <a:off x="3698147" y="927562"/>
            <a:ext cx="1600972" cy="157824"/>
            <a:chOff x="0" y="0"/>
            <a:chExt cx="4269257" cy="420861"/>
          </a:xfrm>
        </p:grpSpPr>
        <p:grpSp>
          <p:nvGrpSpPr>
            <p:cNvPr id="5365" name="Group 5365"/>
            <p:cNvGrpSpPr/>
            <p:nvPr/>
          </p:nvGrpSpPr>
          <p:grpSpPr>
            <a:xfrm>
              <a:off x="3366106" y="0"/>
              <a:ext cx="226676" cy="393698"/>
              <a:chOff x="0" y="0"/>
              <a:chExt cx="226675" cy="393697"/>
            </a:xfrm>
          </p:grpSpPr>
          <p:sp>
            <p:nvSpPr>
              <p:cNvPr id="5363" name="Shape 5363"/>
              <p:cNvSpPr/>
              <p:nvPr/>
            </p:nvSpPr>
            <p:spPr>
              <a:xfrm>
                <a:off x="0" y="41759"/>
                <a:ext cx="226676" cy="351939"/>
              </a:xfrm>
              <a:custGeom>
                <a:avLst/>
                <a:gdLst/>
                <a:ahLst/>
                <a:cxnLst>
                  <a:cxn ang="0">
                    <a:pos x="wd2" y="hd2"/>
                  </a:cxn>
                  <a:cxn ang="5400000">
                    <a:pos x="wd2" y="hd2"/>
                  </a:cxn>
                  <a:cxn ang="10800000">
                    <a:pos x="wd2" y="hd2"/>
                  </a:cxn>
                  <a:cxn ang="16200000">
                    <a:pos x="wd2" y="hd2"/>
                  </a:cxn>
                </a:cxnLst>
                <a:rect l="0" t="0" r="r" b="b"/>
                <a:pathLst>
                  <a:path w="21600" h="21600" extrusionOk="0">
                    <a:moveTo>
                      <a:pt x="21600" y="19008"/>
                    </a:moveTo>
                    <a:cubicBezTo>
                      <a:pt x="21600" y="19872"/>
                      <a:pt x="20250" y="21600"/>
                      <a:pt x="18900" y="21600"/>
                    </a:cubicBezTo>
                    <a:cubicBezTo>
                      <a:pt x="2700" y="21600"/>
                      <a:pt x="2700" y="21600"/>
                      <a:pt x="2700" y="21600"/>
                    </a:cubicBezTo>
                    <a:cubicBezTo>
                      <a:pt x="1350" y="21600"/>
                      <a:pt x="0" y="19872"/>
                      <a:pt x="0" y="19008"/>
                    </a:cubicBezTo>
                    <a:cubicBezTo>
                      <a:pt x="0" y="1728"/>
                      <a:pt x="0" y="1728"/>
                      <a:pt x="0" y="1728"/>
                    </a:cubicBezTo>
                    <a:cubicBezTo>
                      <a:pt x="0" y="864"/>
                      <a:pt x="1350" y="0"/>
                      <a:pt x="2700" y="0"/>
                    </a:cubicBezTo>
                    <a:cubicBezTo>
                      <a:pt x="18900" y="0"/>
                      <a:pt x="18900" y="0"/>
                      <a:pt x="18900" y="0"/>
                    </a:cubicBezTo>
                    <a:cubicBezTo>
                      <a:pt x="20250" y="0"/>
                      <a:pt x="21600" y="864"/>
                      <a:pt x="21600" y="1728"/>
                    </a:cubicBezTo>
                    <a:lnTo>
                      <a:pt x="21600" y="19008"/>
                    </a:lnTo>
                    <a:close/>
                  </a:path>
                </a:pathLst>
              </a:custGeom>
              <a:solidFill>
                <a:schemeClr val="accent3"/>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5364" name="Shape 5364"/>
              <p:cNvSpPr/>
              <p:nvPr/>
            </p:nvSpPr>
            <p:spPr>
              <a:xfrm>
                <a:off x="0" y="0"/>
                <a:ext cx="226676" cy="393698"/>
              </a:xfrm>
              <a:custGeom>
                <a:avLst/>
                <a:gdLst/>
                <a:ahLst/>
                <a:cxnLst>
                  <a:cxn ang="0">
                    <a:pos x="wd2" y="hd2"/>
                  </a:cxn>
                  <a:cxn ang="5400000">
                    <a:pos x="wd2" y="hd2"/>
                  </a:cxn>
                  <a:cxn ang="10800000">
                    <a:pos x="wd2" y="hd2"/>
                  </a:cxn>
                  <a:cxn ang="16200000">
                    <a:pos x="wd2" y="hd2"/>
                  </a:cxn>
                </a:cxnLst>
                <a:rect l="0" t="0" r="r" b="b"/>
                <a:pathLst>
                  <a:path w="21600" h="21600" extrusionOk="0">
                    <a:moveTo>
                      <a:pt x="18900" y="1543"/>
                    </a:moveTo>
                    <a:cubicBezTo>
                      <a:pt x="14850" y="1543"/>
                      <a:pt x="14850" y="1543"/>
                      <a:pt x="14850" y="1543"/>
                    </a:cubicBezTo>
                    <a:cubicBezTo>
                      <a:pt x="14850" y="0"/>
                      <a:pt x="14850" y="0"/>
                      <a:pt x="14850" y="0"/>
                    </a:cubicBezTo>
                    <a:cubicBezTo>
                      <a:pt x="6750" y="0"/>
                      <a:pt x="6750" y="0"/>
                      <a:pt x="6750" y="0"/>
                    </a:cubicBezTo>
                    <a:cubicBezTo>
                      <a:pt x="6750" y="1543"/>
                      <a:pt x="6750" y="1543"/>
                      <a:pt x="6750" y="1543"/>
                    </a:cubicBezTo>
                    <a:cubicBezTo>
                      <a:pt x="2700" y="1543"/>
                      <a:pt x="2700" y="1543"/>
                      <a:pt x="2700" y="1543"/>
                    </a:cubicBezTo>
                    <a:cubicBezTo>
                      <a:pt x="1350" y="1543"/>
                      <a:pt x="0" y="3086"/>
                      <a:pt x="0" y="3857"/>
                    </a:cubicBezTo>
                    <a:cubicBezTo>
                      <a:pt x="0" y="19286"/>
                      <a:pt x="0" y="19286"/>
                      <a:pt x="0" y="19286"/>
                    </a:cubicBezTo>
                    <a:cubicBezTo>
                      <a:pt x="0" y="20829"/>
                      <a:pt x="1350" y="21600"/>
                      <a:pt x="2700" y="21600"/>
                    </a:cubicBezTo>
                    <a:cubicBezTo>
                      <a:pt x="18900" y="21600"/>
                      <a:pt x="18900" y="21600"/>
                      <a:pt x="18900" y="21600"/>
                    </a:cubicBezTo>
                    <a:cubicBezTo>
                      <a:pt x="20250" y="21600"/>
                      <a:pt x="21600" y="20829"/>
                      <a:pt x="21600" y="19286"/>
                    </a:cubicBezTo>
                    <a:cubicBezTo>
                      <a:pt x="21600" y="3857"/>
                      <a:pt x="21600" y="3857"/>
                      <a:pt x="21600" y="3857"/>
                    </a:cubicBezTo>
                    <a:cubicBezTo>
                      <a:pt x="21600" y="3086"/>
                      <a:pt x="20250" y="1543"/>
                      <a:pt x="18900" y="1543"/>
                    </a:cubicBezTo>
                    <a:close/>
                    <a:moveTo>
                      <a:pt x="21600" y="19286"/>
                    </a:moveTo>
                    <a:cubicBezTo>
                      <a:pt x="21600" y="20057"/>
                      <a:pt x="20250" y="20829"/>
                      <a:pt x="18900" y="20829"/>
                    </a:cubicBezTo>
                    <a:cubicBezTo>
                      <a:pt x="2700" y="20829"/>
                      <a:pt x="2700" y="20829"/>
                      <a:pt x="2700" y="20829"/>
                    </a:cubicBezTo>
                    <a:cubicBezTo>
                      <a:pt x="1350" y="20829"/>
                      <a:pt x="0" y="20057"/>
                      <a:pt x="0" y="19286"/>
                    </a:cubicBezTo>
                    <a:cubicBezTo>
                      <a:pt x="0" y="3857"/>
                      <a:pt x="0" y="3857"/>
                      <a:pt x="0" y="3857"/>
                    </a:cubicBezTo>
                    <a:cubicBezTo>
                      <a:pt x="0" y="3086"/>
                      <a:pt x="1350" y="2314"/>
                      <a:pt x="2700" y="2314"/>
                    </a:cubicBezTo>
                    <a:cubicBezTo>
                      <a:pt x="18900" y="2314"/>
                      <a:pt x="18900" y="2314"/>
                      <a:pt x="18900" y="2314"/>
                    </a:cubicBezTo>
                    <a:cubicBezTo>
                      <a:pt x="20250" y="2314"/>
                      <a:pt x="21600" y="3086"/>
                      <a:pt x="21600" y="3857"/>
                    </a:cubicBezTo>
                    <a:lnTo>
                      <a:pt x="21600" y="19286"/>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grpSp>
        <p:sp>
          <p:nvSpPr>
            <p:cNvPr id="5366" name="Shape 5366"/>
            <p:cNvSpPr/>
            <p:nvPr/>
          </p:nvSpPr>
          <p:spPr>
            <a:xfrm>
              <a:off x="1806365" y="130189"/>
              <a:ext cx="139503" cy="263506"/>
            </a:xfrm>
            <a:custGeom>
              <a:avLst/>
              <a:gdLst/>
              <a:ahLst/>
              <a:cxnLst>
                <a:cxn ang="0">
                  <a:pos x="wd2" y="hd2"/>
                </a:cxn>
                <a:cxn ang="5400000">
                  <a:pos x="wd2" y="hd2"/>
                </a:cxn>
                <a:cxn ang="10800000">
                  <a:pos x="wd2" y="hd2"/>
                </a:cxn>
                <a:cxn ang="16200000">
                  <a:pos x="wd2" y="hd2"/>
                </a:cxn>
              </a:cxnLst>
              <a:rect l="0" t="0" r="r" b="b"/>
              <a:pathLst>
                <a:path w="21600" h="21600" extrusionOk="0">
                  <a:moveTo>
                    <a:pt x="21600" y="14929"/>
                  </a:moveTo>
                  <a:lnTo>
                    <a:pt x="12600" y="11118"/>
                  </a:lnTo>
                  <a:lnTo>
                    <a:pt x="21600" y="6671"/>
                  </a:lnTo>
                  <a:lnTo>
                    <a:pt x="8400" y="0"/>
                  </a:lnTo>
                  <a:lnTo>
                    <a:pt x="8400" y="8894"/>
                  </a:lnTo>
                  <a:lnTo>
                    <a:pt x="3000" y="5082"/>
                  </a:lnTo>
                  <a:lnTo>
                    <a:pt x="0" y="6671"/>
                  </a:lnTo>
                  <a:lnTo>
                    <a:pt x="7200" y="11118"/>
                  </a:lnTo>
                  <a:lnTo>
                    <a:pt x="0" y="14929"/>
                  </a:lnTo>
                  <a:lnTo>
                    <a:pt x="3000" y="16200"/>
                  </a:lnTo>
                  <a:lnTo>
                    <a:pt x="8400" y="13341"/>
                  </a:lnTo>
                  <a:lnTo>
                    <a:pt x="8400" y="21600"/>
                  </a:lnTo>
                  <a:lnTo>
                    <a:pt x="21600" y="14929"/>
                  </a:lnTo>
                  <a:close/>
                  <a:moveTo>
                    <a:pt x="12600" y="4447"/>
                  </a:moveTo>
                  <a:lnTo>
                    <a:pt x="15600" y="6671"/>
                  </a:lnTo>
                  <a:lnTo>
                    <a:pt x="12600" y="8894"/>
                  </a:lnTo>
                  <a:lnTo>
                    <a:pt x="12600" y="4447"/>
                  </a:lnTo>
                  <a:close/>
                  <a:moveTo>
                    <a:pt x="12600" y="13341"/>
                  </a:moveTo>
                  <a:lnTo>
                    <a:pt x="15600" y="14929"/>
                  </a:lnTo>
                  <a:lnTo>
                    <a:pt x="12600" y="17153"/>
                  </a:lnTo>
                  <a:lnTo>
                    <a:pt x="12600" y="13341"/>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5367" name="Shape 5367"/>
            <p:cNvSpPr/>
            <p:nvPr/>
          </p:nvSpPr>
          <p:spPr>
            <a:xfrm>
              <a:off x="0" y="55461"/>
              <a:ext cx="295654" cy="253792"/>
            </a:xfrm>
            <a:custGeom>
              <a:avLst/>
              <a:gdLst/>
              <a:ahLst/>
              <a:cxnLst>
                <a:cxn ang="0">
                  <a:pos x="wd2" y="hd2"/>
                </a:cxn>
                <a:cxn ang="5400000">
                  <a:pos x="wd2" y="hd2"/>
                </a:cxn>
                <a:cxn ang="10800000">
                  <a:pos x="wd2" y="hd2"/>
                </a:cxn>
                <a:cxn ang="16200000">
                  <a:pos x="wd2" y="hd2"/>
                </a:cxn>
              </a:cxnLst>
              <a:rect l="0" t="0" r="r" b="b"/>
              <a:pathLst>
                <a:path w="21600" h="21600" extrusionOk="0">
                  <a:moveTo>
                    <a:pt x="3150" y="21073"/>
                  </a:moveTo>
                  <a:cubicBezTo>
                    <a:pt x="3150" y="21600"/>
                    <a:pt x="3150" y="21600"/>
                    <a:pt x="2700" y="21600"/>
                  </a:cubicBezTo>
                  <a:cubicBezTo>
                    <a:pt x="450" y="21600"/>
                    <a:pt x="450" y="21600"/>
                    <a:pt x="450" y="21600"/>
                  </a:cubicBezTo>
                  <a:cubicBezTo>
                    <a:pt x="450" y="21600"/>
                    <a:pt x="0" y="21600"/>
                    <a:pt x="0" y="21073"/>
                  </a:cubicBezTo>
                  <a:cubicBezTo>
                    <a:pt x="0" y="18439"/>
                    <a:pt x="0" y="18439"/>
                    <a:pt x="0" y="18439"/>
                  </a:cubicBezTo>
                  <a:cubicBezTo>
                    <a:pt x="0" y="18439"/>
                    <a:pt x="450" y="17912"/>
                    <a:pt x="450" y="17912"/>
                  </a:cubicBezTo>
                  <a:cubicBezTo>
                    <a:pt x="2700" y="17912"/>
                    <a:pt x="2700" y="17912"/>
                    <a:pt x="2700" y="17912"/>
                  </a:cubicBezTo>
                  <a:cubicBezTo>
                    <a:pt x="3150" y="17912"/>
                    <a:pt x="3150" y="18439"/>
                    <a:pt x="3150" y="18439"/>
                  </a:cubicBezTo>
                  <a:lnTo>
                    <a:pt x="3150" y="21073"/>
                  </a:lnTo>
                  <a:close/>
                  <a:moveTo>
                    <a:pt x="7650" y="21073"/>
                  </a:moveTo>
                  <a:cubicBezTo>
                    <a:pt x="7650" y="21600"/>
                    <a:pt x="7650" y="21600"/>
                    <a:pt x="7650" y="21600"/>
                  </a:cubicBezTo>
                  <a:cubicBezTo>
                    <a:pt x="4950" y="21600"/>
                    <a:pt x="4950" y="21600"/>
                    <a:pt x="4950" y="21600"/>
                  </a:cubicBezTo>
                  <a:cubicBezTo>
                    <a:pt x="4950" y="21600"/>
                    <a:pt x="4950" y="21600"/>
                    <a:pt x="4950" y="21073"/>
                  </a:cubicBezTo>
                  <a:cubicBezTo>
                    <a:pt x="4950" y="16859"/>
                    <a:pt x="4950" y="16859"/>
                    <a:pt x="4950" y="16859"/>
                  </a:cubicBezTo>
                  <a:cubicBezTo>
                    <a:pt x="4950" y="16332"/>
                    <a:pt x="4950" y="16332"/>
                    <a:pt x="4950" y="16332"/>
                  </a:cubicBezTo>
                  <a:cubicBezTo>
                    <a:pt x="7650" y="16332"/>
                    <a:pt x="7650" y="16332"/>
                    <a:pt x="7650" y="16332"/>
                  </a:cubicBezTo>
                  <a:cubicBezTo>
                    <a:pt x="7650" y="16332"/>
                    <a:pt x="7650" y="16332"/>
                    <a:pt x="7650" y="16859"/>
                  </a:cubicBezTo>
                  <a:lnTo>
                    <a:pt x="7650" y="21073"/>
                  </a:lnTo>
                  <a:close/>
                  <a:moveTo>
                    <a:pt x="12600" y="21073"/>
                  </a:moveTo>
                  <a:cubicBezTo>
                    <a:pt x="12600" y="21600"/>
                    <a:pt x="12150" y="21600"/>
                    <a:pt x="12150" y="21600"/>
                  </a:cubicBezTo>
                  <a:cubicBezTo>
                    <a:pt x="9900" y="21600"/>
                    <a:pt x="9900" y="21600"/>
                    <a:pt x="9900" y="21600"/>
                  </a:cubicBezTo>
                  <a:cubicBezTo>
                    <a:pt x="9450" y="21600"/>
                    <a:pt x="9450" y="21600"/>
                    <a:pt x="9450" y="21073"/>
                  </a:cubicBezTo>
                  <a:cubicBezTo>
                    <a:pt x="9450" y="13171"/>
                    <a:pt x="9450" y="13171"/>
                    <a:pt x="9450" y="13171"/>
                  </a:cubicBezTo>
                  <a:cubicBezTo>
                    <a:pt x="9450" y="12644"/>
                    <a:pt x="9450" y="12644"/>
                    <a:pt x="9900" y="12644"/>
                  </a:cubicBezTo>
                  <a:cubicBezTo>
                    <a:pt x="12150" y="12644"/>
                    <a:pt x="12150" y="12644"/>
                    <a:pt x="12150" y="12644"/>
                  </a:cubicBezTo>
                  <a:cubicBezTo>
                    <a:pt x="12150" y="12644"/>
                    <a:pt x="12600" y="12644"/>
                    <a:pt x="12600" y="13171"/>
                  </a:cubicBezTo>
                  <a:lnTo>
                    <a:pt x="12600" y="21073"/>
                  </a:lnTo>
                  <a:close/>
                  <a:moveTo>
                    <a:pt x="17100" y="21073"/>
                  </a:moveTo>
                  <a:cubicBezTo>
                    <a:pt x="17100" y="21600"/>
                    <a:pt x="17100" y="21600"/>
                    <a:pt x="16650" y="21600"/>
                  </a:cubicBezTo>
                  <a:cubicBezTo>
                    <a:pt x="14400" y="21600"/>
                    <a:pt x="14400" y="21600"/>
                    <a:pt x="14400" y="21600"/>
                  </a:cubicBezTo>
                  <a:cubicBezTo>
                    <a:pt x="14400" y="21600"/>
                    <a:pt x="13950" y="21600"/>
                    <a:pt x="13950" y="21073"/>
                  </a:cubicBezTo>
                  <a:cubicBezTo>
                    <a:pt x="13950" y="7902"/>
                    <a:pt x="13950" y="7902"/>
                    <a:pt x="13950" y="7902"/>
                  </a:cubicBezTo>
                  <a:cubicBezTo>
                    <a:pt x="13950" y="7376"/>
                    <a:pt x="14400" y="7376"/>
                    <a:pt x="14400" y="7376"/>
                  </a:cubicBezTo>
                  <a:cubicBezTo>
                    <a:pt x="16650" y="7376"/>
                    <a:pt x="16650" y="7376"/>
                    <a:pt x="16650" y="7376"/>
                  </a:cubicBezTo>
                  <a:cubicBezTo>
                    <a:pt x="17100" y="7376"/>
                    <a:pt x="17100" y="7376"/>
                    <a:pt x="17100" y="7902"/>
                  </a:cubicBezTo>
                  <a:lnTo>
                    <a:pt x="17100" y="21073"/>
                  </a:lnTo>
                  <a:close/>
                  <a:moveTo>
                    <a:pt x="21600" y="21073"/>
                  </a:moveTo>
                  <a:cubicBezTo>
                    <a:pt x="21600" y="21600"/>
                    <a:pt x="21600" y="21600"/>
                    <a:pt x="21150" y="21600"/>
                  </a:cubicBezTo>
                  <a:cubicBezTo>
                    <a:pt x="18900" y="21600"/>
                    <a:pt x="18900" y="21600"/>
                    <a:pt x="18900" y="21600"/>
                  </a:cubicBezTo>
                  <a:cubicBezTo>
                    <a:pt x="18900" y="21600"/>
                    <a:pt x="18450" y="21600"/>
                    <a:pt x="18450" y="21073"/>
                  </a:cubicBezTo>
                  <a:cubicBezTo>
                    <a:pt x="18450" y="527"/>
                    <a:pt x="18450" y="527"/>
                    <a:pt x="18450" y="527"/>
                  </a:cubicBezTo>
                  <a:cubicBezTo>
                    <a:pt x="18450" y="0"/>
                    <a:pt x="18900" y="0"/>
                    <a:pt x="18900" y="0"/>
                  </a:cubicBezTo>
                  <a:cubicBezTo>
                    <a:pt x="21150" y="0"/>
                    <a:pt x="21150" y="0"/>
                    <a:pt x="21150" y="0"/>
                  </a:cubicBezTo>
                  <a:cubicBezTo>
                    <a:pt x="21600" y="0"/>
                    <a:pt x="21600" y="0"/>
                    <a:pt x="21600" y="527"/>
                  </a:cubicBezTo>
                  <a:lnTo>
                    <a:pt x="21600" y="21073"/>
                  </a:lnTo>
                  <a:close/>
                </a:path>
              </a:pathLst>
            </a:custGeom>
            <a:solidFill>
              <a:srgbClr val="678EB5"/>
            </a:solidFill>
            <a:ln w="12700" cap="flat">
              <a:noFill/>
              <a:miter lim="400000"/>
              <a:tailEnd type="triangle" w="med" len="med"/>
            </a:ln>
            <a:effectLst/>
          </p:spPr>
          <p:txBody>
            <a:bodyPr wrap="square" lIns="45719" tIns="45719" rIns="45719" bIns="45719" numCol="1" anchor="t">
              <a:noAutofit/>
            </a:bodyPr>
            <a:lstStyle/>
            <a:p>
              <a:pPr defTabSz="342900">
                <a:defRPr sz="2100">
                  <a:solidFill>
                    <a:srgbClr val="E1E8F0"/>
                  </a:solidFill>
                  <a:latin typeface="Gill Sans"/>
                  <a:ea typeface="Gill Sans"/>
                  <a:cs typeface="Gill Sans"/>
                  <a:sym typeface="Gill Sans"/>
                </a:defRPr>
              </a:pPr>
              <a:endParaRPr>
                <a:latin typeface="+mn-ea"/>
              </a:endParaRPr>
            </a:p>
          </p:txBody>
        </p:sp>
        <p:sp>
          <p:nvSpPr>
            <p:cNvPr id="5368" name="Shape 5368"/>
            <p:cNvSpPr/>
            <p:nvPr/>
          </p:nvSpPr>
          <p:spPr>
            <a:xfrm>
              <a:off x="2174498" y="49051"/>
              <a:ext cx="989523" cy="371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500">
                  <a:solidFill>
                    <a:srgbClr val="FFFFFF"/>
                  </a:solidFill>
                  <a:latin typeface="Lato Bold"/>
                  <a:ea typeface="Lato Bold"/>
                  <a:cs typeface="Lato Bold"/>
                  <a:sym typeface="Lato Bold"/>
                </a:defRPr>
              </a:lvl1pPr>
            </a:lstStyle>
            <a:p>
              <a:pPr lvl="0">
                <a:defRPr sz="1800">
                  <a:solidFill>
                    <a:srgbClr val="000000"/>
                  </a:solidFill>
                </a:defRPr>
              </a:pPr>
              <a:r>
                <a:rPr sz="600" dirty="0">
                  <a:solidFill>
                    <a:schemeClr val="bg1"/>
                  </a:solidFill>
                  <a:latin typeface="+mn-ea"/>
                  <a:ea typeface="+mn-ea"/>
                </a:rPr>
                <a:t>8:30 AM</a:t>
              </a:r>
            </a:p>
          </p:txBody>
        </p:sp>
        <p:sp>
          <p:nvSpPr>
            <p:cNvPr id="5369" name="Shape 5369"/>
            <p:cNvSpPr/>
            <p:nvPr/>
          </p:nvSpPr>
          <p:spPr>
            <a:xfrm>
              <a:off x="3693534" y="49051"/>
              <a:ext cx="575724" cy="371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l" defTabSz="914400">
                <a:defRPr sz="1500">
                  <a:solidFill>
                    <a:srgbClr val="FFFFFF"/>
                  </a:solidFill>
                  <a:latin typeface="Lato Bold"/>
                  <a:ea typeface="Lato Bold"/>
                  <a:cs typeface="Lato Bold"/>
                  <a:sym typeface="Lato Bold"/>
                </a:defRPr>
              </a:lvl1pPr>
            </a:lstStyle>
            <a:p>
              <a:pPr lvl="0">
                <a:defRPr sz="1800">
                  <a:solidFill>
                    <a:srgbClr val="000000"/>
                  </a:solidFill>
                </a:defRPr>
              </a:pPr>
              <a:r>
                <a:rPr sz="600">
                  <a:solidFill>
                    <a:schemeClr val="bg1"/>
                  </a:solidFill>
                  <a:latin typeface="+mn-ea"/>
                  <a:ea typeface="+mn-ea"/>
                </a:rPr>
                <a:t>100%</a:t>
              </a:r>
            </a:p>
          </p:txBody>
        </p:sp>
        <p:sp>
          <p:nvSpPr>
            <p:cNvPr id="5370" name="Shape 5370"/>
            <p:cNvSpPr/>
            <p:nvPr/>
          </p:nvSpPr>
          <p:spPr>
            <a:xfrm>
              <a:off x="508211" y="49051"/>
              <a:ext cx="1171385" cy="3718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l" defTabSz="342900">
                <a:defRPr sz="1800"/>
              </a:pPr>
              <a:r>
                <a:rPr sz="600" dirty="0">
                  <a:solidFill>
                    <a:srgbClr val="FFFFFF"/>
                  </a:solidFill>
                  <a:latin typeface="+mn-ea"/>
                  <a:cs typeface="Lato Bold"/>
                  <a:sym typeface="Lato Bold"/>
                </a:rPr>
                <a:t>AT&amp;T     </a:t>
              </a:r>
              <a:r>
                <a:rPr sz="600" dirty="0">
                  <a:solidFill>
                    <a:schemeClr val="accent2">
                      <a:lumMod val="20000"/>
                      <a:lumOff val="80000"/>
                    </a:schemeClr>
                  </a:solidFill>
                  <a:latin typeface="+mn-ea"/>
                  <a:cs typeface="Lato Bold"/>
                  <a:sym typeface="Lato Bold"/>
                </a:rPr>
                <a:t>3G</a:t>
              </a:r>
            </a:p>
          </p:txBody>
        </p:sp>
      </p:grpSp>
      <p:grpSp>
        <p:nvGrpSpPr>
          <p:cNvPr id="5382" name="Group 5382"/>
          <p:cNvGrpSpPr/>
          <p:nvPr/>
        </p:nvGrpSpPr>
        <p:grpSpPr>
          <a:xfrm>
            <a:off x="3681678" y="3737323"/>
            <a:ext cx="1611469" cy="116865"/>
            <a:chOff x="0" y="0"/>
            <a:chExt cx="4297249" cy="311640"/>
          </a:xfrm>
        </p:grpSpPr>
        <p:grpSp>
          <p:nvGrpSpPr>
            <p:cNvPr id="5374" name="Group 5374"/>
            <p:cNvGrpSpPr/>
            <p:nvPr/>
          </p:nvGrpSpPr>
          <p:grpSpPr>
            <a:xfrm>
              <a:off x="0" y="18248"/>
              <a:ext cx="642397" cy="261105"/>
              <a:chOff x="0" y="0"/>
              <a:chExt cx="642396" cy="261104"/>
            </a:xfrm>
          </p:grpSpPr>
          <p:sp>
            <p:nvSpPr>
              <p:cNvPr id="5372" name="Shape 5372"/>
              <p:cNvSpPr/>
              <p:nvPr/>
            </p:nvSpPr>
            <p:spPr>
              <a:xfrm>
                <a:off x="423406" y="0"/>
                <a:ext cx="218991" cy="2611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800"/>
                    </a:lnTo>
                    <a:lnTo>
                      <a:pt x="0" y="21600"/>
                    </a:lnTo>
                    <a:lnTo>
                      <a:pt x="0" y="0"/>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5373" name="Shape 5373"/>
              <p:cNvSpPr/>
              <p:nvPr/>
            </p:nvSpPr>
            <p:spPr>
              <a:xfrm>
                <a:off x="0" y="0"/>
                <a:ext cx="218991" cy="2611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0"/>
                    </a:lnTo>
                    <a:lnTo>
                      <a:pt x="21600" y="21600"/>
                    </a:lnTo>
                    <a:lnTo>
                      <a:pt x="21600" y="0"/>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grpSp>
        <p:sp>
          <p:nvSpPr>
            <p:cNvPr id="5375" name="Shape 5375"/>
            <p:cNvSpPr/>
            <p:nvPr/>
          </p:nvSpPr>
          <p:spPr>
            <a:xfrm>
              <a:off x="1468267" y="13335"/>
              <a:ext cx="256895" cy="277951"/>
            </a:xfrm>
            <a:custGeom>
              <a:avLst/>
              <a:gdLst/>
              <a:ahLst/>
              <a:cxnLst>
                <a:cxn ang="0">
                  <a:pos x="wd2" y="hd2"/>
                </a:cxn>
                <a:cxn ang="5400000">
                  <a:pos x="wd2" y="hd2"/>
                </a:cxn>
                <a:cxn ang="10800000">
                  <a:pos x="wd2" y="hd2"/>
                </a:cxn>
                <a:cxn ang="16200000">
                  <a:pos x="wd2" y="hd2"/>
                </a:cxn>
              </a:cxnLst>
              <a:rect l="0" t="0" r="r" b="b"/>
              <a:pathLst>
                <a:path w="21600" h="21600" extrusionOk="0">
                  <a:moveTo>
                    <a:pt x="21600" y="9164"/>
                  </a:moveTo>
                  <a:lnTo>
                    <a:pt x="21600" y="13091"/>
                  </a:lnTo>
                  <a:lnTo>
                    <a:pt x="13456" y="13091"/>
                  </a:lnTo>
                  <a:lnTo>
                    <a:pt x="13456" y="21600"/>
                  </a:lnTo>
                  <a:lnTo>
                    <a:pt x="8144" y="21600"/>
                  </a:lnTo>
                  <a:lnTo>
                    <a:pt x="8144" y="13091"/>
                  </a:lnTo>
                  <a:lnTo>
                    <a:pt x="0" y="13091"/>
                  </a:lnTo>
                  <a:lnTo>
                    <a:pt x="0" y="9164"/>
                  </a:lnTo>
                  <a:lnTo>
                    <a:pt x="8144" y="9164"/>
                  </a:lnTo>
                  <a:lnTo>
                    <a:pt x="8144" y="0"/>
                  </a:lnTo>
                  <a:lnTo>
                    <a:pt x="13456" y="0"/>
                  </a:lnTo>
                  <a:lnTo>
                    <a:pt x="13456" y="9164"/>
                  </a:lnTo>
                  <a:lnTo>
                    <a:pt x="21600" y="9164"/>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5376" name="Shape 5376"/>
            <p:cNvSpPr/>
            <p:nvPr/>
          </p:nvSpPr>
          <p:spPr>
            <a:xfrm>
              <a:off x="2638499" y="0"/>
              <a:ext cx="467463" cy="311641"/>
            </a:xfrm>
            <a:custGeom>
              <a:avLst/>
              <a:gdLst/>
              <a:ahLst/>
              <a:cxnLst>
                <a:cxn ang="0">
                  <a:pos x="wd2" y="hd2"/>
                </a:cxn>
                <a:cxn ang="5400000">
                  <a:pos x="wd2" y="hd2"/>
                </a:cxn>
                <a:cxn ang="10800000">
                  <a:pos x="wd2" y="hd2"/>
                </a:cxn>
                <a:cxn ang="16200000">
                  <a:pos x="wd2" y="hd2"/>
                </a:cxn>
              </a:cxnLst>
              <a:rect l="0" t="0" r="r" b="b"/>
              <a:pathLst>
                <a:path w="21600" h="21600" extrusionOk="0">
                  <a:moveTo>
                    <a:pt x="21600" y="1394"/>
                  </a:moveTo>
                  <a:cubicBezTo>
                    <a:pt x="20221" y="0"/>
                    <a:pt x="18843" y="0"/>
                    <a:pt x="17464" y="0"/>
                  </a:cubicBezTo>
                  <a:cubicBezTo>
                    <a:pt x="14247" y="0"/>
                    <a:pt x="11489" y="2787"/>
                    <a:pt x="10570" y="3484"/>
                  </a:cubicBezTo>
                  <a:cubicBezTo>
                    <a:pt x="10111" y="2787"/>
                    <a:pt x="7353" y="0"/>
                    <a:pt x="3677" y="0"/>
                  </a:cubicBezTo>
                  <a:cubicBezTo>
                    <a:pt x="2757" y="0"/>
                    <a:pt x="1379" y="0"/>
                    <a:pt x="0" y="1394"/>
                  </a:cubicBezTo>
                  <a:cubicBezTo>
                    <a:pt x="0" y="1394"/>
                    <a:pt x="0" y="1394"/>
                    <a:pt x="0" y="1394"/>
                  </a:cubicBezTo>
                  <a:cubicBezTo>
                    <a:pt x="0" y="18813"/>
                    <a:pt x="0" y="18813"/>
                    <a:pt x="0" y="18813"/>
                  </a:cubicBezTo>
                  <a:cubicBezTo>
                    <a:pt x="0" y="19510"/>
                    <a:pt x="0" y="19510"/>
                    <a:pt x="0" y="19510"/>
                  </a:cubicBezTo>
                  <a:cubicBezTo>
                    <a:pt x="0" y="19510"/>
                    <a:pt x="0" y="19510"/>
                    <a:pt x="460" y="19510"/>
                  </a:cubicBezTo>
                  <a:cubicBezTo>
                    <a:pt x="460" y="19510"/>
                    <a:pt x="460" y="19510"/>
                    <a:pt x="460" y="18813"/>
                  </a:cubicBezTo>
                  <a:cubicBezTo>
                    <a:pt x="1379" y="18813"/>
                    <a:pt x="3217" y="17419"/>
                    <a:pt x="5055" y="17419"/>
                  </a:cubicBezTo>
                  <a:cubicBezTo>
                    <a:pt x="6894" y="17419"/>
                    <a:pt x="8732" y="18813"/>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1030" y="21600"/>
                    <a:pt x="11030" y="21600"/>
                    <a:pt x="11030" y="21600"/>
                  </a:cubicBezTo>
                  <a:cubicBezTo>
                    <a:pt x="11030" y="21600"/>
                    <a:pt x="11030" y="21600"/>
                    <a:pt x="11030" y="21600"/>
                  </a:cubicBezTo>
                  <a:cubicBezTo>
                    <a:pt x="11030" y="21600"/>
                    <a:pt x="11030" y="21600"/>
                    <a:pt x="11030" y="21600"/>
                  </a:cubicBezTo>
                  <a:cubicBezTo>
                    <a:pt x="12409" y="18813"/>
                    <a:pt x="14706" y="17419"/>
                    <a:pt x="16545" y="17419"/>
                  </a:cubicBezTo>
                  <a:cubicBezTo>
                    <a:pt x="17923" y="17419"/>
                    <a:pt x="18843" y="18116"/>
                    <a:pt x="19762" y="18813"/>
                  </a:cubicBezTo>
                  <a:cubicBezTo>
                    <a:pt x="20221" y="18813"/>
                    <a:pt x="20681" y="18813"/>
                    <a:pt x="20681" y="18813"/>
                  </a:cubicBezTo>
                  <a:cubicBezTo>
                    <a:pt x="21140" y="19510"/>
                    <a:pt x="21140" y="19510"/>
                    <a:pt x="21140" y="19510"/>
                  </a:cubicBezTo>
                  <a:cubicBezTo>
                    <a:pt x="21140" y="19510"/>
                    <a:pt x="21600" y="19510"/>
                    <a:pt x="21600" y="19510"/>
                  </a:cubicBezTo>
                  <a:cubicBezTo>
                    <a:pt x="21600" y="19510"/>
                    <a:pt x="21600" y="19510"/>
                    <a:pt x="21600" y="18813"/>
                  </a:cubicBezTo>
                  <a:cubicBezTo>
                    <a:pt x="21600" y="1394"/>
                    <a:pt x="21600" y="1394"/>
                    <a:pt x="21600" y="1394"/>
                  </a:cubicBezTo>
                  <a:cubicBezTo>
                    <a:pt x="21600" y="1394"/>
                    <a:pt x="21600" y="1394"/>
                    <a:pt x="21600" y="1394"/>
                  </a:cubicBezTo>
                  <a:close/>
                  <a:moveTo>
                    <a:pt x="5055" y="16723"/>
                  </a:moveTo>
                  <a:cubicBezTo>
                    <a:pt x="5055" y="16723"/>
                    <a:pt x="5055" y="16723"/>
                    <a:pt x="5055" y="16723"/>
                  </a:cubicBezTo>
                  <a:cubicBezTo>
                    <a:pt x="3217" y="16723"/>
                    <a:pt x="1379" y="18116"/>
                    <a:pt x="460" y="18116"/>
                  </a:cubicBezTo>
                  <a:cubicBezTo>
                    <a:pt x="460" y="2090"/>
                    <a:pt x="460" y="2090"/>
                    <a:pt x="460" y="2090"/>
                  </a:cubicBezTo>
                  <a:cubicBezTo>
                    <a:pt x="1379" y="697"/>
                    <a:pt x="2757" y="697"/>
                    <a:pt x="3677" y="697"/>
                  </a:cubicBezTo>
                  <a:cubicBezTo>
                    <a:pt x="5515" y="697"/>
                    <a:pt x="7353" y="1394"/>
                    <a:pt x="8732" y="2090"/>
                  </a:cubicBezTo>
                  <a:cubicBezTo>
                    <a:pt x="9191" y="2787"/>
                    <a:pt x="9651" y="3484"/>
                    <a:pt x="10111" y="3484"/>
                  </a:cubicBezTo>
                  <a:cubicBezTo>
                    <a:pt x="10111" y="3484"/>
                    <a:pt x="10111" y="4181"/>
                    <a:pt x="10570" y="4181"/>
                  </a:cubicBezTo>
                  <a:cubicBezTo>
                    <a:pt x="10570" y="20206"/>
                    <a:pt x="10570" y="20206"/>
                    <a:pt x="10570" y="20206"/>
                  </a:cubicBezTo>
                  <a:cubicBezTo>
                    <a:pt x="8732" y="17419"/>
                    <a:pt x="6894" y="16723"/>
                    <a:pt x="5055" y="16723"/>
                  </a:cubicBezTo>
                  <a:close/>
                  <a:moveTo>
                    <a:pt x="21140" y="18116"/>
                  </a:moveTo>
                  <a:cubicBezTo>
                    <a:pt x="20221" y="18116"/>
                    <a:pt x="18383" y="16723"/>
                    <a:pt x="16545" y="16723"/>
                  </a:cubicBezTo>
                  <a:cubicBezTo>
                    <a:pt x="14706" y="16723"/>
                    <a:pt x="12868" y="17419"/>
                    <a:pt x="11030" y="20206"/>
                  </a:cubicBezTo>
                  <a:cubicBezTo>
                    <a:pt x="11030" y="4181"/>
                    <a:pt x="11030" y="4181"/>
                    <a:pt x="11030" y="4181"/>
                  </a:cubicBezTo>
                  <a:cubicBezTo>
                    <a:pt x="11949" y="3484"/>
                    <a:pt x="14706" y="697"/>
                    <a:pt x="17464" y="697"/>
                  </a:cubicBezTo>
                  <a:cubicBezTo>
                    <a:pt x="18843" y="697"/>
                    <a:pt x="19762" y="697"/>
                    <a:pt x="21140" y="2090"/>
                  </a:cubicBezTo>
                  <a:lnTo>
                    <a:pt x="21140" y="18116"/>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grpSp>
          <p:nvGrpSpPr>
            <p:cNvPr id="5381" name="Group 5381"/>
            <p:cNvGrpSpPr/>
            <p:nvPr/>
          </p:nvGrpSpPr>
          <p:grpSpPr>
            <a:xfrm>
              <a:off x="3998242" y="9826"/>
              <a:ext cx="299008" cy="299008"/>
              <a:chOff x="0" y="0"/>
              <a:chExt cx="299007" cy="299007"/>
            </a:xfrm>
          </p:grpSpPr>
          <p:sp>
            <p:nvSpPr>
              <p:cNvPr id="5377" name="Shape 5377"/>
              <p:cNvSpPr/>
              <p:nvPr/>
            </p:nvSpPr>
            <p:spPr>
              <a:xfrm>
                <a:off x="42113" y="37903"/>
                <a:ext cx="256895" cy="261105"/>
              </a:xfrm>
              <a:custGeom>
                <a:avLst/>
                <a:gdLst/>
                <a:ahLst/>
                <a:cxnLst>
                  <a:cxn ang="0">
                    <a:pos x="wd2" y="hd2"/>
                  </a:cxn>
                  <a:cxn ang="5400000">
                    <a:pos x="wd2" y="hd2"/>
                  </a:cxn>
                  <a:cxn ang="10800000">
                    <a:pos x="wd2" y="hd2"/>
                  </a:cxn>
                  <a:cxn ang="16200000">
                    <a:pos x="wd2" y="hd2"/>
                  </a:cxn>
                </a:cxnLst>
                <a:rect l="0" t="0" r="r" b="b"/>
                <a:pathLst>
                  <a:path w="21600" h="21600" extrusionOk="0">
                    <a:moveTo>
                      <a:pt x="21600" y="19938"/>
                    </a:moveTo>
                    <a:cubicBezTo>
                      <a:pt x="21600" y="20769"/>
                      <a:pt x="20769" y="21600"/>
                      <a:pt x="19938" y="21600"/>
                    </a:cubicBezTo>
                    <a:cubicBezTo>
                      <a:pt x="1662" y="21600"/>
                      <a:pt x="1662" y="21600"/>
                      <a:pt x="1662" y="21600"/>
                    </a:cubicBezTo>
                    <a:cubicBezTo>
                      <a:pt x="831" y="21600"/>
                      <a:pt x="0" y="20769"/>
                      <a:pt x="0" y="19938"/>
                    </a:cubicBezTo>
                    <a:cubicBezTo>
                      <a:pt x="0" y="1662"/>
                      <a:pt x="0" y="1662"/>
                      <a:pt x="0" y="1662"/>
                    </a:cubicBezTo>
                    <a:cubicBezTo>
                      <a:pt x="0" y="831"/>
                      <a:pt x="831" y="0"/>
                      <a:pt x="1662" y="0"/>
                    </a:cubicBezTo>
                    <a:cubicBezTo>
                      <a:pt x="19938" y="0"/>
                      <a:pt x="19938" y="0"/>
                      <a:pt x="19938" y="0"/>
                    </a:cubicBezTo>
                    <a:cubicBezTo>
                      <a:pt x="20769" y="0"/>
                      <a:pt x="21600" y="831"/>
                      <a:pt x="21600" y="1662"/>
                    </a:cubicBezTo>
                    <a:lnTo>
                      <a:pt x="21600" y="19938"/>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grpSp>
            <p:nvGrpSpPr>
              <p:cNvPr id="5380" name="Group 5380"/>
              <p:cNvGrpSpPr/>
              <p:nvPr/>
            </p:nvGrpSpPr>
            <p:grpSpPr>
              <a:xfrm>
                <a:off x="0" y="0"/>
                <a:ext cx="285497" cy="263149"/>
                <a:chOff x="0" y="0"/>
                <a:chExt cx="285496" cy="263148"/>
              </a:xfrm>
            </p:grpSpPr>
            <p:sp>
              <p:nvSpPr>
                <p:cNvPr id="5378" name="Shape 5378"/>
                <p:cNvSpPr/>
                <p:nvPr/>
              </p:nvSpPr>
              <p:spPr>
                <a:xfrm>
                  <a:off x="0" y="0"/>
                  <a:ext cx="248472" cy="248472"/>
                </a:xfrm>
                <a:custGeom>
                  <a:avLst/>
                  <a:gdLst/>
                  <a:ahLst/>
                  <a:cxnLst>
                    <a:cxn ang="0">
                      <a:pos x="wd2" y="hd2"/>
                    </a:cxn>
                    <a:cxn ang="5400000">
                      <a:pos x="wd2" y="hd2"/>
                    </a:cxn>
                    <a:cxn ang="10800000">
                      <a:pos x="wd2" y="hd2"/>
                    </a:cxn>
                    <a:cxn ang="16200000">
                      <a:pos x="wd2" y="hd2"/>
                    </a:cxn>
                  </a:cxnLst>
                  <a:rect l="0" t="0" r="r" b="b"/>
                  <a:pathLst>
                    <a:path w="21600" h="21600" extrusionOk="0">
                      <a:moveTo>
                        <a:pt x="21600" y="19872"/>
                      </a:moveTo>
                      <a:cubicBezTo>
                        <a:pt x="21600" y="20736"/>
                        <a:pt x="20736" y="21600"/>
                        <a:pt x="19872" y="21600"/>
                      </a:cubicBezTo>
                      <a:cubicBezTo>
                        <a:pt x="1728" y="21600"/>
                        <a:pt x="1728" y="21600"/>
                        <a:pt x="1728" y="21600"/>
                      </a:cubicBezTo>
                      <a:cubicBezTo>
                        <a:pt x="864" y="21600"/>
                        <a:pt x="0" y="20736"/>
                        <a:pt x="0" y="19872"/>
                      </a:cubicBezTo>
                      <a:cubicBezTo>
                        <a:pt x="0" y="1728"/>
                        <a:pt x="0" y="1728"/>
                        <a:pt x="0" y="1728"/>
                      </a:cubicBezTo>
                      <a:cubicBezTo>
                        <a:pt x="0" y="864"/>
                        <a:pt x="864" y="0"/>
                        <a:pt x="1728" y="0"/>
                      </a:cubicBezTo>
                      <a:cubicBezTo>
                        <a:pt x="19872" y="0"/>
                        <a:pt x="19872" y="0"/>
                        <a:pt x="19872" y="0"/>
                      </a:cubicBezTo>
                      <a:cubicBezTo>
                        <a:pt x="20736" y="0"/>
                        <a:pt x="21600" y="864"/>
                        <a:pt x="21600" y="1728"/>
                      </a:cubicBezTo>
                      <a:lnTo>
                        <a:pt x="21600" y="19872"/>
                      </a:lnTo>
                      <a:close/>
                    </a:path>
                  </a:pathLst>
                </a:custGeom>
                <a:noFill/>
                <a:ln w="3175" cap="flat">
                  <a:solidFill>
                    <a:srgbClr val="FFFFFF"/>
                  </a:solidFill>
                  <a:prstDash val="solid"/>
                  <a:miter lim="8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latin typeface="+mn-ea"/>
                  </a:endParaRPr>
                </a:p>
              </p:txBody>
            </p:sp>
            <p:sp>
              <p:nvSpPr>
                <p:cNvPr id="5379" name="Shape 5379"/>
                <p:cNvSpPr/>
                <p:nvPr/>
              </p:nvSpPr>
              <p:spPr>
                <a:xfrm>
                  <a:off x="60757" y="48491"/>
                  <a:ext cx="224740" cy="2146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914400">
                    <a:lnSpc>
                      <a:spcPts val="4300"/>
                    </a:lnSpc>
                    <a:defRPr sz="1500">
                      <a:solidFill>
                        <a:srgbClr val="131D27"/>
                      </a:solidFill>
                      <a:latin typeface="Lato Bold"/>
                      <a:ea typeface="Lato Bold"/>
                      <a:cs typeface="Lato Bold"/>
                      <a:sym typeface="Lato Bold"/>
                    </a:defRPr>
                  </a:lvl1pPr>
                </a:lstStyle>
                <a:p>
                  <a:pPr lvl="0">
                    <a:lnSpc>
                      <a:spcPct val="90000"/>
                    </a:lnSpc>
                    <a:defRPr sz="1800">
                      <a:solidFill>
                        <a:srgbClr val="000000"/>
                      </a:solidFill>
                    </a:defRPr>
                  </a:pPr>
                  <a:r>
                    <a:rPr sz="600" dirty="0">
                      <a:latin typeface="+mn-ea"/>
                      <a:ea typeface="+mn-ea"/>
                    </a:rPr>
                    <a:t>2</a:t>
                  </a:r>
                </a:p>
              </p:txBody>
            </p:sp>
          </p:grpSp>
        </p:grpSp>
      </p:grpSp>
      <p:grpSp>
        <p:nvGrpSpPr>
          <p:cNvPr id="5386" name="Group 5386"/>
          <p:cNvGrpSpPr/>
          <p:nvPr/>
        </p:nvGrpSpPr>
        <p:grpSpPr>
          <a:xfrm>
            <a:off x="4074287" y="3333434"/>
            <a:ext cx="813078" cy="242270"/>
            <a:chOff x="-142985" y="113090"/>
            <a:chExt cx="2168205" cy="646051"/>
          </a:xfrm>
        </p:grpSpPr>
        <p:sp>
          <p:nvSpPr>
            <p:cNvPr id="5384" name="Shape 5384"/>
            <p:cNvSpPr/>
            <p:nvPr/>
          </p:nvSpPr>
          <p:spPr>
            <a:xfrm>
              <a:off x="-142986" y="113090"/>
              <a:ext cx="2168207" cy="646053"/>
            </a:xfrm>
            <a:prstGeom prst="roundRect">
              <a:avLst>
                <a:gd name="adj" fmla="val 50000"/>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5385" name="Shape 5385"/>
            <p:cNvSpPr/>
            <p:nvPr/>
          </p:nvSpPr>
          <p:spPr>
            <a:xfrm>
              <a:off x="501926" y="173517"/>
              <a:ext cx="1021369" cy="42561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nSpc>
                  <a:spcPct val="114000"/>
                </a:lnSpc>
                <a:defRPr sz="2500">
                  <a:solidFill>
                    <a:srgbClr val="FFFFFF"/>
                  </a:solidFill>
                  <a:latin typeface="Roboto Black"/>
                  <a:ea typeface="Roboto Black"/>
                  <a:cs typeface="Roboto Black"/>
                  <a:sym typeface="Roboto Black"/>
                </a:defRPr>
              </a:lvl1pPr>
            </a:lstStyle>
            <a:p>
              <a:pPr lvl="0">
                <a:defRPr sz="1800">
                  <a:solidFill>
                    <a:srgbClr val="000000"/>
                  </a:solidFill>
                </a:defRPr>
              </a:pPr>
              <a:r>
                <a:rPr sz="900" dirty="0">
                  <a:solidFill>
                    <a:schemeClr val="bg1"/>
                  </a:solidFill>
                  <a:latin typeface="+mn-ea"/>
                  <a:ea typeface="+mn-ea"/>
                </a:rPr>
                <a:t>Follow</a:t>
              </a:r>
            </a:p>
          </p:txBody>
        </p:sp>
      </p:grpSp>
      <p:grpSp>
        <p:nvGrpSpPr>
          <p:cNvPr id="5389" name="Group 5389"/>
          <p:cNvGrpSpPr/>
          <p:nvPr/>
        </p:nvGrpSpPr>
        <p:grpSpPr>
          <a:xfrm>
            <a:off x="3836938" y="2203293"/>
            <a:ext cx="1504845" cy="173236"/>
            <a:chOff x="0" y="0"/>
            <a:chExt cx="4012919" cy="461961"/>
          </a:xfrm>
        </p:grpSpPr>
        <p:sp>
          <p:nvSpPr>
            <p:cNvPr id="5387" name="Shape 5387"/>
            <p:cNvSpPr/>
            <p:nvPr/>
          </p:nvSpPr>
          <p:spPr>
            <a:xfrm flipV="1">
              <a:off x="0" y="461961"/>
              <a:ext cx="4012920" cy="1"/>
            </a:xfrm>
            <a:prstGeom prst="line">
              <a:avLst/>
            </a:prstGeom>
            <a:noFill/>
            <a:ln w="25400" cap="flat">
              <a:solidFill>
                <a:srgbClr val="DCDEE0"/>
              </a:solidFill>
              <a:prstDash val="solid"/>
              <a:miter lim="400000"/>
            </a:ln>
            <a:effectLst/>
          </p:spPr>
          <p:txBody>
            <a:bodyPr wrap="square" lIns="0" tIns="0" rIns="0" bIns="0" numCol="1" anchor="ctr">
              <a:noAutofit/>
            </a:bodyPr>
            <a:lstStyle/>
            <a:p>
              <a:pPr lvl="0">
                <a:defRPr sz="3200"/>
              </a:pPr>
              <a:endParaRPr>
                <a:latin typeface="+mn-ea"/>
              </a:endParaRPr>
            </a:p>
          </p:txBody>
        </p:sp>
        <p:sp>
          <p:nvSpPr>
            <p:cNvPr id="5388" name="Shape 5388"/>
            <p:cNvSpPr/>
            <p:nvPr/>
          </p:nvSpPr>
          <p:spPr>
            <a:xfrm>
              <a:off x="3605068" y="0"/>
              <a:ext cx="120821" cy="212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444"/>
                  </a:lnTo>
                  <a:lnTo>
                    <a:pt x="14685" y="10819"/>
                  </a:lnTo>
                  <a:lnTo>
                    <a:pt x="0" y="18156"/>
                  </a:lnTo>
                  <a:lnTo>
                    <a:pt x="0" y="21600"/>
                  </a:lnTo>
                  <a:lnTo>
                    <a:pt x="21600" y="10819"/>
                  </a:lnTo>
                  <a:lnTo>
                    <a:pt x="0" y="0"/>
                  </a:lnTo>
                  <a:close/>
                </a:path>
              </a:pathLst>
            </a:custGeom>
            <a:solidFill>
              <a:srgbClr val="646E78"/>
            </a:solidFill>
            <a:ln w="12700" cap="flat">
              <a:noFill/>
              <a:miter lim="400000"/>
            </a:ln>
            <a:effectLst/>
          </p:spPr>
          <p:txBody>
            <a:bodyPr wrap="square" lIns="0" tIns="0" rIns="0" bIns="0" numCol="1" anchor="ctr">
              <a:noAutofit/>
            </a:bodyPr>
            <a:lstStyle/>
            <a:p>
              <a:pPr lvl="0">
                <a:defRPr sz="3200"/>
              </a:pPr>
              <a:endParaRPr>
                <a:latin typeface="+mn-ea"/>
              </a:endParaRPr>
            </a:p>
          </p:txBody>
        </p:sp>
      </p:grpSp>
      <p:grpSp>
        <p:nvGrpSpPr>
          <p:cNvPr id="5392" name="Group 5392"/>
          <p:cNvGrpSpPr/>
          <p:nvPr/>
        </p:nvGrpSpPr>
        <p:grpSpPr>
          <a:xfrm>
            <a:off x="3836938" y="2475041"/>
            <a:ext cx="1504845" cy="173236"/>
            <a:chOff x="0" y="0"/>
            <a:chExt cx="4012919" cy="461962"/>
          </a:xfrm>
        </p:grpSpPr>
        <p:sp>
          <p:nvSpPr>
            <p:cNvPr id="5390" name="Shape 5390"/>
            <p:cNvSpPr/>
            <p:nvPr/>
          </p:nvSpPr>
          <p:spPr>
            <a:xfrm flipV="1">
              <a:off x="0" y="461962"/>
              <a:ext cx="4012920" cy="1"/>
            </a:xfrm>
            <a:prstGeom prst="line">
              <a:avLst/>
            </a:prstGeom>
            <a:noFill/>
            <a:ln w="25400" cap="flat">
              <a:solidFill>
                <a:srgbClr val="DCDEE0"/>
              </a:solidFill>
              <a:prstDash val="solid"/>
              <a:miter lim="400000"/>
            </a:ln>
            <a:effectLst/>
          </p:spPr>
          <p:txBody>
            <a:bodyPr wrap="square" lIns="0" tIns="0" rIns="0" bIns="0" numCol="1" anchor="ctr">
              <a:noAutofit/>
            </a:bodyPr>
            <a:lstStyle/>
            <a:p>
              <a:pPr lvl="0">
                <a:defRPr sz="3200"/>
              </a:pPr>
              <a:endParaRPr>
                <a:latin typeface="+mn-ea"/>
              </a:endParaRPr>
            </a:p>
          </p:txBody>
        </p:sp>
        <p:sp>
          <p:nvSpPr>
            <p:cNvPr id="5391" name="Shape 5391"/>
            <p:cNvSpPr/>
            <p:nvPr/>
          </p:nvSpPr>
          <p:spPr>
            <a:xfrm>
              <a:off x="3605068" y="0"/>
              <a:ext cx="120821" cy="212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444"/>
                  </a:lnTo>
                  <a:lnTo>
                    <a:pt x="14685" y="10819"/>
                  </a:lnTo>
                  <a:lnTo>
                    <a:pt x="0" y="18156"/>
                  </a:lnTo>
                  <a:lnTo>
                    <a:pt x="0" y="21600"/>
                  </a:lnTo>
                  <a:lnTo>
                    <a:pt x="21600" y="10819"/>
                  </a:lnTo>
                  <a:lnTo>
                    <a:pt x="0" y="0"/>
                  </a:lnTo>
                  <a:close/>
                </a:path>
              </a:pathLst>
            </a:custGeom>
            <a:solidFill>
              <a:srgbClr val="646E78"/>
            </a:solidFill>
            <a:ln w="12700" cap="flat">
              <a:noFill/>
              <a:miter lim="400000"/>
            </a:ln>
            <a:effectLst/>
          </p:spPr>
          <p:txBody>
            <a:bodyPr wrap="square" lIns="0" tIns="0" rIns="0" bIns="0" numCol="1" anchor="ctr">
              <a:noAutofit/>
            </a:bodyPr>
            <a:lstStyle/>
            <a:p>
              <a:pPr lvl="0">
                <a:defRPr sz="3200"/>
              </a:pPr>
              <a:endParaRPr>
                <a:latin typeface="+mn-ea"/>
              </a:endParaRPr>
            </a:p>
          </p:txBody>
        </p:sp>
      </p:grpSp>
      <p:grpSp>
        <p:nvGrpSpPr>
          <p:cNvPr id="5395" name="Group 5395"/>
          <p:cNvGrpSpPr/>
          <p:nvPr/>
        </p:nvGrpSpPr>
        <p:grpSpPr>
          <a:xfrm>
            <a:off x="3836938" y="2744016"/>
            <a:ext cx="1504845" cy="173236"/>
            <a:chOff x="0" y="0"/>
            <a:chExt cx="4012919" cy="461962"/>
          </a:xfrm>
        </p:grpSpPr>
        <p:sp>
          <p:nvSpPr>
            <p:cNvPr id="5393" name="Shape 5393"/>
            <p:cNvSpPr/>
            <p:nvPr/>
          </p:nvSpPr>
          <p:spPr>
            <a:xfrm flipV="1">
              <a:off x="0" y="461962"/>
              <a:ext cx="4012920" cy="1"/>
            </a:xfrm>
            <a:prstGeom prst="line">
              <a:avLst/>
            </a:prstGeom>
            <a:noFill/>
            <a:ln w="25400" cap="flat">
              <a:solidFill>
                <a:srgbClr val="DCDEE0"/>
              </a:solidFill>
              <a:prstDash val="solid"/>
              <a:miter lim="400000"/>
            </a:ln>
            <a:effectLst/>
          </p:spPr>
          <p:txBody>
            <a:bodyPr wrap="square" lIns="0" tIns="0" rIns="0" bIns="0" numCol="1" anchor="ctr">
              <a:noAutofit/>
            </a:bodyPr>
            <a:lstStyle/>
            <a:p>
              <a:pPr lvl="0">
                <a:defRPr sz="3200"/>
              </a:pPr>
              <a:endParaRPr>
                <a:latin typeface="+mn-ea"/>
              </a:endParaRPr>
            </a:p>
          </p:txBody>
        </p:sp>
        <p:sp>
          <p:nvSpPr>
            <p:cNvPr id="5394" name="Shape 5394"/>
            <p:cNvSpPr/>
            <p:nvPr/>
          </p:nvSpPr>
          <p:spPr>
            <a:xfrm>
              <a:off x="3605068" y="0"/>
              <a:ext cx="120821" cy="212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444"/>
                  </a:lnTo>
                  <a:lnTo>
                    <a:pt x="14685" y="10819"/>
                  </a:lnTo>
                  <a:lnTo>
                    <a:pt x="0" y="18156"/>
                  </a:lnTo>
                  <a:lnTo>
                    <a:pt x="0" y="21600"/>
                  </a:lnTo>
                  <a:lnTo>
                    <a:pt x="21600" y="10819"/>
                  </a:lnTo>
                  <a:lnTo>
                    <a:pt x="0" y="0"/>
                  </a:lnTo>
                  <a:close/>
                </a:path>
              </a:pathLst>
            </a:custGeom>
            <a:solidFill>
              <a:srgbClr val="646E78"/>
            </a:solidFill>
            <a:ln w="12700" cap="flat">
              <a:noFill/>
              <a:miter lim="400000"/>
            </a:ln>
            <a:effectLst/>
          </p:spPr>
          <p:txBody>
            <a:bodyPr wrap="square" lIns="0" tIns="0" rIns="0" bIns="0" numCol="1" anchor="ctr">
              <a:noAutofit/>
            </a:bodyPr>
            <a:lstStyle/>
            <a:p>
              <a:pPr lvl="0">
                <a:defRPr sz="3200"/>
              </a:pPr>
              <a:endParaRPr>
                <a:latin typeface="+mn-ea"/>
              </a:endParaRPr>
            </a:p>
          </p:txBody>
        </p:sp>
      </p:grpSp>
      <p:grpSp>
        <p:nvGrpSpPr>
          <p:cNvPr id="5398" name="Group 5398"/>
          <p:cNvGrpSpPr/>
          <p:nvPr/>
        </p:nvGrpSpPr>
        <p:grpSpPr>
          <a:xfrm>
            <a:off x="3836938" y="3018536"/>
            <a:ext cx="1504845" cy="173236"/>
            <a:chOff x="0" y="0"/>
            <a:chExt cx="4012919" cy="461962"/>
          </a:xfrm>
        </p:grpSpPr>
        <p:sp>
          <p:nvSpPr>
            <p:cNvPr id="5396" name="Shape 5396"/>
            <p:cNvSpPr/>
            <p:nvPr/>
          </p:nvSpPr>
          <p:spPr>
            <a:xfrm flipV="1">
              <a:off x="0" y="461962"/>
              <a:ext cx="4012920" cy="1"/>
            </a:xfrm>
            <a:prstGeom prst="line">
              <a:avLst/>
            </a:prstGeom>
            <a:noFill/>
            <a:ln w="25400" cap="flat">
              <a:solidFill>
                <a:srgbClr val="DCDEE0"/>
              </a:solidFill>
              <a:prstDash val="solid"/>
              <a:miter lim="400000"/>
            </a:ln>
            <a:effectLst/>
          </p:spPr>
          <p:txBody>
            <a:bodyPr wrap="square" lIns="0" tIns="0" rIns="0" bIns="0" numCol="1" anchor="ctr">
              <a:noAutofit/>
            </a:bodyPr>
            <a:lstStyle/>
            <a:p>
              <a:pPr lvl="0">
                <a:defRPr sz="3200"/>
              </a:pPr>
              <a:endParaRPr>
                <a:latin typeface="+mn-ea"/>
              </a:endParaRPr>
            </a:p>
          </p:txBody>
        </p:sp>
        <p:sp>
          <p:nvSpPr>
            <p:cNvPr id="5397" name="Shape 5397"/>
            <p:cNvSpPr/>
            <p:nvPr/>
          </p:nvSpPr>
          <p:spPr>
            <a:xfrm>
              <a:off x="3605068" y="0"/>
              <a:ext cx="120821" cy="212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444"/>
                  </a:lnTo>
                  <a:lnTo>
                    <a:pt x="14685" y="10819"/>
                  </a:lnTo>
                  <a:lnTo>
                    <a:pt x="0" y="18156"/>
                  </a:lnTo>
                  <a:lnTo>
                    <a:pt x="0" y="21600"/>
                  </a:lnTo>
                  <a:lnTo>
                    <a:pt x="21600" y="10819"/>
                  </a:lnTo>
                  <a:lnTo>
                    <a:pt x="0" y="0"/>
                  </a:lnTo>
                  <a:close/>
                </a:path>
              </a:pathLst>
            </a:custGeom>
            <a:solidFill>
              <a:srgbClr val="646E78"/>
            </a:solidFill>
            <a:ln w="12700" cap="flat">
              <a:noFill/>
              <a:miter lim="400000"/>
            </a:ln>
            <a:effectLst/>
          </p:spPr>
          <p:txBody>
            <a:bodyPr wrap="square" lIns="0" tIns="0" rIns="0" bIns="0" numCol="1" anchor="ctr">
              <a:noAutofit/>
            </a:bodyPr>
            <a:lstStyle/>
            <a:p>
              <a:pPr lvl="0">
                <a:defRPr sz="3200"/>
              </a:pPr>
              <a:endParaRPr>
                <a:latin typeface="+mn-ea"/>
              </a:endParaRPr>
            </a:p>
          </p:txBody>
        </p:sp>
      </p:grpSp>
      <p:grpSp>
        <p:nvGrpSpPr>
          <p:cNvPr id="5401" name="Group 5401"/>
          <p:cNvGrpSpPr/>
          <p:nvPr/>
        </p:nvGrpSpPr>
        <p:grpSpPr>
          <a:xfrm>
            <a:off x="3674897" y="2177473"/>
            <a:ext cx="1191914" cy="149335"/>
            <a:chOff x="0" y="0"/>
            <a:chExt cx="3178435" cy="398225"/>
          </a:xfrm>
        </p:grpSpPr>
        <p:sp>
          <p:nvSpPr>
            <p:cNvPr id="5399" name="Shape 5399"/>
            <p:cNvSpPr/>
            <p:nvPr/>
          </p:nvSpPr>
          <p:spPr>
            <a:xfrm>
              <a:off x="0" y="0"/>
              <a:ext cx="398226" cy="3982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latin typeface="+mn-ea"/>
              </a:endParaRPr>
            </a:p>
          </p:txBody>
        </p:sp>
        <p:sp>
          <p:nvSpPr>
            <p:cNvPr id="5400" name="Shape 5400"/>
            <p:cNvSpPr/>
            <p:nvPr/>
          </p:nvSpPr>
          <p:spPr>
            <a:xfrm>
              <a:off x="653873" y="40741"/>
              <a:ext cx="2524563" cy="3064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3D4247"/>
                  </a:solidFill>
                  <a:latin typeface="Roboto Regular"/>
                  <a:ea typeface="Roboto Regular"/>
                  <a:cs typeface="Roboto Regular"/>
                  <a:sym typeface="Roboto Regular"/>
                </a:defRPr>
              </a:lvl1pPr>
            </a:lstStyle>
            <a:p>
              <a:pPr lvl="0">
                <a:lnSpc>
                  <a:spcPct val="90000"/>
                </a:lnSpc>
                <a:defRPr sz="1800">
                  <a:solidFill>
                    <a:srgbClr val="000000"/>
                  </a:solidFill>
                </a:defRPr>
              </a:pPr>
              <a:r>
                <a:rPr sz="700" dirty="0">
                  <a:solidFill>
                    <a:schemeClr val="bg1">
                      <a:lumMod val="50000"/>
                    </a:schemeClr>
                  </a:solidFill>
                  <a:latin typeface="+mn-ea"/>
                  <a:ea typeface="+mn-ea"/>
                </a:rPr>
                <a:t>500 Photos</a:t>
              </a:r>
            </a:p>
          </p:txBody>
        </p:sp>
      </p:grpSp>
      <p:grpSp>
        <p:nvGrpSpPr>
          <p:cNvPr id="5404" name="Group 5404"/>
          <p:cNvGrpSpPr/>
          <p:nvPr/>
        </p:nvGrpSpPr>
        <p:grpSpPr>
          <a:xfrm>
            <a:off x="4187701" y="1724746"/>
            <a:ext cx="772735" cy="213083"/>
            <a:chOff x="-3" y="0"/>
            <a:chExt cx="2060624" cy="568219"/>
          </a:xfrm>
        </p:grpSpPr>
        <p:sp>
          <p:nvSpPr>
            <p:cNvPr id="5402" name="Shape 5402"/>
            <p:cNvSpPr/>
            <p:nvPr/>
          </p:nvSpPr>
          <p:spPr>
            <a:xfrm>
              <a:off x="-3" y="0"/>
              <a:ext cx="2060624" cy="3064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FFFFFF"/>
                  </a:solidFill>
                  <a:latin typeface="Roboto Bold"/>
                  <a:ea typeface="Roboto Bold"/>
                  <a:cs typeface="Roboto Bold"/>
                  <a:sym typeface="Roboto Bold"/>
                </a:defRPr>
              </a:lvl1pPr>
            </a:lstStyle>
            <a:p>
              <a:pPr lvl="0">
                <a:lnSpc>
                  <a:spcPct val="80000"/>
                </a:lnSpc>
                <a:defRPr sz="1800">
                  <a:solidFill>
                    <a:srgbClr val="000000"/>
                  </a:solidFill>
                </a:defRPr>
              </a:pPr>
              <a:r>
                <a:rPr sz="800" dirty="0">
                  <a:latin typeface="+mn-ea"/>
                  <a:ea typeface="+mn-ea"/>
                </a:rPr>
                <a:t>JHONE DOE</a:t>
              </a:r>
            </a:p>
          </p:txBody>
        </p:sp>
        <p:sp>
          <p:nvSpPr>
            <p:cNvPr id="5403" name="Shape 5403"/>
            <p:cNvSpPr/>
            <p:nvPr/>
          </p:nvSpPr>
          <p:spPr>
            <a:xfrm>
              <a:off x="0" y="261751"/>
              <a:ext cx="1601691" cy="30646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FFFFFF"/>
                  </a:solidFill>
                  <a:latin typeface="Roboto Light"/>
                  <a:ea typeface="Roboto Light"/>
                  <a:cs typeface="Roboto Light"/>
                  <a:sym typeface="Roboto Light"/>
                </a:defRPr>
              </a:lvl1pPr>
            </a:lstStyle>
            <a:p>
              <a:pPr lvl="0">
                <a:lnSpc>
                  <a:spcPct val="80000"/>
                </a:lnSpc>
                <a:defRPr sz="1800">
                  <a:solidFill>
                    <a:srgbClr val="000000"/>
                  </a:solidFill>
                </a:defRPr>
              </a:pPr>
              <a:r>
                <a:rPr sz="800" dirty="0">
                  <a:latin typeface="+mn-ea"/>
                  <a:ea typeface="+mn-ea"/>
                </a:rPr>
                <a:t>designer</a:t>
              </a:r>
            </a:p>
          </p:txBody>
        </p:sp>
      </p:grpSp>
      <p:grpSp>
        <p:nvGrpSpPr>
          <p:cNvPr id="5407" name="Group 5407"/>
          <p:cNvGrpSpPr/>
          <p:nvPr/>
        </p:nvGrpSpPr>
        <p:grpSpPr>
          <a:xfrm>
            <a:off x="3674897" y="2436588"/>
            <a:ext cx="1191914" cy="149335"/>
            <a:chOff x="0" y="0"/>
            <a:chExt cx="3178435" cy="398225"/>
          </a:xfrm>
        </p:grpSpPr>
        <p:sp>
          <p:nvSpPr>
            <p:cNvPr id="5405" name="Shape 5405"/>
            <p:cNvSpPr/>
            <p:nvPr/>
          </p:nvSpPr>
          <p:spPr>
            <a:xfrm>
              <a:off x="0" y="0"/>
              <a:ext cx="398226" cy="3982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latin typeface="+mn-ea"/>
              </a:endParaRPr>
            </a:p>
          </p:txBody>
        </p:sp>
        <p:sp>
          <p:nvSpPr>
            <p:cNvPr id="5406" name="Shape 5406"/>
            <p:cNvSpPr/>
            <p:nvPr/>
          </p:nvSpPr>
          <p:spPr>
            <a:xfrm>
              <a:off x="653873" y="40741"/>
              <a:ext cx="2524563" cy="3064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3D4247"/>
                  </a:solidFill>
                  <a:latin typeface="Roboto Regular"/>
                  <a:ea typeface="Roboto Regular"/>
                  <a:cs typeface="Roboto Regular"/>
                  <a:sym typeface="Roboto Regular"/>
                </a:defRPr>
              </a:lvl1pPr>
            </a:lstStyle>
            <a:p>
              <a:pPr lvl="0">
                <a:lnSpc>
                  <a:spcPct val="90000"/>
                </a:lnSpc>
                <a:defRPr sz="1800">
                  <a:solidFill>
                    <a:srgbClr val="000000"/>
                  </a:solidFill>
                </a:defRPr>
              </a:pPr>
              <a:r>
                <a:rPr sz="700" dirty="0">
                  <a:solidFill>
                    <a:schemeClr val="bg1">
                      <a:lumMod val="50000"/>
                    </a:schemeClr>
                  </a:solidFill>
                  <a:latin typeface="+mn-ea"/>
                  <a:ea typeface="+mn-ea"/>
                </a:rPr>
                <a:t>150 Videos</a:t>
              </a:r>
            </a:p>
          </p:txBody>
        </p:sp>
      </p:grpSp>
      <p:grpSp>
        <p:nvGrpSpPr>
          <p:cNvPr id="5410" name="Group 5410"/>
          <p:cNvGrpSpPr/>
          <p:nvPr/>
        </p:nvGrpSpPr>
        <p:grpSpPr>
          <a:xfrm>
            <a:off x="3674897" y="2709007"/>
            <a:ext cx="1191914" cy="149335"/>
            <a:chOff x="0" y="0"/>
            <a:chExt cx="3178435" cy="398225"/>
          </a:xfrm>
        </p:grpSpPr>
        <p:sp>
          <p:nvSpPr>
            <p:cNvPr id="5408" name="Shape 5408"/>
            <p:cNvSpPr/>
            <p:nvPr/>
          </p:nvSpPr>
          <p:spPr>
            <a:xfrm>
              <a:off x="0" y="0"/>
              <a:ext cx="398226" cy="3982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latin typeface="+mn-ea"/>
              </a:endParaRPr>
            </a:p>
          </p:txBody>
        </p:sp>
        <p:sp>
          <p:nvSpPr>
            <p:cNvPr id="5409" name="Shape 5409"/>
            <p:cNvSpPr/>
            <p:nvPr/>
          </p:nvSpPr>
          <p:spPr>
            <a:xfrm>
              <a:off x="653873" y="40741"/>
              <a:ext cx="2524563" cy="3064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3D4247"/>
                  </a:solidFill>
                  <a:latin typeface="Roboto Regular"/>
                  <a:ea typeface="Roboto Regular"/>
                  <a:cs typeface="Roboto Regular"/>
                  <a:sym typeface="Roboto Regular"/>
                </a:defRPr>
              </a:lvl1pPr>
            </a:lstStyle>
            <a:p>
              <a:pPr lvl="0">
                <a:lnSpc>
                  <a:spcPct val="90000"/>
                </a:lnSpc>
                <a:defRPr sz="1800">
                  <a:solidFill>
                    <a:srgbClr val="000000"/>
                  </a:solidFill>
                </a:defRPr>
              </a:pPr>
              <a:r>
                <a:rPr sz="700">
                  <a:solidFill>
                    <a:schemeClr val="bg1">
                      <a:lumMod val="50000"/>
                    </a:schemeClr>
                  </a:solidFill>
                  <a:latin typeface="+mn-ea"/>
                  <a:ea typeface="+mn-ea"/>
                </a:rPr>
                <a:t>25 Musics</a:t>
              </a:r>
            </a:p>
          </p:txBody>
        </p:sp>
      </p:grpSp>
      <p:grpSp>
        <p:nvGrpSpPr>
          <p:cNvPr id="5413" name="Group 5413"/>
          <p:cNvGrpSpPr/>
          <p:nvPr/>
        </p:nvGrpSpPr>
        <p:grpSpPr>
          <a:xfrm>
            <a:off x="3674897" y="2981383"/>
            <a:ext cx="1191914" cy="149335"/>
            <a:chOff x="0" y="0"/>
            <a:chExt cx="3178435" cy="398225"/>
          </a:xfrm>
        </p:grpSpPr>
        <p:sp>
          <p:nvSpPr>
            <p:cNvPr id="5411" name="Shape 5411"/>
            <p:cNvSpPr/>
            <p:nvPr/>
          </p:nvSpPr>
          <p:spPr>
            <a:xfrm>
              <a:off x="0" y="0"/>
              <a:ext cx="398226" cy="3982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pPr>
              <a:endParaRPr>
                <a:latin typeface="+mn-ea"/>
              </a:endParaRPr>
            </a:p>
          </p:txBody>
        </p:sp>
        <p:sp>
          <p:nvSpPr>
            <p:cNvPr id="5412" name="Shape 5412"/>
            <p:cNvSpPr/>
            <p:nvPr/>
          </p:nvSpPr>
          <p:spPr>
            <a:xfrm>
              <a:off x="653873" y="40741"/>
              <a:ext cx="2524563" cy="30647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114000"/>
                </a:lnSpc>
                <a:defRPr sz="2000">
                  <a:solidFill>
                    <a:srgbClr val="3D4247"/>
                  </a:solidFill>
                  <a:latin typeface="Roboto Regular"/>
                  <a:ea typeface="Roboto Regular"/>
                  <a:cs typeface="Roboto Regular"/>
                  <a:sym typeface="Roboto Regular"/>
                </a:defRPr>
              </a:lvl1pPr>
            </a:lstStyle>
            <a:p>
              <a:pPr lvl="0">
                <a:lnSpc>
                  <a:spcPct val="90000"/>
                </a:lnSpc>
                <a:defRPr sz="1800">
                  <a:solidFill>
                    <a:srgbClr val="000000"/>
                  </a:solidFill>
                </a:defRPr>
              </a:pPr>
              <a:r>
                <a:rPr sz="700">
                  <a:solidFill>
                    <a:schemeClr val="bg1">
                      <a:lumMod val="50000"/>
                    </a:schemeClr>
                  </a:solidFill>
                  <a:latin typeface="+mn-ea"/>
                  <a:ea typeface="+mn-ea"/>
                </a:rPr>
                <a:t>125 Checkins</a:t>
              </a:r>
            </a:p>
          </p:txBody>
        </p:sp>
      </p:grpSp>
      <p:sp>
        <p:nvSpPr>
          <p:cNvPr id="5414" name="Shape 5414"/>
          <p:cNvSpPr/>
          <p:nvPr/>
        </p:nvSpPr>
        <p:spPr>
          <a:xfrm>
            <a:off x="3712660" y="2216368"/>
            <a:ext cx="75074" cy="63005"/>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5415" name="Shape 5415"/>
          <p:cNvSpPr/>
          <p:nvPr/>
        </p:nvSpPr>
        <p:spPr>
          <a:xfrm>
            <a:off x="3712830" y="2747672"/>
            <a:ext cx="74735" cy="631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775" y="0"/>
                  <a:pt x="1679" y="4815"/>
                  <a:pt x="1595" y="10776"/>
                </a:cubicBezTo>
                <a:cubicBezTo>
                  <a:pt x="674" y="11105"/>
                  <a:pt x="0" y="12147"/>
                  <a:pt x="0" y="13380"/>
                </a:cubicBezTo>
                <a:lnTo>
                  <a:pt x="0" y="18805"/>
                </a:lnTo>
                <a:cubicBezTo>
                  <a:pt x="0" y="20301"/>
                  <a:pt x="993" y="21511"/>
                  <a:pt x="2216" y="21511"/>
                </a:cubicBezTo>
                <a:lnTo>
                  <a:pt x="3967" y="21511"/>
                </a:lnTo>
                <a:lnTo>
                  <a:pt x="3967" y="11117"/>
                </a:lnTo>
                <a:cubicBezTo>
                  <a:pt x="3971" y="11068"/>
                  <a:pt x="3984" y="11018"/>
                  <a:pt x="3984" y="10967"/>
                </a:cubicBezTo>
                <a:cubicBezTo>
                  <a:pt x="3984" y="6481"/>
                  <a:pt x="7042" y="2829"/>
                  <a:pt x="10800" y="2829"/>
                </a:cubicBezTo>
                <a:cubicBezTo>
                  <a:pt x="14558" y="2829"/>
                  <a:pt x="17616" y="6481"/>
                  <a:pt x="17616" y="10967"/>
                </a:cubicBezTo>
                <a:cubicBezTo>
                  <a:pt x="17616" y="11036"/>
                  <a:pt x="17624" y="11098"/>
                  <a:pt x="17633" y="11165"/>
                </a:cubicBezTo>
                <a:lnTo>
                  <a:pt x="17633" y="21511"/>
                </a:lnTo>
                <a:lnTo>
                  <a:pt x="19389" y="21511"/>
                </a:lnTo>
                <a:cubicBezTo>
                  <a:pt x="20612" y="21511"/>
                  <a:pt x="21600" y="20303"/>
                  <a:pt x="21600" y="18805"/>
                </a:cubicBezTo>
                <a:lnTo>
                  <a:pt x="21600" y="13380"/>
                </a:lnTo>
                <a:cubicBezTo>
                  <a:pt x="21600" y="12145"/>
                  <a:pt x="20927" y="11103"/>
                  <a:pt x="20005" y="10776"/>
                </a:cubicBezTo>
                <a:cubicBezTo>
                  <a:pt x="19919" y="4817"/>
                  <a:pt x="15825" y="0"/>
                  <a:pt x="10800" y="0"/>
                </a:cubicBezTo>
                <a:close/>
                <a:moveTo>
                  <a:pt x="5423" y="10953"/>
                </a:moveTo>
                <a:cubicBezTo>
                  <a:pt x="4981" y="10953"/>
                  <a:pt x="4629" y="11378"/>
                  <a:pt x="4629" y="11901"/>
                </a:cubicBezTo>
                <a:lnTo>
                  <a:pt x="4629" y="20659"/>
                </a:lnTo>
                <a:cubicBezTo>
                  <a:pt x="4629" y="21182"/>
                  <a:pt x="4981" y="21600"/>
                  <a:pt x="5423" y="21600"/>
                </a:cubicBezTo>
                <a:cubicBezTo>
                  <a:pt x="5863" y="21600"/>
                  <a:pt x="6223" y="21182"/>
                  <a:pt x="6223" y="20659"/>
                </a:cubicBezTo>
                <a:lnTo>
                  <a:pt x="6223" y="11901"/>
                </a:lnTo>
                <a:cubicBezTo>
                  <a:pt x="6223" y="11380"/>
                  <a:pt x="5863" y="10953"/>
                  <a:pt x="5423" y="10953"/>
                </a:cubicBezTo>
                <a:close/>
                <a:moveTo>
                  <a:pt x="16027" y="10953"/>
                </a:moveTo>
                <a:cubicBezTo>
                  <a:pt x="15586" y="10953"/>
                  <a:pt x="15233" y="11378"/>
                  <a:pt x="15233" y="11901"/>
                </a:cubicBezTo>
                <a:lnTo>
                  <a:pt x="15233" y="20659"/>
                </a:lnTo>
                <a:cubicBezTo>
                  <a:pt x="15233" y="21182"/>
                  <a:pt x="15586" y="21600"/>
                  <a:pt x="16027" y="21600"/>
                </a:cubicBezTo>
                <a:cubicBezTo>
                  <a:pt x="16467" y="21600"/>
                  <a:pt x="16822" y="21182"/>
                  <a:pt x="16822" y="20659"/>
                </a:cubicBezTo>
                <a:lnTo>
                  <a:pt x="16822" y="11901"/>
                </a:lnTo>
                <a:cubicBezTo>
                  <a:pt x="16822" y="11380"/>
                  <a:pt x="16467" y="10953"/>
                  <a:pt x="16027" y="1095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5416" name="Shape 5416"/>
          <p:cNvSpPr/>
          <p:nvPr/>
        </p:nvSpPr>
        <p:spPr>
          <a:xfrm>
            <a:off x="3718344" y="2476871"/>
            <a:ext cx="63708" cy="61150"/>
          </a:xfrm>
          <a:custGeom>
            <a:avLst/>
            <a:gdLst/>
            <a:ahLst/>
            <a:cxnLst>
              <a:cxn ang="0">
                <a:pos x="wd2" y="hd2"/>
              </a:cxn>
              <a:cxn ang="5400000">
                <a:pos x="wd2" y="hd2"/>
              </a:cxn>
              <a:cxn ang="10800000">
                <a:pos x="wd2" y="hd2"/>
              </a:cxn>
              <a:cxn ang="16200000">
                <a:pos x="wd2" y="hd2"/>
              </a:cxn>
            </a:cxnLst>
            <a:rect l="0" t="0" r="r" b="b"/>
            <a:pathLst>
              <a:path w="21570" h="21600" extrusionOk="0">
                <a:moveTo>
                  <a:pt x="4669" y="0"/>
                </a:moveTo>
                <a:cubicBezTo>
                  <a:pt x="2495" y="0"/>
                  <a:pt x="729" y="1845"/>
                  <a:pt x="729" y="4111"/>
                </a:cubicBezTo>
                <a:cubicBezTo>
                  <a:pt x="729" y="6378"/>
                  <a:pt x="2495" y="8222"/>
                  <a:pt x="4669" y="8222"/>
                </a:cubicBezTo>
                <a:cubicBezTo>
                  <a:pt x="6842" y="8222"/>
                  <a:pt x="8610" y="6378"/>
                  <a:pt x="8610" y="4111"/>
                </a:cubicBezTo>
                <a:cubicBezTo>
                  <a:pt x="8610" y="1845"/>
                  <a:pt x="6842" y="0"/>
                  <a:pt x="4669" y="0"/>
                </a:cubicBezTo>
                <a:close/>
                <a:moveTo>
                  <a:pt x="13415" y="0"/>
                </a:moveTo>
                <a:cubicBezTo>
                  <a:pt x="11243" y="0"/>
                  <a:pt x="9475" y="1845"/>
                  <a:pt x="9475" y="4111"/>
                </a:cubicBezTo>
                <a:cubicBezTo>
                  <a:pt x="9475" y="6378"/>
                  <a:pt x="11243" y="8222"/>
                  <a:pt x="13415" y="8222"/>
                </a:cubicBezTo>
                <a:cubicBezTo>
                  <a:pt x="15588" y="8222"/>
                  <a:pt x="17356" y="6378"/>
                  <a:pt x="17356" y="4111"/>
                </a:cubicBezTo>
                <a:cubicBezTo>
                  <a:pt x="17356" y="1845"/>
                  <a:pt x="15588" y="0"/>
                  <a:pt x="13415" y="0"/>
                </a:cubicBezTo>
                <a:close/>
                <a:moveTo>
                  <a:pt x="4669" y="1331"/>
                </a:moveTo>
                <a:cubicBezTo>
                  <a:pt x="6141" y="1331"/>
                  <a:pt x="7334" y="2576"/>
                  <a:pt x="7334" y="4111"/>
                </a:cubicBezTo>
                <a:cubicBezTo>
                  <a:pt x="7334" y="5648"/>
                  <a:pt x="6141" y="6891"/>
                  <a:pt x="4669" y="6891"/>
                </a:cubicBezTo>
                <a:cubicBezTo>
                  <a:pt x="3196" y="6891"/>
                  <a:pt x="2004" y="5648"/>
                  <a:pt x="2004" y="4111"/>
                </a:cubicBezTo>
                <a:cubicBezTo>
                  <a:pt x="2004" y="2574"/>
                  <a:pt x="3196" y="1331"/>
                  <a:pt x="4669" y="1331"/>
                </a:cubicBezTo>
                <a:close/>
                <a:moveTo>
                  <a:pt x="13415" y="1331"/>
                </a:moveTo>
                <a:cubicBezTo>
                  <a:pt x="14889" y="1331"/>
                  <a:pt x="16080" y="2576"/>
                  <a:pt x="16080" y="4111"/>
                </a:cubicBezTo>
                <a:cubicBezTo>
                  <a:pt x="16080" y="5648"/>
                  <a:pt x="14889" y="6891"/>
                  <a:pt x="13415" y="6891"/>
                </a:cubicBezTo>
                <a:cubicBezTo>
                  <a:pt x="11942" y="6891"/>
                  <a:pt x="10751" y="5648"/>
                  <a:pt x="10751" y="4111"/>
                </a:cubicBezTo>
                <a:cubicBezTo>
                  <a:pt x="10751" y="2574"/>
                  <a:pt x="11942" y="1331"/>
                  <a:pt x="13415" y="1331"/>
                </a:cubicBezTo>
                <a:close/>
                <a:moveTo>
                  <a:pt x="4692" y="1521"/>
                </a:moveTo>
                <a:cubicBezTo>
                  <a:pt x="4001" y="1521"/>
                  <a:pt x="3346" y="1872"/>
                  <a:pt x="2961" y="2471"/>
                </a:cubicBezTo>
                <a:cubicBezTo>
                  <a:pt x="2863" y="2623"/>
                  <a:pt x="2906" y="2844"/>
                  <a:pt x="3052" y="2947"/>
                </a:cubicBezTo>
                <a:cubicBezTo>
                  <a:pt x="3106" y="2983"/>
                  <a:pt x="3173" y="2994"/>
                  <a:pt x="3234" y="2994"/>
                </a:cubicBezTo>
                <a:cubicBezTo>
                  <a:pt x="3336" y="2994"/>
                  <a:pt x="3446" y="2947"/>
                  <a:pt x="3508" y="2851"/>
                </a:cubicBezTo>
                <a:cubicBezTo>
                  <a:pt x="3773" y="2436"/>
                  <a:pt x="4214" y="2186"/>
                  <a:pt x="4692" y="2186"/>
                </a:cubicBezTo>
                <a:cubicBezTo>
                  <a:pt x="4867" y="2186"/>
                  <a:pt x="5011" y="2036"/>
                  <a:pt x="5011" y="1853"/>
                </a:cubicBezTo>
                <a:cubicBezTo>
                  <a:pt x="5011" y="1670"/>
                  <a:pt x="4867" y="1521"/>
                  <a:pt x="4692" y="1521"/>
                </a:cubicBezTo>
                <a:close/>
                <a:moveTo>
                  <a:pt x="13438" y="1521"/>
                </a:moveTo>
                <a:cubicBezTo>
                  <a:pt x="12748" y="1521"/>
                  <a:pt x="12092" y="1872"/>
                  <a:pt x="11707" y="2471"/>
                </a:cubicBezTo>
                <a:cubicBezTo>
                  <a:pt x="11610" y="2623"/>
                  <a:pt x="11653" y="2844"/>
                  <a:pt x="11798" y="2947"/>
                </a:cubicBezTo>
                <a:cubicBezTo>
                  <a:pt x="11852" y="2983"/>
                  <a:pt x="11919" y="2994"/>
                  <a:pt x="11980" y="2994"/>
                </a:cubicBezTo>
                <a:cubicBezTo>
                  <a:pt x="12083" y="2994"/>
                  <a:pt x="12192" y="2947"/>
                  <a:pt x="12254" y="2851"/>
                </a:cubicBezTo>
                <a:cubicBezTo>
                  <a:pt x="12520" y="2436"/>
                  <a:pt x="12961" y="2186"/>
                  <a:pt x="13438" y="2186"/>
                </a:cubicBezTo>
                <a:cubicBezTo>
                  <a:pt x="13614" y="2186"/>
                  <a:pt x="13757" y="2036"/>
                  <a:pt x="13757" y="1853"/>
                </a:cubicBezTo>
                <a:cubicBezTo>
                  <a:pt x="13757" y="1670"/>
                  <a:pt x="13614" y="1521"/>
                  <a:pt x="13438" y="1521"/>
                </a:cubicBezTo>
                <a:close/>
                <a:moveTo>
                  <a:pt x="3303" y="3042"/>
                </a:moveTo>
                <a:cubicBezTo>
                  <a:pt x="3130" y="3007"/>
                  <a:pt x="2971" y="3123"/>
                  <a:pt x="2938" y="3303"/>
                </a:cubicBezTo>
                <a:cubicBezTo>
                  <a:pt x="2918" y="3412"/>
                  <a:pt x="2914" y="3470"/>
                  <a:pt x="2915" y="3541"/>
                </a:cubicBezTo>
                <a:lnTo>
                  <a:pt x="2915" y="3612"/>
                </a:lnTo>
                <a:cubicBezTo>
                  <a:pt x="2915" y="3795"/>
                  <a:pt x="3059" y="3945"/>
                  <a:pt x="3234" y="3945"/>
                </a:cubicBezTo>
                <a:cubicBezTo>
                  <a:pt x="3409" y="3945"/>
                  <a:pt x="3553" y="3795"/>
                  <a:pt x="3553" y="3612"/>
                </a:cubicBezTo>
                <a:lnTo>
                  <a:pt x="3553" y="3517"/>
                </a:lnTo>
                <a:cubicBezTo>
                  <a:pt x="3552" y="3478"/>
                  <a:pt x="3545" y="3489"/>
                  <a:pt x="3553" y="3446"/>
                </a:cubicBezTo>
                <a:cubicBezTo>
                  <a:pt x="3585" y="3266"/>
                  <a:pt x="3474" y="3076"/>
                  <a:pt x="3303" y="3042"/>
                </a:cubicBezTo>
                <a:close/>
                <a:moveTo>
                  <a:pt x="2232" y="8364"/>
                </a:moveTo>
                <a:cubicBezTo>
                  <a:pt x="1039" y="8364"/>
                  <a:pt x="0" y="9594"/>
                  <a:pt x="0" y="10883"/>
                </a:cubicBezTo>
                <a:lnTo>
                  <a:pt x="0" y="19533"/>
                </a:lnTo>
                <a:cubicBezTo>
                  <a:pt x="0" y="20773"/>
                  <a:pt x="999" y="21600"/>
                  <a:pt x="2232" y="21600"/>
                </a:cubicBezTo>
                <a:lnTo>
                  <a:pt x="14030" y="21600"/>
                </a:lnTo>
                <a:cubicBezTo>
                  <a:pt x="15263" y="21600"/>
                  <a:pt x="16217" y="20678"/>
                  <a:pt x="16217" y="19414"/>
                </a:cubicBezTo>
                <a:lnTo>
                  <a:pt x="16194" y="18891"/>
                </a:lnTo>
                <a:cubicBezTo>
                  <a:pt x="17037" y="19333"/>
                  <a:pt x="18350" y="20053"/>
                  <a:pt x="19565" y="20721"/>
                </a:cubicBezTo>
                <a:cubicBezTo>
                  <a:pt x="19600" y="20740"/>
                  <a:pt x="19617" y="20755"/>
                  <a:pt x="19656" y="20768"/>
                </a:cubicBezTo>
                <a:cubicBezTo>
                  <a:pt x="19991" y="20875"/>
                  <a:pt x="20265" y="20935"/>
                  <a:pt x="20522" y="20935"/>
                </a:cubicBezTo>
                <a:cubicBezTo>
                  <a:pt x="20963" y="20925"/>
                  <a:pt x="21235" y="20696"/>
                  <a:pt x="21364" y="20507"/>
                </a:cubicBezTo>
                <a:cubicBezTo>
                  <a:pt x="21523" y="20280"/>
                  <a:pt x="21569" y="20003"/>
                  <a:pt x="21569" y="19604"/>
                </a:cubicBezTo>
                <a:lnTo>
                  <a:pt x="21569" y="10646"/>
                </a:lnTo>
                <a:cubicBezTo>
                  <a:pt x="21569" y="10382"/>
                  <a:pt x="21600" y="9760"/>
                  <a:pt x="21205" y="9339"/>
                </a:cubicBezTo>
                <a:cubicBezTo>
                  <a:pt x="20997" y="9117"/>
                  <a:pt x="20747" y="9006"/>
                  <a:pt x="20431" y="9006"/>
                </a:cubicBezTo>
                <a:cubicBezTo>
                  <a:pt x="20175" y="9006"/>
                  <a:pt x="19901" y="9074"/>
                  <a:pt x="19565" y="9244"/>
                </a:cubicBezTo>
                <a:cubicBezTo>
                  <a:pt x="18569" y="9801"/>
                  <a:pt x="17127" y="10589"/>
                  <a:pt x="16194" y="11097"/>
                </a:cubicBezTo>
                <a:lnTo>
                  <a:pt x="16217" y="10859"/>
                </a:lnTo>
                <a:cubicBezTo>
                  <a:pt x="16219" y="10845"/>
                  <a:pt x="16217" y="10779"/>
                  <a:pt x="16217" y="10764"/>
                </a:cubicBezTo>
                <a:cubicBezTo>
                  <a:pt x="16217" y="9475"/>
                  <a:pt x="15241" y="8364"/>
                  <a:pt x="14030" y="8364"/>
                </a:cubicBezTo>
                <a:lnTo>
                  <a:pt x="2232" y="8364"/>
                </a:lnTo>
                <a:close/>
                <a:moveTo>
                  <a:pt x="2232" y="9695"/>
                </a:moveTo>
                <a:lnTo>
                  <a:pt x="14030" y="9695"/>
                </a:lnTo>
                <a:cubicBezTo>
                  <a:pt x="14527" y="9695"/>
                  <a:pt x="14954" y="10201"/>
                  <a:pt x="14964" y="10741"/>
                </a:cubicBezTo>
                <a:lnTo>
                  <a:pt x="14850" y="12190"/>
                </a:lnTo>
                <a:cubicBezTo>
                  <a:pt x="14838" y="12372"/>
                  <a:pt x="14912" y="12531"/>
                  <a:pt x="15033" y="12665"/>
                </a:cubicBezTo>
                <a:cubicBezTo>
                  <a:pt x="15152" y="12799"/>
                  <a:pt x="15311" y="12879"/>
                  <a:pt x="15488" y="12879"/>
                </a:cubicBezTo>
                <a:cubicBezTo>
                  <a:pt x="15694" y="12879"/>
                  <a:pt x="15752" y="12878"/>
                  <a:pt x="20134" y="10432"/>
                </a:cubicBezTo>
                <a:cubicBezTo>
                  <a:pt x="20221" y="10388"/>
                  <a:pt x="20293" y="10375"/>
                  <a:pt x="20339" y="10360"/>
                </a:cubicBezTo>
                <a:cubicBezTo>
                  <a:pt x="20347" y="10418"/>
                  <a:pt x="20342" y="10514"/>
                  <a:pt x="20339" y="10646"/>
                </a:cubicBezTo>
                <a:lnTo>
                  <a:pt x="20339" y="19580"/>
                </a:lnTo>
                <a:cubicBezTo>
                  <a:pt x="20252" y="19559"/>
                  <a:pt x="20156" y="19529"/>
                  <a:pt x="20089" y="19509"/>
                </a:cubicBezTo>
                <a:cubicBezTo>
                  <a:pt x="15820" y="17162"/>
                  <a:pt x="15676" y="17156"/>
                  <a:pt x="15488" y="17156"/>
                </a:cubicBezTo>
                <a:cubicBezTo>
                  <a:pt x="15313" y="17156"/>
                  <a:pt x="15153" y="17236"/>
                  <a:pt x="15033" y="17370"/>
                </a:cubicBezTo>
                <a:cubicBezTo>
                  <a:pt x="14913" y="17503"/>
                  <a:pt x="14840" y="17663"/>
                  <a:pt x="14850" y="17846"/>
                </a:cubicBezTo>
                <a:lnTo>
                  <a:pt x="14964" y="19438"/>
                </a:lnTo>
                <a:cubicBezTo>
                  <a:pt x="14955" y="19950"/>
                  <a:pt x="14546" y="20293"/>
                  <a:pt x="14030" y="20293"/>
                </a:cubicBezTo>
                <a:lnTo>
                  <a:pt x="2232" y="20293"/>
                </a:lnTo>
                <a:cubicBezTo>
                  <a:pt x="1694" y="20293"/>
                  <a:pt x="1275" y="20047"/>
                  <a:pt x="1275" y="19533"/>
                </a:cubicBezTo>
                <a:lnTo>
                  <a:pt x="1275" y="10883"/>
                </a:lnTo>
                <a:cubicBezTo>
                  <a:pt x="1275" y="10323"/>
                  <a:pt x="1737" y="9695"/>
                  <a:pt x="2232" y="9695"/>
                </a:cubicBezTo>
                <a:close/>
                <a:moveTo>
                  <a:pt x="3325" y="10646"/>
                </a:moveTo>
                <a:cubicBezTo>
                  <a:pt x="2689" y="10646"/>
                  <a:pt x="2187" y="11458"/>
                  <a:pt x="2187" y="12071"/>
                </a:cubicBezTo>
                <a:lnTo>
                  <a:pt x="2187" y="13758"/>
                </a:lnTo>
                <a:cubicBezTo>
                  <a:pt x="2187" y="13942"/>
                  <a:pt x="2328" y="14091"/>
                  <a:pt x="2505" y="14091"/>
                </a:cubicBezTo>
                <a:cubicBezTo>
                  <a:pt x="2681" y="14091"/>
                  <a:pt x="2824" y="13943"/>
                  <a:pt x="2824" y="13758"/>
                </a:cubicBezTo>
                <a:lnTo>
                  <a:pt x="2824" y="12071"/>
                </a:lnTo>
                <a:cubicBezTo>
                  <a:pt x="2824" y="11762"/>
                  <a:pt x="3093" y="11311"/>
                  <a:pt x="3325" y="11311"/>
                </a:cubicBezTo>
                <a:lnTo>
                  <a:pt x="6036" y="11311"/>
                </a:lnTo>
                <a:cubicBezTo>
                  <a:pt x="6211" y="11311"/>
                  <a:pt x="6355" y="11161"/>
                  <a:pt x="6355" y="10978"/>
                </a:cubicBezTo>
                <a:cubicBezTo>
                  <a:pt x="6355" y="10795"/>
                  <a:pt x="6211" y="10646"/>
                  <a:pt x="6036" y="10646"/>
                </a:cubicBezTo>
                <a:lnTo>
                  <a:pt x="3325" y="10646"/>
                </a:lnTo>
                <a:close/>
                <a:moveTo>
                  <a:pt x="6879" y="10646"/>
                </a:moveTo>
                <a:cubicBezTo>
                  <a:pt x="6703" y="10646"/>
                  <a:pt x="6560" y="10795"/>
                  <a:pt x="6560" y="10978"/>
                </a:cubicBezTo>
                <a:cubicBezTo>
                  <a:pt x="6560" y="11161"/>
                  <a:pt x="6703" y="11311"/>
                  <a:pt x="6879" y="11311"/>
                </a:cubicBezTo>
                <a:lnTo>
                  <a:pt x="7197" y="11311"/>
                </a:lnTo>
                <a:cubicBezTo>
                  <a:pt x="7372" y="11311"/>
                  <a:pt x="7516" y="11161"/>
                  <a:pt x="7516" y="10978"/>
                </a:cubicBezTo>
                <a:cubicBezTo>
                  <a:pt x="7516" y="10795"/>
                  <a:pt x="7372" y="10646"/>
                  <a:pt x="7197" y="10646"/>
                </a:cubicBezTo>
                <a:lnTo>
                  <a:pt x="6879" y="10646"/>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pic>
        <p:nvPicPr>
          <p:cNvPr id="5" name="图片占位符 4"/>
          <p:cNvPicPr>
            <a:picLocks noGrp="1" noChangeAspect="1"/>
          </p:cNvPicPr>
          <p:nvPr>
            <p:ph type="pic" sz="quarter" idx="35"/>
          </p:nvPr>
        </p:nvPicPr>
        <p:blipFill>
          <a:blip r:embed="rId3" cstate="print">
            <a:extLst>
              <a:ext uri="{28A0092B-C50C-407E-A947-70E740481C1C}">
                <a14:useLocalDpi xmlns:a14="http://schemas.microsoft.com/office/drawing/2010/main" val="0"/>
              </a:ext>
            </a:extLst>
          </a:blip>
          <a:srcRect t="1641" b="1641"/>
          <a:stretch>
            <a:fillRect/>
          </a:stretch>
        </p:blipFill>
        <p:spPr/>
      </p:pic>
      <p:sp>
        <p:nvSpPr>
          <p:cNvPr id="5417" name="Shape 5417"/>
          <p:cNvSpPr/>
          <p:nvPr/>
        </p:nvSpPr>
        <p:spPr>
          <a:xfrm>
            <a:off x="3698635" y="3015785"/>
            <a:ext cx="103124" cy="71691"/>
          </a:xfrm>
          <a:custGeom>
            <a:avLst/>
            <a:gdLst/>
            <a:ahLst/>
            <a:cxnLst>
              <a:cxn ang="0">
                <a:pos x="wd2" y="hd2"/>
              </a:cxn>
              <a:cxn ang="5400000">
                <a:pos x="wd2" y="hd2"/>
              </a:cxn>
              <a:cxn ang="10800000">
                <a:pos x="wd2" y="hd2"/>
              </a:cxn>
              <a:cxn ang="16200000">
                <a:pos x="wd2" y="hd2"/>
              </a:cxn>
            </a:cxnLst>
            <a:rect l="0" t="0" r="r" b="b"/>
            <a:pathLst>
              <a:path w="20948" h="21600" extrusionOk="0">
                <a:moveTo>
                  <a:pt x="10728" y="0"/>
                </a:moveTo>
                <a:cubicBezTo>
                  <a:pt x="9834" y="0"/>
                  <a:pt x="8992" y="522"/>
                  <a:pt x="8360" y="1460"/>
                </a:cubicBezTo>
                <a:cubicBezTo>
                  <a:pt x="7728" y="2397"/>
                  <a:pt x="7375" y="3647"/>
                  <a:pt x="7375" y="4972"/>
                </a:cubicBezTo>
                <a:cubicBezTo>
                  <a:pt x="7375" y="5899"/>
                  <a:pt x="7595" y="6733"/>
                  <a:pt x="7914" y="7504"/>
                </a:cubicBezTo>
                <a:lnTo>
                  <a:pt x="5299" y="12727"/>
                </a:lnTo>
                <a:cubicBezTo>
                  <a:pt x="4726" y="12095"/>
                  <a:pt x="4058" y="11678"/>
                  <a:pt x="3331" y="11678"/>
                </a:cubicBezTo>
                <a:cubicBezTo>
                  <a:pt x="2437" y="11678"/>
                  <a:pt x="1610" y="12201"/>
                  <a:pt x="978" y="13138"/>
                </a:cubicBezTo>
                <a:cubicBezTo>
                  <a:pt x="-326" y="15073"/>
                  <a:pt x="-326" y="18206"/>
                  <a:pt x="978" y="20140"/>
                </a:cubicBezTo>
                <a:cubicBezTo>
                  <a:pt x="1610" y="21078"/>
                  <a:pt x="2437" y="21600"/>
                  <a:pt x="3331" y="21600"/>
                </a:cubicBezTo>
                <a:cubicBezTo>
                  <a:pt x="4225" y="21600"/>
                  <a:pt x="5067" y="21078"/>
                  <a:pt x="5699" y="20140"/>
                </a:cubicBezTo>
                <a:cubicBezTo>
                  <a:pt x="6808" y="18496"/>
                  <a:pt x="6922" y="16026"/>
                  <a:pt x="6145" y="14119"/>
                </a:cubicBezTo>
                <a:lnTo>
                  <a:pt x="8744" y="8850"/>
                </a:lnTo>
                <a:cubicBezTo>
                  <a:pt x="9320" y="9495"/>
                  <a:pt x="9993" y="9922"/>
                  <a:pt x="10728" y="9922"/>
                </a:cubicBezTo>
                <a:cubicBezTo>
                  <a:pt x="11367" y="9922"/>
                  <a:pt x="11937" y="9572"/>
                  <a:pt x="12465" y="9078"/>
                </a:cubicBezTo>
                <a:lnTo>
                  <a:pt x="14880" y="13936"/>
                </a:lnTo>
                <a:cubicBezTo>
                  <a:pt x="14016" y="15863"/>
                  <a:pt x="14104" y="18443"/>
                  <a:pt x="15249" y="20140"/>
                </a:cubicBezTo>
                <a:cubicBezTo>
                  <a:pt x="15881" y="21078"/>
                  <a:pt x="16708" y="21600"/>
                  <a:pt x="17602" y="21600"/>
                </a:cubicBezTo>
                <a:cubicBezTo>
                  <a:pt x="18495" y="21600"/>
                  <a:pt x="19337" y="21078"/>
                  <a:pt x="19970" y="20140"/>
                </a:cubicBezTo>
                <a:cubicBezTo>
                  <a:pt x="21274" y="18206"/>
                  <a:pt x="21274" y="15073"/>
                  <a:pt x="19970" y="13138"/>
                </a:cubicBezTo>
                <a:cubicBezTo>
                  <a:pt x="19337" y="12201"/>
                  <a:pt x="18495" y="11678"/>
                  <a:pt x="17602" y="11678"/>
                </a:cubicBezTo>
                <a:cubicBezTo>
                  <a:pt x="16913" y="11678"/>
                  <a:pt x="16296" y="12066"/>
                  <a:pt x="15741" y="12636"/>
                </a:cubicBezTo>
                <a:lnTo>
                  <a:pt x="13373" y="7846"/>
                </a:lnTo>
                <a:cubicBezTo>
                  <a:pt x="13791" y="7001"/>
                  <a:pt x="14065" y="6040"/>
                  <a:pt x="14065" y="4972"/>
                </a:cubicBezTo>
                <a:cubicBezTo>
                  <a:pt x="14065" y="3647"/>
                  <a:pt x="13712" y="2397"/>
                  <a:pt x="13081" y="1460"/>
                </a:cubicBezTo>
                <a:cubicBezTo>
                  <a:pt x="12448" y="522"/>
                  <a:pt x="11621" y="0"/>
                  <a:pt x="10728" y="0"/>
                </a:cubicBezTo>
                <a:close/>
                <a:moveTo>
                  <a:pt x="10728" y="1802"/>
                </a:moveTo>
                <a:cubicBezTo>
                  <a:pt x="11295" y="1802"/>
                  <a:pt x="11818" y="2141"/>
                  <a:pt x="12219" y="2737"/>
                </a:cubicBezTo>
                <a:cubicBezTo>
                  <a:pt x="12621" y="3332"/>
                  <a:pt x="12850" y="4130"/>
                  <a:pt x="12850" y="4972"/>
                </a:cubicBezTo>
                <a:cubicBezTo>
                  <a:pt x="12850" y="5562"/>
                  <a:pt x="12699" y="6079"/>
                  <a:pt x="12496" y="6569"/>
                </a:cubicBezTo>
                <a:cubicBezTo>
                  <a:pt x="12346" y="6541"/>
                  <a:pt x="12182" y="6607"/>
                  <a:pt x="12050" y="6751"/>
                </a:cubicBezTo>
                <a:cubicBezTo>
                  <a:pt x="11872" y="6947"/>
                  <a:pt x="11831" y="7245"/>
                  <a:pt x="11850" y="7550"/>
                </a:cubicBezTo>
                <a:cubicBezTo>
                  <a:pt x="11509" y="7878"/>
                  <a:pt x="11144" y="8120"/>
                  <a:pt x="10728" y="8120"/>
                </a:cubicBezTo>
                <a:cubicBezTo>
                  <a:pt x="10160" y="8120"/>
                  <a:pt x="9622" y="7780"/>
                  <a:pt x="9221" y="7185"/>
                </a:cubicBezTo>
                <a:cubicBezTo>
                  <a:pt x="9181" y="7025"/>
                  <a:pt x="9151" y="6860"/>
                  <a:pt x="9052" y="6751"/>
                </a:cubicBezTo>
                <a:cubicBezTo>
                  <a:pt x="9042" y="6741"/>
                  <a:pt x="9031" y="6738"/>
                  <a:pt x="9021" y="6729"/>
                </a:cubicBezTo>
                <a:cubicBezTo>
                  <a:pt x="8771" y="6202"/>
                  <a:pt x="8590" y="5629"/>
                  <a:pt x="8590" y="4972"/>
                </a:cubicBezTo>
                <a:cubicBezTo>
                  <a:pt x="8590" y="4130"/>
                  <a:pt x="8819" y="3332"/>
                  <a:pt x="9221" y="2737"/>
                </a:cubicBezTo>
                <a:cubicBezTo>
                  <a:pt x="9622" y="2141"/>
                  <a:pt x="10160" y="1802"/>
                  <a:pt x="10728" y="1802"/>
                </a:cubicBezTo>
                <a:close/>
                <a:moveTo>
                  <a:pt x="3331" y="13480"/>
                </a:moveTo>
                <a:cubicBezTo>
                  <a:pt x="3899" y="13480"/>
                  <a:pt x="4436" y="13820"/>
                  <a:pt x="4838" y="14415"/>
                </a:cubicBezTo>
                <a:cubicBezTo>
                  <a:pt x="5666" y="15644"/>
                  <a:pt x="5666" y="17634"/>
                  <a:pt x="4838" y="18863"/>
                </a:cubicBezTo>
                <a:cubicBezTo>
                  <a:pt x="4436" y="19458"/>
                  <a:pt x="3899" y="19798"/>
                  <a:pt x="3331" y="19798"/>
                </a:cubicBezTo>
                <a:cubicBezTo>
                  <a:pt x="2763" y="19798"/>
                  <a:pt x="2240" y="19458"/>
                  <a:pt x="1839" y="18863"/>
                </a:cubicBezTo>
                <a:cubicBezTo>
                  <a:pt x="1011" y="17634"/>
                  <a:pt x="1011" y="15644"/>
                  <a:pt x="1839" y="14415"/>
                </a:cubicBezTo>
                <a:cubicBezTo>
                  <a:pt x="2240" y="13820"/>
                  <a:pt x="2763" y="13480"/>
                  <a:pt x="3331" y="13480"/>
                </a:cubicBezTo>
                <a:close/>
                <a:moveTo>
                  <a:pt x="17602" y="13480"/>
                </a:moveTo>
                <a:cubicBezTo>
                  <a:pt x="18170" y="13480"/>
                  <a:pt x="18708" y="13820"/>
                  <a:pt x="19109" y="14415"/>
                </a:cubicBezTo>
                <a:cubicBezTo>
                  <a:pt x="19937" y="15644"/>
                  <a:pt x="19937" y="17634"/>
                  <a:pt x="19109" y="18863"/>
                </a:cubicBezTo>
                <a:cubicBezTo>
                  <a:pt x="18708" y="19458"/>
                  <a:pt x="18170" y="19798"/>
                  <a:pt x="17602" y="19798"/>
                </a:cubicBezTo>
                <a:cubicBezTo>
                  <a:pt x="17034" y="19798"/>
                  <a:pt x="16511" y="19458"/>
                  <a:pt x="16110" y="18863"/>
                </a:cubicBezTo>
                <a:cubicBezTo>
                  <a:pt x="15281" y="17634"/>
                  <a:pt x="15281" y="15644"/>
                  <a:pt x="16110" y="14415"/>
                </a:cubicBezTo>
                <a:cubicBezTo>
                  <a:pt x="16511" y="13820"/>
                  <a:pt x="17034" y="13480"/>
                  <a:pt x="17602" y="1348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mn-ea"/>
            </a:endParaRPr>
          </a:p>
        </p:txBody>
      </p:sp>
      <p:sp>
        <p:nvSpPr>
          <p:cNvPr id="5418" name="Shape 5418"/>
          <p:cNvSpPr/>
          <p:nvPr/>
        </p:nvSpPr>
        <p:spPr>
          <a:xfrm>
            <a:off x="3631044" y="1136052"/>
            <a:ext cx="1712737" cy="261378"/>
          </a:xfrm>
          <a:prstGeom prst="rect">
            <a:avLst/>
          </a:prstGeom>
          <a:solidFill>
            <a:srgbClr val="000000">
              <a:alpha val="45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latin typeface="+mn-ea"/>
            </a:endParaRPr>
          </a:p>
        </p:txBody>
      </p:sp>
      <p:sp>
        <p:nvSpPr>
          <p:cNvPr id="5419" name="Shape 5419"/>
          <p:cNvSpPr/>
          <p:nvPr/>
        </p:nvSpPr>
        <p:spPr>
          <a:xfrm>
            <a:off x="4212788" y="1180436"/>
            <a:ext cx="537743" cy="11492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nSpc>
                <a:spcPct val="114000"/>
              </a:lnSpc>
              <a:defRPr sz="2000">
                <a:solidFill>
                  <a:srgbClr val="FFFFFF"/>
                </a:solidFill>
                <a:latin typeface="Roboto Bold"/>
                <a:ea typeface="Roboto Bold"/>
                <a:cs typeface="Roboto Bold"/>
                <a:sym typeface="Roboto Bold"/>
              </a:defRPr>
            </a:lvl1pPr>
          </a:lstStyle>
          <a:p>
            <a:pPr lvl="0">
              <a:lnSpc>
                <a:spcPct val="80000"/>
              </a:lnSpc>
              <a:defRPr sz="1800">
                <a:solidFill>
                  <a:srgbClr val="000000"/>
                </a:solidFill>
              </a:defRPr>
            </a:pPr>
            <a:r>
              <a:rPr sz="800" dirty="0">
                <a:latin typeface="+mn-ea"/>
                <a:ea typeface="+mn-ea"/>
              </a:rPr>
              <a:t>Profile</a:t>
            </a:r>
          </a:p>
        </p:txBody>
      </p:sp>
      <p:sp>
        <p:nvSpPr>
          <p:cNvPr id="5420" name="Shape 5420"/>
          <p:cNvSpPr/>
          <p:nvPr/>
        </p:nvSpPr>
        <p:spPr>
          <a:xfrm>
            <a:off x="4181343" y="1287434"/>
            <a:ext cx="600635" cy="5746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nSpc>
                <a:spcPct val="114000"/>
              </a:lnSpc>
              <a:defRPr sz="1000">
                <a:solidFill>
                  <a:srgbClr val="FFFFFF"/>
                </a:solidFill>
                <a:latin typeface="Roboto Light"/>
                <a:ea typeface="Roboto Light"/>
                <a:cs typeface="Roboto Light"/>
                <a:sym typeface="Roboto Light"/>
              </a:defRPr>
            </a:lvl1pPr>
          </a:lstStyle>
          <a:p>
            <a:pPr lvl="0">
              <a:lnSpc>
                <a:spcPct val="80000"/>
              </a:lnSpc>
              <a:defRPr sz="1800">
                <a:solidFill>
                  <a:srgbClr val="000000"/>
                </a:solidFill>
              </a:defRPr>
            </a:pPr>
            <a:r>
              <a:rPr sz="400">
                <a:latin typeface="+mn-ea"/>
                <a:ea typeface="+mn-ea"/>
              </a:rPr>
              <a:t>slogan/tagline goes here</a:t>
            </a:r>
            <a:endParaRPr sz="400" dirty="0">
              <a:latin typeface="+mn-ea"/>
              <a:ea typeface="+mn-ea"/>
            </a:endParaRPr>
          </a:p>
        </p:txBody>
      </p:sp>
      <p:grpSp>
        <p:nvGrpSpPr>
          <p:cNvPr id="5423" name="Group 5423"/>
          <p:cNvGrpSpPr/>
          <p:nvPr/>
        </p:nvGrpSpPr>
        <p:grpSpPr>
          <a:xfrm>
            <a:off x="3802148" y="1198048"/>
            <a:ext cx="113057" cy="79703"/>
            <a:chOff x="0" y="0"/>
            <a:chExt cx="301484" cy="212539"/>
          </a:xfrm>
        </p:grpSpPr>
        <p:sp>
          <p:nvSpPr>
            <p:cNvPr id="5421" name="Shape 5421"/>
            <p:cNvSpPr/>
            <p:nvPr/>
          </p:nvSpPr>
          <p:spPr>
            <a:xfrm flipH="1">
              <a:off x="-1" y="0"/>
              <a:ext cx="120821" cy="2125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444"/>
                  </a:lnTo>
                  <a:lnTo>
                    <a:pt x="14685" y="10819"/>
                  </a:lnTo>
                  <a:lnTo>
                    <a:pt x="0" y="18156"/>
                  </a:lnTo>
                  <a:lnTo>
                    <a:pt x="0" y="21600"/>
                  </a:lnTo>
                  <a:lnTo>
                    <a:pt x="21600" y="10819"/>
                  </a:lnTo>
                  <a:lnTo>
                    <a:pt x="0" y="0"/>
                  </a:lnTo>
                  <a:close/>
                </a:path>
              </a:pathLst>
            </a:custGeom>
            <a:solidFill>
              <a:srgbClr val="FFFFFF"/>
            </a:solidFill>
            <a:ln w="12700" cap="flat">
              <a:noFill/>
              <a:miter lim="400000"/>
            </a:ln>
            <a:effectLst/>
          </p:spPr>
          <p:txBody>
            <a:bodyPr wrap="square" lIns="0" tIns="0" rIns="0" bIns="0" numCol="1" anchor="ctr">
              <a:noAutofit/>
            </a:bodyPr>
            <a:lstStyle/>
            <a:p>
              <a:pPr lvl="0">
                <a:defRPr sz="3200"/>
              </a:pPr>
              <a:endParaRPr>
                <a:latin typeface="+mn-ea"/>
              </a:endParaRPr>
            </a:p>
          </p:txBody>
        </p:sp>
        <p:sp>
          <p:nvSpPr>
            <p:cNvPr id="5422" name="Shape 5422"/>
            <p:cNvSpPr/>
            <p:nvPr/>
          </p:nvSpPr>
          <p:spPr>
            <a:xfrm>
              <a:off x="37963" y="92128"/>
              <a:ext cx="263522" cy="28283"/>
            </a:xfrm>
            <a:prstGeom prst="rect">
              <a:avLst/>
            </a:prstGeom>
            <a:solidFill>
              <a:srgbClr val="FFFFFF"/>
            </a:solidFill>
            <a:ln w="12700" cap="flat">
              <a:noFill/>
              <a:miter lim="400000"/>
            </a:ln>
            <a:effectLst/>
          </p:spPr>
          <p:txBody>
            <a:bodyPr wrap="square" lIns="0" tIns="0" rIns="0" bIns="0" numCol="1" anchor="ctr">
              <a:noAutofit/>
            </a:bodyPr>
            <a:lstStyle/>
            <a:p>
              <a:pPr lvl="0">
                <a:defRPr sz="3200"/>
              </a:pPr>
              <a:endParaRPr>
                <a:latin typeface="+mn-ea"/>
              </a:endParaRPr>
            </a:p>
          </p:txBody>
        </p:sp>
      </p:grpSp>
      <p:sp>
        <p:nvSpPr>
          <p:cNvPr id="5356" name="Shape 5356"/>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8</a:t>
            </a:fld>
            <a:endParaRPr>
              <a:solidFill>
                <a:srgbClr val="FFFFFF"/>
              </a:solidFill>
            </a:endParaRPr>
          </a:p>
        </p:txBody>
      </p:sp>
      <p:pic>
        <p:nvPicPr>
          <p:cNvPr id="4" name="图片占位符 3"/>
          <p:cNvPicPr>
            <a:picLocks noGrp="1" noChangeAspect="1"/>
          </p:cNvPicPr>
          <p:nvPr>
            <p:ph type="pic" sz="quarter" idx="30"/>
          </p:nvPr>
        </p:nvPicPr>
        <p:blipFill>
          <a:blip r:embed="rId4" cstate="print">
            <a:extLst>
              <a:ext uri="{28A0092B-C50C-407E-A947-70E740481C1C}">
                <a14:useLocalDpi xmlns:a14="http://schemas.microsoft.com/office/drawing/2010/main" val="0"/>
              </a:ext>
            </a:extLst>
          </a:blip>
          <a:srcRect t="382" b="382"/>
          <a:stretch>
            <a:fillRect/>
          </a:stretch>
        </p:blipFill>
        <p:spPr/>
      </p:pic>
      <p:sp>
        <p:nvSpPr>
          <p:cNvPr id="5425" name="Shape 5425"/>
          <p:cNvSpPr/>
          <p:nvPr/>
        </p:nvSpPr>
        <p:spPr>
          <a:xfrm>
            <a:off x="1581581" y="758754"/>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chemeClr val="accent1"/>
                </a:solidFill>
                <a:latin typeface="+mn-ea"/>
                <a:cs typeface="Roboto Black"/>
                <a:sym typeface="Roboto Black"/>
              </a:rPr>
              <a:t>添加小标题</a:t>
            </a:r>
            <a:endParaRPr sz="1100" dirty="0">
              <a:solidFill>
                <a:schemeClr val="accent1"/>
              </a:solidFill>
              <a:latin typeface="+mn-ea"/>
            </a:endParaRPr>
          </a:p>
          <a:p>
            <a:pPr lvl="0" algn="l">
              <a:lnSpc>
                <a:spcPct val="110000"/>
              </a:lnSpc>
              <a:defRPr sz="1800"/>
            </a:pPr>
            <a:r>
              <a:rPr sz="800" dirty="0" err="1">
                <a:solidFill>
                  <a:schemeClr val="bg1">
                    <a:lumMod val="50000"/>
                  </a:schemeClr>
                </a:solidFill>
                <a:latin typeface="+mn-ea"/>
                <a:cs typeface="Roboto Regular"/>
                <a:sym typeface="Roboto Regular"/>
              </a:rPr>
              <a:t>consectetuer</a:t>
            </a:r>
            <a:r>
              <a:rPr sz="800" dirty="0">
                <a:solidFill>
                  <a:schemeClr val="bg1">
                    <a:lumMod val="50000"/>
                  </a:schemeClr>
                </a:solidFill>
                <a:latin typeface="+mn-ea"/>
                <a:cs typeface="Roboto Regular"/>
                <a:sym typeface="Roboto Regular"/>
              </a:rPr>
              <a:t> adipiscing elit, sed diam nonummy nibh.</a:t>
            </a:r>
          </a:p>
        </p:txBody>
      </p:sp>
      <p:grpSp>
        <p:nvGrpSpPr>
          <p:cNvPr id="5428" name="Group 5428"/>
          <p:cNvGrpSpPr/>
          <p:nvPr/>
        </p:nvGrpSpPr>
        <p:grpSpPr>
          <a:xfrm>
            <a:off x="773963" y="755184"/>
            <a:ext cx="623577" cy="622785"/>
            <a:chOff x="0" y="0"/>
            <a:chExt cx="1662871" cy="1660758"/>
          </a:xfrm>
        </p:grpSpPr>
        <p:sp>
          <p:nvSpPr>
            <p:cNvPr id="5426" name="Shape 5426"/>
            <p:cNvSpPr/>
            <p:nvPr/>
          </p:nvSpPr>
          <p:spPr>
            <a:xfrm>
              <a:off x="0" y="0"/>
              <a:ext cx="1662872" cy="1660759"/>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sp>
          <p:nvSpPr>
            <p:cNvPr id="5427" name="Shape 5427"/>
            <p:cNvSpPr/>
            <p:nvPr/>
          </p:nvSpPr>
          <p:spPr>
            <a:xfrm>
              <a:off x="493689" y="513041"/>
              <a:ext cx="642859" cy="661355"/>
            </a:xfrm>
            <a:custGeom>
              <a:avLst/>
              <a:gdLst/>
              <a:ahLst/>
              <a:cxnLst>
                <a:cxn ang="0">
                  <a:pos x="wd2" y="hd2"/>
                </a:cxn>
                <a:cxn ang="5400000">
                  <a:pos x="wd2" y="hd2"/>
                </a:cxn>
                <a:cxn ang="10800000">
                  <a:pos x="wd2" y="hd2"/>
                </a:cxn>
                <a:cxn ang="16200000">
                  <a:pos x="wd2" y="hd2"/>
                </a:cxn>
              </a:cxnLst>
              <a:rect l="0" t="0" r="r" b="b"/>
              <a:pathLst>
                <a:path w="21522" h="21126" extrusionOk="0">
                  <a:moveTo>
                    <a:pt x="21522" y="8985"/>
                  </a:moveTo>
                  <a:cubicBezTo>
                    <a:pt x="21522" y="8017"/>
                    <a:pt x="20976" y="7198"/>
                    <a:pt x="20118" y="6751"/>
                  </a:cubicBezTo>
                  <a:cubicBezTo>
                    <a:pt x="20118" y="345"/>
                    <a:pt x="20118" y="345"/>
                    <a:pt x="20118" y="345"/>
                  </a:cubicBezTo>
                  <a:cubicBezTo>
                    <a:pt x="20118" y="-474"/>
                    <a:pt x="19417" y="420"/>
                    <a:pt x="19417" y="420"/>
                  </a:cubicBezTo>
                  <a:cubicBezTo>
                    <a:pt x="15908" y="5708"/>
                    <a:pt x="8578" y="5261"/>
                    <a:pt x="8578" y="5261"/>
                  </a:cubicBezTo>
                  <a:cubicBezTo>
                    <a:pt x="7720" y="5261"/>
                    <a:pt x="7876" y="6006"/>
                    <a:pt x="7876" y="6006"/>
                  </a:cubicBezTo>
                  <a:cubicBezTo>
                    <a:pt x="7876" y="12039"/>
                    <a:pt x="7876" y="12039"/>
                    <a:pt x="7876" y="12039"/>
                  </a:cubicBezTo>
                  <a:cubicBezTo>
                    <a:pt x="7876" y="12784"/>
                    <a:pt x="8656" y="12784"/>
                    <a:pt x="8656" y="12784"/>
                  </a:cubicBezTo>
                  <a:cubicBezTo>
                    <a:pt x="16765" y="12709"/>
                    <a:pt x="19573" y="17625"/>
                    <a:pt x="19573" y="17625"/>
                  </a:cubicBezTo>
                  <a:cubicBezTo>
                    <a:pt x="19573" y="17625"/>
                    <a:pt x="20196" y="18445"/>
                    <a:pt x="20196" y="17625"/>
                  </a:cubicBezTo>
                  <a:cubicBezTo>
                    <a:pt x="20118" y="11220"/>
                    <a:pt x="20118" y="11220"/>
                    <a:pt x="20118" y="11220"/>
                  </a:cubicBezTo>
                  <a:cubicBezTo>
                    <a:pt x="20976" y="10773"/>
                    <a:pt x="21522" y="9954"/>
                    <a:pt x="21522" y="8985"/>
                  </a:cubicBezTo>
                  <a:close/>
                  <a:moveTo>
                    <a:pt x="12165" y="5932"/>
                  </a:moveTo>
                  <a:cubicBezTo>
                    <a:pt x="12165" y="5932"/>
                    <a:pt x="16921" y="5261"/>
                    <a:pt x="19261" y="1835"/>
                  </a:cubicBezTo>
                  <a:cubicBezTo>
                    <a:pt x="19261" y="1835"/>
                    <a:pt x="18325" y="5857"/>
                    <a:pt x="12165" y="5932"/>
                  </a:cubicBezTo>
                  <a:close/>
                  <a:moveTo>
                    <a:pt x="21054" y="9730"/>
                  </a:moveTo>
                  <a:cubicBezTo>
                    <a:pt x="21054" y="9730"/>
                    <a:pt x="21288" y="8613"/>
                    <a:pt x="20352" y="7347"/>
                  </a:cubicBezTo>
                  <a:cubicBezTo>
                    <a:pt x="20352" y="7347"/>
                    <a:pt x="21600" y="8017"/>
                    <a:pt x="21054" y="9730"/>
                  </a:cubicBezTo>
                  <a:close/>
                  <a:moveTo>
                    <a:pt x="6238" y="5336"/>
                  </a:moveTo>
                  <a:cubicBezTo>
                    <a:pt x="3197" y="5336"/>
                    <a:pt x="3197" y="5336"/>
                    <a:pt x="3197" y="5336"/>
                  </a:cubicBezTo>
                  <a:cubicBezTo>
                    <a:pt x="3197" y="5336"/>
                    <a:pt x="780" y="5485"/>
                    <a:pt x="858" y="7645"/>
                  </a:cubicBezTo>
                  <a:cubicBezTo>
                    <a:pt x="858" y="7719"/>
                    <a:pt x="858" y="7719"/>
                    <a:pt x="858" y="7719"/>
                  </a:cubicBezTo>
                  <a:cubicBezTo>
                    <a:pt x="312" y="8092"/>
                    <a:pt x="0" y="8613"/>
                    <a:pt x="0" y="9283"/>
                  </a:cubicBezTo>
                  <a:cubicBezTo>
                    <a:pt x="0" y="9879"/>
                    <a:pt x="312" y="10400"/>
                    <a:pt x="858" y="10773"/>
                  </a:cubicBezTo>
                  <a:cubicBezTo>
                    <a:pt x="858" y="10996"/>
                    <a:pt x="936" y="13305"/>
                    <a:pt x="3119" y="13305"/>
                  </a:cubicBezTo>
                  <a:cubicBezTo>
                    <a:pt x="3119" y="13305"/>
                    <a:pt x="4055" y="13305"/>
                    <a:pt x="3977" y="14720"/>
                  </a:cubicBezTo>
                  <a:cubicBezTo>
                    <a:pt x="3977" y="20232"/>
                    <a:pt x="3977" y="20232"/>
                    <a:pt x="3977" y="20232"/>
                  </a:cubicBezTo>
                  <a:cubicBezTo>
                    <a:pt x="3977" y="20232"/>
                    <a:pt x="3821" y="21126"/>
                    <a:pt x="4757" y="21126"/>
                  </a:cubicBezTo>
                  <a:cubicBezTo>
                    <a:pt x="4757" y="21126"/>
                    <a:pt x="7486" y="20754"/>
                    <a:pt x="6160" y="18072"/>
                  </a:cubicBezTo>
                  <a:cubicBezTo>
                    <a:pt x="7174" y="17104"/>
                    <a:pt x="5692" y="16508"/>
                    <a:pt x="6238" y="14869"/>
                  </a:cubicBezTo>
                  <a:cubicBezTo>
                    <a:pt x="6238" y="14869"/>
                    <a:pt x="7018" y="13827"/>
                    <a:pt x="7018" y="13231"/>
                  </a:cubicBezTo>
                  <a:cubicBezTo>
                    <a:pt x="7096" y="6229"/>
                    <a:pt x="7096" y="6229"/>
                    <a:pt x="7096" y="6229"/>
                  </a:cubicBezTo>
                  <a:cubicBezTo>
                    <a:pt x="7096" y="6229"/>
                    <a:pt x="7252" y="5336"/>
                    <a:pt x="6238" y="5336"/>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429" name="Shape 5429"/>
          <p:cNvSpPr/>
          <p:nvPr/>
        </p:nvSpPr>
        <p:spPr>
          <a:xfrm>
            <a:off x="1581581" y="2159601"/>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rgbClr val="FFFFFF"/>
                </a:solidFill>
                <a:latin typeface="+mn-ea"/>
                <a:cs typeface="Roboto Black"/>
                <a:sym typeface="Roboto Black"/>
              </a:rPr>
              <a:t>添加小标题</a:t>
            </a:r>
            <a:endParaRPr sz="1100" dirty="0">
              <a:solidFill>
                <a:srgbClr val="FFFFFF"/>
              </a:solidFill>
              <a:latin typeface="+mn-ea"/>
            </a:endParaRPr>
          </a:p>
          <a:p>
            <a:pPr lvl="0" algn="l">
              <a:lnSpc>
                <a:spcPct val="110000"/>
              </a:lnSpc>
              <a:defRPr sz="1800"/>
            </a:pPr>
            <a:r>
              <a:rPr sz="800" dirty="0" err="1">
                <a:solidFill>
                  <a:schemeClr val="bg1"/>
                </a:solidFill>
                <a:latin typeface="+mn-ea"/>
                <a:cs typeface="Roboto Regular"/>
                <a:sym typeface="Roboto Regular"/>
              </a:rPr>
              <a:t>consectetuer</a:t>
            </a:r>
            <a:r>
              <a:rPr sz="800" dirty="0">
                <a:solidFill>
                  <a:schemeClr val="bg1"/>
                </a:solidFill>
                <a:latin typeface="+mn-ea"/>
                <a:cs typeface="Roboto Regular"/>
                <a:sym typeface="Roboto Regular"/>
              </a:rPr>
              <a:t> adipiscing elit, sed diam nonummy nibh.</a:t>
            </a:r>
          </a:p>
        </p:txBody>
      </p:sp>
      <p:grpSp>
        <p:nvGrpSpPr>
          <p:cNvPr id="5432" name="Group 5432"/>
          <p:cNvGrpSpPr/>
          <p:nvPr/>
        </p:nvGrpSpPr>
        <p:grpSpPr>
          <a:xfrm>
            <a:off x="773938" y="2162418"/>
            <a:ext cx="623627" cy="622834"/>
            <a:chOff x="0" y="0"/>
            <a:chExt cx="1663002" cy="1660890"/>
          </a:xfrm>
        </p:grpSpPr>
        <p:sp>
          <p:nvSpPr>
            <p:cNvPr id="5430" name="Shape 5430"/>
            <p:cNvSpPr/>
            <p:nvPr/>
          </p:nvSpPr>
          <p:spPr>
            <a:xfrm>
              <a:off x="0" y="0"/>
              <a:ext cx="1663003" cy="166089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pPr>
              <a:endParaRPr/>
            </a:p>
          </p:txBody>
        </p:sp>
        <p:sp>
          <p:nvSpPr>
            <p:cNvPr id="5431" name="Shape 5431"/>
            <p:cNvSpPr/>
            <p:nvPr/>
          </p:nvSpPr>
          <p:spPr>
            <a:xfrm>
              <a:off x="443961" y="452673"/>
              <a:ext cx="800482" cy="730145"/>
            </a:xfrm>
            <a:custGeom>
              <a:avLst/>
              <a:gdLst/>
              <a:ahLst/>
              <a:cxnLst>
                <a:cxn ang="0">
                  <a:pos x="wd2" y="hd2"/>
                </a:cxn>
                <a:cxn ang="5400000">
                  <a:pos x="wd2" y="hd2"/>
                </a:cxn>
                <a:cxn ang="10800000">
                  <a:pos x="wd2" y="hd2"/>
                </a:cxn>
                <a:cxn ang="16200000">
                  <a:pos x="wd2" y="hd2"/>
                </a:cxn>
              </a:cxnLst>
              <a:rect l="0" t="0" r="r" b="b"/>
              <a:pathLst>
                <a:path w="21401" h="21600" extrusionOk="0">
                  <a:moveTo>
                    <a:pt x="14602" y="10269"/>
                  </a:moveTo>
                  <a:cubicBezTo>
                    <a:pt x="14602" y="10348"/>
                    <a:pt x="14637" y="10387"/>
                    <a:pt x="14708" y="10426"/>
                  </a:cubicBezTo>
                  <a:cubicBezTo>
                    <a:pt x="14779" y="10426"/>
                    <a:pt x="14851" y="10426"/>
                    <a:pt x="14886" y="10387"/>
                  </a:cubicBezTo>
                  <a:cubicBezTo>
                    <a:pt x="15349" y="9836"/>
                    <a:pt x="15349" y="9836"/>
                    <a:pt x="15349" y="9836"/>
                  </a:cubicBezTo>
                  <a:cubicBezTo>
                    <a:pt x="16488" y="11095"/>
                    <a:pt x="16488" y="11095"/>
                    <a:pt x="16488" y="11095"/>
                  </a:cubicBezTo>
                  <a:cubicBezTo>
                    <a:pt x="16523" y="11134"/>
                    <a:pt x="16665" y="11134"/>
                    <a:pt x="16737" y="11095"/>
                  </a:cubicBezTo>
                  <a:cubicBezTo>
                    <a:pt x="17164" y="10584"/>
                    <a:pt x="17164" y="10584"/>
                    <a:pt x="17164" y="10584"/>
                  </a:cubicBezTo>
                  <a:cubicBezTo>
                    <a:pt x="17199" y="10544"/>
                    <a:pt x="17199" y="10505"/>
                    <a:pt x="17199" y="10466"/>
                  </a:cubicBezTo>
                  <a:cubicBezTo>
                    <a:pt x="17199" y="10387"/>
                    <a:pt x="17199" y="10348"/>
                    <a:pt x="17164" y="10308"/>
                  </a:cubicBezTo>
                  <a:cubicBezTo>
                    <a:pt x="16061" y="9089"/>
                    <a:pt x="16061" y="9089"/>
                    <a:pt x="16061" y="9089"/>
                  </a:cubicBezTo>
                  <a:cubicBezTo>
                    <a:pt x="16523" y="8577"/>
                    <a:pt x="16523" y="8577"/>
                    <a:pt x="16523" y="8577"/>
                  </a:cubicBezTo>
                  <a:cubicBezTo>
                    <a:pt x="16559" y="8498"/>
                    <a:pt x="16594" y="8459"/>
                    <a:pt x="16559" y="8380"/>
                  </a:cubicBezTo>
                  <a:cubicBezTo>
                    <a:pt x="16559" y="8302"/>
                    <a:pt x="16488" y="8262"/>
                    <a:pt x="16452" y="8223"/>
                  </a:cubicBezTo>
                  <a:cubicBezTo>
                    <a:pt x="14388" y="7790"/>
                    <a:pt x="14388" y="7790"/>
                    <a:pt x="14388" y="7790"/>
                  </a:cubicBezTo>
                  <a:cubicBezTo>
                    <a:pt x="14317" y="7790"/>
                    <a:pt x="14281" y="7790"/>
                    <a:pt x="14210" y="7830"/>
                  </a:cubicBezTo>
                  <a:cubicBezTo>
                    <a:pt x="14175" y="7869"/>
                    <a:pt x="14175" y="7948"/>
                    <a:pt x="14175" y="8026"/>
                  </a:cubicBezTo>
                  <a:lnTo>
                    <a:pt x="14602" y="10269"/>
                  </a:lnTo>
                  <a:close/>
                  <a:moveTo>
                    <a:pt x="21291" y="18767"/>
                  </a:moveTo>
                  <a:cubicBezTo>
                    <a:pt x="20188" y="15226"/>
                    <a:pt x="20188" y="15226"/>
                    <a:pt x="20188" y="15226"/>
                  </a:cubicBezTo>
                  <a:cubicBezTo>
                    <a:pt x="20082" y="14872"/>
                    <a:pt x="19761" y="14636"/>
                    <a:pt x="19441" y="14636"/>
                  </a:cubicBezTo>
                  <a:cubicBezTo>
                    <a:pt x="19263" y="14636"/>
                    <a:pt x="19263" y="14636"/>
                    <a:pt x="19263" y="14636"/>
                  </a:cubicBezTo>
                  <a:cubicBezTo>
                    <a:pt x="19868" y="14439"/>
                    <a:pt x="20331" y="13810"/>
                    <a:pt x="20331" y="13062"/>
                  </a:cubicBezTo>
                  <a:cubicBezTo>
                    <a:pt x="20331" y="1652"/>
                    <a:pt x="20331" y="1652"/>
                    <a:pt x="20331" y="1652"/>
                  </a:cubicBezTo>
                  <a:cubicBezTo>
                    <a:pt x="20331" y="748"/>
                    <a:pt x="19655" y="0"/>
                    <a:pt x="18836" y="0"/>
                  </a:cubicBezTo>
                  <a:cubicBezTo>
                    <a:pt x="2574" y="0"/>
                    <a:pt x="2574" y="0"/>
                    <a:pt x="2574" y="0"/>
                  </a:cubicBezTo>
                  <a:cubicBezTo>
                    <a:pt x="1755" y="0"/>
                    <a:pt x="1044" y="748"/>
                    <a:pt x="1044" y="1652"/>
                  </a:cubicBezTo>
                  <a:cubicBezTo>
                    <a:pt x="1044" y="13062"/>
                    <a:pt x="1044" y="13062"/>
                    <a:pt x="1044" y="13062"/>
                  </a:cubicBezTo>
                  <a:cubicBezTo>
                    <a:pt x="1044" y="13810"/>
                    <a:pt x="1506" y="14439"/>
                    <a:pt x="2111" y="14636"/>
                  </a:cubicBezTo>
                  <a:cubicBezTo>
                    <a:pt x="1969" y="14636"/>
                    <a:pt x="1969" y="14636"/>
                    <a:pt x="1969" y="14636"/>
                  </a:cubicBezTo>
                  <a:cubicBezTo>
                    <a:pt x="1613" y="14636"/>
                    <a:pt x="1328" y="14872"/>
                    <a:pt x="1222" y="15226"/>
                  </a:cubicBezTo>
                  <a:cubicBezTo>
                    <a:pt x="119" y="18767"/>
                    <a:pt x="119" y="18767"/>
                    <a:pt x="119" y="18767"/>
                  </a:cubicBezTo>
                  <a:cubicBezTo>
                    <a:pt x="-95" y="19436"/>
                    <a:pt x="-24" y="20144"/>
                    <a:pt x="368" y="20695"/>
                  </a:cubicBezTo>
                  <a:cubicBezTo>
                    <a:pt x="723" y="21285"/>
                    <a:pt x="1293" y="21600"/>
                    <a:pt x="1933" y="21600"/>
                  </a:cubicBezTo>
                  <a:cubicBezTo>
                    <a:pt x="19477" y="21600"/>
                    <a:pt x="19477" y="21600"/>
                    <a:pt x="19477" y="21600"/>
                  </a:cubicBezTo>
                  <a:cubicBezTo>
                    <a:pt x="20082" y="21600"/>
                    <a:pt x="20687" y="21285"/>
                    <a:pt x="21042" y="20695"/>
                  </a:cubicBezTo>
                  <a:cubicBezTo>
                    <a:pt x="21398" y="20144"/>
                    <a:pt x="21505" y="19436"/>
                    <a:pt x="21291" y="18767"/>
                  </a:cubicBezTo>
                  <a:close/>
                  <a:moveTo>
                    <a:pt x="10687" y="354"/>
                  </a:moveTo>
                  <a:cubicBezTo>
                    <a:pt x="10901" y="354"/>
                    <a:pt x="11079" y="551"/>
                    <a:pt x="11079" y="787"/>
                  </a:cubicBezTo>
                  <a:cubicBezTo>
                    <a:pt x="11079" y="1023"/>
                    <a:pt x="10901" y="1220"/>
                    <a:pt x="10687" y="1220"/>
                  </a:cubicBezTo>
                  <a:cubicBezTo>
                    <a:pt x="10474" y="1220"/>
                    <a:pt x="10331" y="1023"/>
                    <a:pt x="10331" y="787"/>
                  </a:cubicBezTo>
                  <a:cubicBezTo>
                    <a:pt x="10331" y="551"/>
                    <a:pt x="10474" y="354"/>
                    <a:pt x="10687" y="354"/>
                  </a:cubicBezTo>
                  <a:close/>
                  <a:moveTo>
                    <a:pt x="13641" y="19948"/>
                  </a:moveTo>
                  <a:cubicBezTo>
                    <a:pt x="13605" y="20026"/>
                    <a:pt x="13534" y="20066"/>
                    <a:pt x="13463" y="20066"/>
                  </a:cubicBezTo>
                  <a:cubicBezTo>
                    <a:pt x="7912" y="20066"/>
                    <a:pt x="7912" y="20066"/>
                    <a:pt x="7912" y="20066"/>
                  </a:cubicBezTo>
                  <a:cubicBezTo>
                    <a:pt x="7840" y="20066"/>
                    <a:pt x="7805" y="20026"/>
                    <a:pt x="7734" y="19948"/>
                  </a:cubicBezTo>
                  <a:cubicBezTo>
                    <a:pt x="7698" y="19908"/>
                    <a:pt x="7698" y="19830"/>
                    <a:pt x="7734" y="19751"/>
                  </a:cubicBezTo>
                  <a:cubicBezTo>
                    <a:pt x="8267" y="18295"/>
                    <a:pt x="8267" y="18295"/>
                    <a:pt x="8267" y="18295"/>
                  </a:cubicBezTo>
                  <a:cubicBezTo>
                    <a:pt x="8374" y="17980"/>
                    <a:pt x="8623" y="17784"/>
                    <a:pt x="8908" y="17784"/>
                  </a:cubicBezTo>
                  <a:cubicBezTo>
                    <a:pt x="12466" y="17784"/>
                    <a:pt x="12466" y="17784"/>
                    <a:pt x="12466" y="17784"/>
                  </a:cubicBezTo>
                  <a:cubicBezTo>
                    <a:pt x="12751" y="17784"/>
                    <a:pt x="13036" y="17980"/>
                    <a:pt x="13143" y="18295"/>
                  </a:cubicBezTo>
                  <a:cubicBezTo>
                    <a:pt x="13676" y="19751"/>
                    <a:pt x="13676" y="19751"/>
                    <a:pt x="13676" y="19751"/>
                  </a:cubicBezTo>
                  <a:cubicBezTo>
                    <a:pt x="13676" y="19830"/>
                    <a:pt x="13676" y="19908"/>
                    <a:pt x="13641" y="19948"/>
                  </a:cubicBezTo>
                  <a:close/>
                  <a:moveTo>
                    <a:pt x="18872" y="13102"/>
                  </a:moveTo>
                  <a:cubicBezTo>
                    <a:pt x="2538" y="13062"/>
                    <a:pt x="2538" y="13062"/>
                    <a:pt x="2538" y="13062"/>
                  </a:cubicBezTo>
                  <a:cubicBezTo>
                    <a:pt x="2574" y="1613"/>
                    <a:pt x="2574" y="1613"/>
                    <a:pt x="2574" y="1613"/>
                  </a:cubicBezTo>
                  <a:cubicBezTo>
                    <a:pt x="18872" y="1652"/>
                    <a:pt x="18872" y="1652"/>
                    <a:pt x="18872" y="1652"/>
                  </a:cubicBezTo>
                  <a:lnTo>
                    <a:pt x="18872" y="13102"/>
                  </a:lnTo>
                  <a:close/>
                </a:path>
              </a:pathLst>
            </a:custGeom>
            <a:solidFill>
              <a:schemeClr val="accent3"/>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433" name="Shape 5433"/>
          <p:cNvSpPr/>
          <p:nvPr/>
        </p:nvSpPr>
        <p:spPr>
          <a:xfrm>
            <a:off x="6858243" y="733458"/>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chemeClr val="accent2"/>
                </a:solidFill>
                <a:latin typeface="+mn-ea"/>
                <a:cs typeface="Roboto Black"/>
                <a:sym typeface="Roboto Black"/>
              </a:rPr>
              <a:t>添加小标题</a:t>
            </a:r>
            <a:endParaRPr sz="1100" dirty="0">
              <a:solidFill>
                <a:schemeClr val="accent2"/>
              </a:solidFill>
              <a:latin typeface="+mn-ea"/>
            </a:endParaRPr>
          </a:p>
          <a:p>
            <a:pPr lvl="0" algn="l">
              <a:lnSpc>
                <a:spcPct val="110000"/>
              </a:lnSpc>
              <a:defRPr sz="1800"/>
            </a:pPr>
            <a:r>
              <a:rPr sz="800" dirty="0" err="1">
                <a:solidFill>
                  <a:schemeClr val="bg1">
                    <a:lumMod val="50000"/>
                  </a:schemeClr>
                </a:solidFill>
                <a:latin typeface="+mn-ea"/>
                <a:cs typeface="Roboto Regular"/>
                <a:sym typeface="Roboto Regular"/>
              </a:rPr>
              <a:t>consectetuer</a:t>
            </a:r>
            <a:r>
              <a:rPr sz="800" dirty="0">
                <a:solidFill>
                  <a:schemeClr val="bg1">
                    <a:lumMod val="50000"/>
                  </a:schemeClr>
                </a:solidFill>
                <a:latin typeface="+mn-ea"/>
                <a:cs typeface="Roboto Regular"/>
                <a:sym typeface="Roboto Regular"/>
              </a:rPr>
              <a:t> adipiscing elit, sed diam nonummy nibh.</a:t>
            </a:r>
          </a:p>
        </p:txBody>
      </p:sp>
      <p:grpSp>
        <p:nvGrpSpPr>
          <p:cNvPr id="5436" name="Group 5436"/>
          <p:cNvGrpSpPr/>
          <p:nvPr/>
        </p:nvGrpSpPr>
        <p:grpSpPr>
          <a:xfrm>
            <a:off x="6050403" y="736078"/>
            <a:ext cx="624021" cy="623228"/>
            <a:chOff x="0" y="0"/>
            <a:chExt cx="1664053" cy="1661939"/>
          </a:xfrm>
        </p:grpSpPr>
        <p:sp>
          <p:nvSpPr>
            <p:cNvPr id="5434" name="Shape 5434"/>
            <p:cNvSpPr/>
            <p:nvPr/>
          </p:nvSpPr>
          <p:spPr>
            <a:xfrm>
              <a:off x="0" y="0"/>
              <a:ext cx="1664054" cy="1661940"/>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sp>
          <p:nvSpPr>
            <p:cNvPr id="5435" name="Shape 5435"/>
            <p:cNvSpPr/>
            <p:nvPr/>
          </p:nvSpPr>
          <p:spPr>
            <a:xfrm>
              <a:off x="531215" y="406508"/>
              <a:ext cx="627063" cy="8489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642" y="0"/>
                    <a:pt x="10484" y="75"/>
                    <a:pt x="10431" y="192"/>
                  </a:cubicBezTo>
                  <a:cubicBezTo>
                    <a:pt x="10378" y="231"/>
                    <a:pt x="8958" y="2615"/>
                    <a:pt x="424" y="2615"/>
                  </a:cubicBezTo>
                  <a:cubicBezTo>
                    <a:pt x="213" y="2615"/>
                    <a:pt x="0" y="2773"/>
                    <a:pt x="0" y="2928"/>
                  </a:cubicBezTo>
                  <a:cubicBezTo>
                    <a:pt x="0" y="13690"/>
                    <a:pt x="0" y="13683"/>
                    <a:pt x="0" y="13683"/>
                  </a:cubicBezTo>
                  <a:cubicBezTo>
                    <a:pt x="0" y="18050"/>
                    <a:pt x="10215" y="21404"/>
                    <a:pt x="10636" y="21560"/>
                  </a:cubicBezTo>
                  <a:cubicBezTo>
                    <a:pt x="10689" y="21560"/>
                    <a:pt x="10747" y="21600"/>
                    <a:pt x="10800" y="21600"/>
                  </a:cubicBezTo>
                  <a:cubicBezTo>
                    <a:pt x="10853" y="21600"/>
                    <a:pt x="10911" y="21560"/>
                    <a:pt x="10964" y="21560"/>
                  </a:cubicBezTo>
                  <a:cubicBezTo>
                    <a:pt x="11438" y="21404"/>
                    <a:pt x="21600" y="18050"/>
                    <a:pt x="21600" y="13683"/>
                  </a:cubicBezTo>
                  <a:cubicBezTo>
                    <a:pt x="21600" y="2922"/>
                    <a:pt x="21600" y="2928"/>
                    <a:pt x="21600" y="2928"/>
                  </a:cubicBezTo>
                  <a:cubicBezTo>
                    <a:pt x="21600" y="2773"/>
                    <a:pt x="21440" y="2615"/>
                    <a:pt x="21176" y="2615"/>
                  </a:cubicBezTo>
                  <a:cubicBezTo>
                    <a:pt x="12642" y="2615"/>
                    <a:pt x="11224" y="231"/>
                    <a:pt x="11224" y="192"/>
                  </a:cubicBezTo>
                  <a:cubicBezTo>
                    <a:pt x="11118" y="75"/>
                    <a:pt x="11011" y="0"/>
                    <a:pt x="10800" y="0"/>
                  </a:cubicBezTo>
                  <a:close/>
                  <a:moveTo>
                    <a:pt x="10800" y="2343"/>
                  </a:moveTo>
                  <a:cubicBezTo>
                    <a:pt x="10958" y="2343"/>
                    <a:pt x="11062" y="2416"/>
                    <a:pt x="11114" y="2494"/>
                  </a:cubicBezTo>
                  <a:cubicBezTo>
                    <a:pt x="11114" y="2533"/>
                    <a:pt x="12269" y="4403"/>
                    <a:pt x="18907" y="4403"/>
                  </a:cubicBezTo>
                  <a:cubicBezTo>
                    <a:pt x="19118" y="4403"/>
                    <a:pt x="19276" y="4518"/>
                    <a:pt x="19276" y="4635"/>
                  </a:cubicBezTo>
                  <a:lnTo>
                    <a:pt x="19276" y="13057"/>
                  </a:lnTo>
                  <a:cubicBezTo>
                    <a:pt x="19276" y="16488"/>
                    <a:pt x="11280" y="19100"/>
                    <a:pt x="10964" y="19217"/>
                  </a:cubicBezTo>
                  <a:cubicBezTo>
                    <a:pt x="10911" y="19217"/>
                    <a:pt x="10853" y="19217"/>
                    <a:pt x="10800" y="19217"/>
                  </a:cubicBezTo>
                  <a:cubicBezTo>
                    <a:pt x="10747" y="19217"/>
                    <a:pt x="10691" y="19217"/>
                    <a:pt x="10691" y="19217"/>
                  </a:cubicBezTo>
                  <a:cubicBezTo>
                    <a:pt x="10322" y="19100"/>
                    <a:pt x="2365" y="16488"/>
                    <a:pt x="2365" y="13057"/>
                  </a:cubicBezTo>
                  <a:cubicBezTo>
                    <a:pt x="2365" y="4635"/>
                    <a:pt x="2365" y="4635"/>
                    <a:pt x="2365" y="4635"/>
                  </a:cubicBezTo>
                  <a:cubicBezTo>
                    <a:pt x="2365" y="4518"/>
                    <a:pt x="2535" y="4403"/>
                    <a:pt x="2693" y="4403"/>
                  </a:cubicBezTo>
                  <a:cubicBezTo>
                    <a:pt x="9331" y="4403"/>
                    <a:pt x="10486" y="2533"/>
                    <a:pt x="10486" y="2494"/>
                  </a:cubicBezTo>
                  <a:cubicBezTo>
                    <a:pt x="10538" y="2416"/>
                    <a:pt x="10695" y="2343"/>
                    <a:pt x="10800" y="2343"/>
                  </a:cubicBezTo>
                  <a:close/>
                  <a:moveTo>
                    <a:pt x="17471" y="6412"/>
                  </a:moveTo>
                  <a:cubicBezTo>
                    <a:pt x="13353" y="8238"/>
                    <a:pt x="10401" y="10604"/>
                    <a:pt x="9187" y="11653"/>
                  </a:cubicBezTo>
                  <a:cubicBezTo>
                    <a:pt x="6072" y="9866"/>
                    <a:pt x="6070" y="9866"/>
                    <a:pt x="6070" y="9866"/>
                  </a:cubicBezTo>
                  <a:cubicBezTo>
                    <a:pt x="6017" y="9827"/>
                    <a:pt x="4281" y="10918"/>
                    <a:pt x="4334" y="10957"/>
                  </a:cubicBezTo>
                  <a:cubicBezTo>
                    <a:pt x="9983" y="15191"/>
                    <a:pt x="9980" y="15188"/>
                    <a:pt x="9980" y="15188"/>
                  </a:cubicBezTo>
                  <a:cubicBezTo>
                    <a:pt x="10033" y="15227"/>
                    <a:pt x="10091" y="15228"/>
                    <a:pt x="10144" y="15228"/>
                  </a:cubicBezTo>
                  <a:cubicBezTo>
                    <a:pt x="10144" y="15228"/>
                    <a:pt x="10185" y="15228"/>
                    <a:pt x="10185" y="15228"/>
                  </a:cubicBezTo>
                  <a:cubicBezTo>
                    <a:pt x="10238" y="15228"/>
                    <a:pt x="10349" y="15195"/>
                    <a:pt x="10349" y="15117"/>
                  </a:cubicBezTo>
                  <a:cubicBezTo>
                    <a:pt x="11246" y="13408"/>
                    <a:pt x="14260" y="9833"/>
                    <a:pt x="18114" y="7230"/>
                  </a:cubicBezTo>
                  <a:cubicBezTo>
                    <a:pt x="18167" y="7191"/>
                    <a:pt x="18169" y="7108"/>
                    <a:pt x="18169" y="7069"/>
                  </a:cubicBezTo>
                  <a:cubicBezTo>
                    <a:pt x="18169" y="7069"/>
                    <a:pt x="17524" y="6373"/>
                    <a:pt x="17471" y="6412"/>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437" name="Shape 5437"/>
          <p:cNvSpPr/>
          <p:nvPr/>
        </p:nvSpPr>
        <p:spPr>
          <a:xfrm>
            <a:off x="6858133" y="2140839"/>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rgbClr val="FFFFFF"/>
                </a:solidFill>
                <a:latin typeface="+mn-ea"/>
                <a:cs typeface="Roboto Black"/>
                <a:sym typeface="Roboto Black"/>
              </a:rPr>
              <a:t>添加小标题</a:t>
            </a:r>
            <a:endParaRPr sz="1100" dirty="0">
              <a:solidFill>
                <a:srgbClr val="FFFFFF"/>
              </a:solidFill>
              <a:latin typeface="+mn-ea"/>
            </a:endParaRPr>
          </a:p>
          <a:p>
            <a:pPr lvl="0" algn="l">
              <a:lnSpc>
                <a:spcPct val="110000"/>
              </a:lnSpc>
              <a:defRPr sz="1800"/>
            </a:pPr>
            <a:r>
              <a:rPr sz="800" dirty="0" err="1">
                <a:solidFill>
                  <a:schemeClr val="bg1"/>
                </a:solidFill>
                <a:latin typeface="+mn-ea"/>
                <a:cs typeface="Roboto Regular"/>
                <a:sym typeface="Roboto Regular"/>
              </a:rPr>
              <a:t>consectetuer</a:t>
            </a:r>
            <a:r>
              <a:rPr sz="800" dirty="0">
                <a:solidFill>
                  <a:schemeClr val="bg1"/>
                </a:solidFill>
                <a:latin typeface="+mn-ea"/>
                <a:cs typeface="Roboto Regular"/>
                <a:sym typeface="Roboto Regular"/>
              </a:rPr>
              <a:t> adipiscing elit, sed diam nonummy nibh.</a:t>
            </a:r>
          </a:p>
        </p:txBody>
      </p:sp>
      <p:grpSp>
        <p:nvGrpSpPr>
          <p:cNvPr id="5440" name="Group 5440"/>
          <p:cNvGrpSpPr/>
          <p:nvPr/>
        </p:nvGrpSpPr>
        <p:grpSpPr>
          <a:xfrm>
            <a:off x="6050514" y="2143680"/>
            <a:ext cx="623577" cy="622785"/>
            <a:chOff x="0" y="0"/>
            <a:chExt cx="1662871" cy="1660758"/>
          </a:xfrm>
        </p:grpSpPr>
        <p:sp>
          <p:nvSpPr>
            <p:cNvPr id="5438" name="Shape 5438"/>
            <p:cNvSpPr/>
            <p:nvPr/>
          </p:nvSpPr>
          <p:spPr>
            <a:xfrm>
              <a:off x="0" y="0"/>
              <a:ext cx="1662872" cy="1660759"/>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pPr>
              <a:endParaRPr/>
            </a:p>
          </p:txBody>
        </p:sp>
        <p:sp>
          <p:nvSpPr>
            <p:cNvPr id="5439" name="Shape 5439"/>
            <p:cNvSpPr/>
            <p:nvPr/>
          </p:nvSpPr>
          <p:spPr>
            <a:xfrm>
              <a:off x="514519" y="524669"/>
              <a:ext cx="684632" cy="586022"/>
            </a:xfrm>
            <a:custGeom>
              <a:avLst/>
              <a:gdLst/>
              <a:ahLst/>
              <a:cxnLst>
                <a:cxn ang="0">
                  <a:pos x="wd2" y="hd2"/>
                </a:cxn>
                <a:cxn ang="5400000">
                  <a:pos x="wd2" y="hd2"/>
                </a:cxn>
                <a:cxn ang="10800000">
                  <a:pos x="wd2" y="hd2"/>
                </a:cxn>
                <a:cxn ang="16200000">
                  <a:pos x="wd2" y="hd2"/>
                </a:cxn>
              </a:cxnLst>
              <a:rect l="0" t="0" r="r" b="b"/>
              <a:pathLst>
                <a:path w="21600" h="21600" extrusionOk="0">
                  <a:moveTo>
                    <a:pt x="21600" y="12134"/>
                  </a:moveTo>
                  <a:cubicBezTo>
                    <a:pt x="21600" y="10843"/>
                    <a:pt x="21600" y="10843"/>
                    <a:pt x="21600" y="10843"/>
                  </a:cubicBezTo>
                  <a:cubicBezTo>
                    <a:pt x="20715" y="10843"/>
                    <a:pt x="20715" y="10843"/>
                    <a:pt x="20715" y="10843"/>
                  </a:cubicBezTo>
                  <a:cubicBezTo>
                    <a:pt x="20715" y="9724"/>
                    <a:pt x="20715" y="9724"/>
                    <a:pt x="20715" y="9724"/>
                  </a:cubicBezTo>
                  <a:cubicBezTo>
                    <a:pt x="19388" y="6798"/>
                    <a:pt x="19388" y="6798"/>
                    <a:pt x="19388" y="6798"/>
                  </a:cubicBezTo>
                  <a:cubicBezTo>
                    <a:pt x="20789" y="6798"/>
                    <a:pt x="20789" y="6798"/>
                    <a:pt x="20789" y="6798"/>
                  </a:cubicBezTo>
                  <a:cubicBezTo>
                    <a:pt x="20789" y="5077"/>
                    <a:pt x="20789" y="5077"/>
                    <a:pt x="20789" y="5077"/>
                  </a:cubicBezTo>
                  <a:cubicBezTo>
                    <a:pt x="17251" y="0"/>
                    <a:pt x="17251" y="0"/>
                    <a:pt x="17251" y="0"/>
                  </a:cubicBezTo>
                  <a:cubicBezTo>
                    <a:pt x="4644" y="0"/>
                    <a:pt x="4644" y="0"/>
                    <a:pt x="4644" y="0"/>
                  </a:cubicBezTo>
                  <a:cubicBezTo>
                    <a:pt x="1401" y="5938"/>
                    <a:pt x="1401" y="5938"/>
                    <a:pt x="1401" y="5938"/>
                  </a:cubicBezTo>
                  <a:cubicBezTo>
                    <a:pt x="811" y="6454"/>
                    <a:pt x="442" y="7315"/>
                    <a:pt x="442" y="8175"/>
                  </a:cubicBezTo>
                  <a:cubicBezTo>
                    <a:pt x="442" y="9724"/>
                    <a:pt x="1548" y="11015"/>
                    <a:pt x="2875" y="11015"/>
                  </a:cubicBezTo>
                  <a:cubicBezTo>
                    <a:pt x="1990" y="11445"/>
                    <a:pt x="1327" y="12478"/>
                    <a:pt x="1327" y="13683"/>
                  </a:cubicBezTo>
                  <a:cubicBezTo>
                    <a:pt x="1327" y="14629"/>
                    <a:pt x="1696" y="15404"/>
                    <a:pt x="2212" y="15920"/>
                  </a:cubicBezTo>
                  <a:cubicBezTo>
                    <a:pt x="958" y="16006"/>
                    <a:pt x="0" y="17211"/>
                    <a:pt x="0" y="18760"/>
                  </a:cubicBezTo>
                  <a:cubicBezTo>
                    <a:pt x="0" y="20309"/>
                    <a:pt x="1106" y="21600"/>
                    <a:pt x="2433" y="21600"/>
                  </a:cubicBezTo>
                  <a:cubicBezTo>
                    <a:pt x="20273" y="21600"/>
                    <a:pt x="20273" y="21600"/>
                    <a:pt x="20273" y="21600"/>
                  </a:cubicBezTo>
                  <a:cubicBezTo>
                    <a:pt x="20273" y="20309"/>
                    <a:pt x="20273" y="20309"/>
                    <a:pt x="20273" y="20309"/>
                  </a:cubicBezTo>
                  <a:cubicBezTo>
                    <a:pt x="19094" y="20309"/>
                    <a:pt x="19094" y="20309"/>
                    <a:pt x="19094" y="20309"/>
                  </a:cubicBezTo>
                  <a:cubicBezTo>
                    <a:pt x="19094" y="17125"/>
                    <a:pt x="19094" y="17125"/>
                    <a:pt x="19094" y="17125"/>
                  </a:cubicBezTo>
                  <a:cubicBezTo>
                    <a:pt x="20273" y="17125"/>
                    <a:pt x="20273" y="17125"/>
                    <a:pt x="20273" y="17125"/>
                  </a:cubicBezTo>
                  <a:cubicBezTo>
                    <a:pt x="20273" y="16609"/>
                    <a:pt x="20273" y="16609"/>
                    <a:pt x="20273" y="16609"/>
                  </a:cubicBezTo>
                  <a:cubicBezTo>
                    <a:pt x="21600" y="16609"/>
                    <a:pt x="21600" y="16609"/>
                    <a:pt x="21600" y="16609"/>
                  </a:cubicBezTo>
                  <a:cubicBezTo>
                    <a:pt x="21600" y="15318"/>
                    <a:pt x="21600" y="15318"/>
                    <a:pt x="21600" y="15318"/>
                  </a:cubicBezTo>
                  <a:cubicBezTo>
                    <a:pt x="20789" y="15318"/>
                    <a:pt x="20789" y="15318"/>
                    <a:pt x="20789" y="15318"/>
                  </a:cubicBezTo>
                  <a:cubicBezTo>
                    <a:pt x="20789" y="12134"/>
                    <a:pt x="20789" y="12134"/>
                    <a:pt x="20789" y="12134"/>
                  </a:cubicBezTo>
                  <a:lnTo>
                    <a:pt x="21600" y="12134"/>
                  </a:lnTo>
                  <a:close/>
                  <a:moveTo>
                    <a:pt x="1548" y="8175"/>
                  </a:moveTo>
                  <a:cubicBezTo>
                    <a:pt x="1548" y="7573"/>
                    <a:pt x="1843" y="7057"/>
                    <a:pt x="2285" y="6798"/>
                  </a:cubicBezTo>
                  <a:cubicBezTo>
                    <a:pt x="18577" y="6798"/>
                    <a:pt x="18577" y="6798"/>
                    <a:pt x="18577" y="6798"/>
                  </a:cubicBezTo>
                  <a:cubicBezTo>
                    <a:pt x="18577" y="9810"/>
                    <a:pt x="18577" y="9810"/>
                    <a:pt x="18577" y="9810"/>
                  </a:cubicBezTo>
                  <a:cubicBezTo>
                    <a:pt x="2949" y="9810"/>
                    <a:pt x="2949" y="9810"/>
                    <a:pt x="2949" y="9810"/>
                  </a:cubicBezTo>
                  <a:cubicBezTo>
                    <a:pt x="2138" y="9810"/>
                    <a:pt x="1548" y="9036"/>
                    <a:pt x="1548" y="8175"/>
                  </a:cubicBezTo>
                  <a:close/>
                  <a:moveTo>
                    <a:pt x="17988" y="20309"/>
                  </a:moveTo>
                  <a:cubicBezTo>
                    <a:pt x="2433" y="20309"/>
                    <a:pt x="2433" y="20309"/>
                    <a:pt x="2433" y="20309"/>
                  </a:cubicBezTo>
                  <a:cubicBezTo>
                    <a:pt x="1696" y="20309"/>
                    <a:pt x="1106" y="19621"/>
                    <a:pt x="1106" y="18760"/>
                  </a:cubicBezTo>
                  <a:cubicBezTo>
                    <a:pt x="1106" y="17900"/>
                    <a:pt x="1696" y="17125"/>
                    <a:pt x="2433" y="17125"/>
                  </a:cubicBezTo>
                  <a:cubicBezTo>
                    <a:pt x="17988" y="17125"/>
                    <a:pt x="17988" y="17125"/>
                    <a:pt x="17988" y="17125"/>
                  </a:cubicBezTo>
                  <a:lnTo>
                    <a:pt x="17988" y="20309"/>
                  </a:lnTo>
                  <a:close/>
                  <a:moveTo>
                    <a:pt x="19683" y="15318"/>
                  </a:moveTo>
                  <a:cubicBezTo>
                    <a:pt x="3833" y="15318"/>
                    <a:pt x="3833" y="15318"/>
                    <a:pt x="3833" y="15318"/>
                  </a:cubicBezTo>
                  <a:cubicBezTo>
                    <a:pt x="3023" y="15318"/>
                    <a:pt x="2433" y="14629"/>
                    <a:pt x="2433" y="13683"/>
                  </a:cubicBezTo>
                  <a:cubicBezTo>
                    <a:pt x="2433" y="12822"/>
                    <a:pt x="3023" y="12134"/>
                    <a:pt x="3833" y="12134"/>
                  </a:cubicBezTo>
                  <a:cubicBezTo>
                    <a:pt x="19683" y="12134"/>
                    <a:pt x="19683" y="12134"/>
                    <a:pt x="19683" y="12134"/>
                  </a:cubicBezTo>
                  <a:lnTo>
                    <a:pt x="19683" y="15318"/>
                  </a:lnTo>
                  <a:close/>
                </a:path>
              </a:pathLst>
            </a:custGeom>
            <a:solidFill>
              <a:schemeClr val="accent4"/>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441" name="Shape 5441"/>
          <p:cNvSpPr/>
          <p:nvPr/>
        </p:nvSpPr>
        <p:spPr>
          <a:xfrm>
            <a:off x="1581581" y="3566884"/>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chemeClr val="accent5"/>
                </a:solidFill>
                <a:latin typeface="+mn-ea"/>
                <a:cs typeface="Roboto Black"/>
                <a:sym typeface="Roboto Black"/>
              </a:rPr>
              <a:t>添加小标题</a:t>
            </a:r>
            <a:endParaRPr sz="1100" dirty="0">
              <a:solidFill>
                <a:schemeClr val="accent5"/>
              </a:solidFill>
              <a:latin typeface="+mn-ea"/>
            </a:endParaRPr>
          </a:p>
          <a:p>
            <a:pPr lvl="0" algn="l">
              <a:lnSpc>
                <a:spcPct val="110000"/>
              </a:lnSpc>
              <a:defRPr sz="1800"/>
            </a:pPr>
            <a:r>
              <a:rPr sz="800" dirty="0" err="1">
                <a:solidFill>
                  <a:schemeClr val="bg1">
                    <a:lumMod val="50000"/>
                  </a:schemeClr>
                </a:solidFill>
                <a:latin typeface="+mn-ea"/>
                <a:cs typeface="Roboto Regular"/>
                <a:sym typeface="Roboto Regular"/>
              </a:rPr>
              <a:t>consectetuer</a:t>
            </a:r>
            <a:r>
              <a:rPr sz="800" dirty="0">
                <a:solidFill>
                  <a:schemeClr val="bg1">
                    <a:lumMod val="50000"/>
                  </a:schemeClr>
                </a:solidFill>
                <a:latin typeface="+mn-ea"/>
                <a:cs typeface="Roboto Regular"/>
                <a:sym typeface="Roboto Regular"/>
              </a:rPr>
              <a:t> adipiscing elit, sed diam nonummy nibh.</a:t>
            </a:r>
          </a:p>
        </p:txBody>
      </p:sp>
      <p:grpSp>
        <p:nvGrpSpPr>
          <p:cNvPr id="5444" name="Group 5444"/>
          <p:cNvGrpSpPr/>
          <p:nvPr/>
        </p:nvGrpSpPr>
        <p:grpSpPr>
          <a:xfrm>
            <a:off x="773963" y="3569725"/>
            <a:ext cx="623577" cy="622785"/>
            <a:chOff x="0" y="0"/>
            <a:chExt cx="1662871" cy="1660758"/>
          </a:xfrm>
        </p:grpSpPr>
        <p:sp>
          <p:nvSpPr>
            <p:cNvPr id="5442" name="Shape 5442"/>
            <p:cNvSpPr/>
            <p:nvPr/>
          </p:nvSpPr>
          <p:spPr>
            <a:xfrm>
              <a:off x="0" y="0"/>
              <a:ext cx="1662872" cy="1660759"/>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pPr>
              <a:endParaRPr/>
            </a:p>
          </p:txBody>
        </p:sp>
        <p:sp>
          <p:nvSpPr>
            <p:cNvPr id="5443" name="Shape 5443"/>
            <p:cNvSpPr/>
            <p:nvPr/>
          </p:nvSpPr>
          <p:spPr>
            <a:xfrm>
              <a:off x="493689" y="513041"/>
              <a:ext cx="642859" cy="661355"/>
            </a:xfrm>
            <a:custGeom>
              <a:avLst/>
              <a:gdLst/>
              <a:ahLst/>
              <a:cxnLst>
                <a:cxn ang="0">
                  <a:pos x="wd2" y="hd2"/>
                </a:cxn>
                <a:cxn ang="5400000">
                  <a:pos x="wd2" y="hd2"/>
                </a:cxn>
                <a:cxn ang="10800000">
                  <a:pos x="wd2" y="hd2"/>
                </a:cxn>
                <a:cxn ang="16200000">
                  <a:pos x="wd2" y="hd2"/>
                </a:cxn>
              </a:cxnLst>
              <a:rect l="0" t="0" r="r" b="b"/>
              <a:pathLst>
                <a:path w="21522" h="21126" extrusionOk="0">
                  <a:moveTo>
                    <a:pt x="21522" y="8985"/>
                  </a:moveTo>
                  <a:cubicBezTo>
                    <a:pt x="21522" y="8017"/>
                    <a:pt x="20976" y="7198"/>
                    <a:pt x="20118" y="6751"/>
                  </a:cubicBezTo>
                  <a:cubicBezTo>
                    <a:pt x="20118" y="345"/>
                    <a:pt x="20118" y="345"/>
                    <a:pt x="20118" y="345"/>
                  </a:cubicBezTo>
                  <a:cubicBezTo>
                    <a:pt x="20118" y="-474"/>
                    <a:pt x="19417" y="420"/>
                    <a:pt x="19417" y="420"/>
                  </a:cubicBezTo>
                  <a:cubicBezTo>
                    <a:pt x="15908" y="5708"/>
                    <a:pt x="8578" y="5261"/>
                    <a:pt x="8578" y="5261"/>
                  </a:cubicBezTo>
                  <a:cubicBezTo>
                    <a:pt x="7720" y="5261"/>
                    <a:pt x="7876" y="6006"/>
                    <a:pt x="7876" y="6006"/>
                  </a:cubicBezTo>
                  <a:cubicBezTo>
                    <a:pt x="7876" y="12039"/>
                    <a:pt x="7876" y="12039"/>
                    <a:pt x="7876" y="12039"/>
                  </a:cubicBezTo>
                  <a:cubicBezTo>
                    <a:pt x="7876" y="12784"/>
                    <a:pt x="8656" y="12784"/>
                    <a:pt x="8656" y="12784"/>
                  </a:cubicBezTo>
                  <a:cubicBezTo>
                    <a:pt x="16765" y="12709"/>
                    <a:pt x="19573" y="17625"/>
                    <a:pt x="19573" y="17625"/>
                  </a:cubicBezTo>
                  <a:cubicBezTo>
                    <a:pt x="19573" y="17625"/>
                    <a:pt x="20196" y="18445"/>
                    <a:pt x="20196" y="17625"/>
                  </a:cubicBezTo>
                  <a:cubicBezTo>
                    <a:pt x="20118" y="11220"/>
                    <a:pt x="20118" y="11220"/>
                    <a:pt x="20118" y="11220"/>
                  </a:cubicBezTo>
                  <a:cubicBezTo>
                    <a:pt x="20976" y="10773"/>
                    <a:pt x="21522" y="9954"/>
                    <a:pt x="21522" y="8985"/>
                  </a:cubicBezTo>
                  <a:close/>
                  <a:moveTo>
                    <a:pt x="12165" y="5932"/>
                  </a:moveTo>
                  <a:cubicBezTo>
                    <a:pt x="12165" y="5932"/>
                    <a:pt x="16921" y="5261"/>
                    <a:pt x="19261" y="1835"/>
                  </a:cubicBezTo>
                  <a:cubicBezTo>
                    <a:pt x="19261" y="1835"/>
                    <a:pt x="18325" y="5857"/>
                    <a:pt x="12165" y="5932"/>
                  </a:cubicBezTo>
                  <a:close/>
                  <a:moveTo>
                    <a:pt x="21054" y="9730"/>
                  </a:moveTo>
                  <a:cubicBezTo>
                    <a:pt x="21054" y="9730"/>
                    <a:pt x="21288" y="8613"/>
                    <a:pt x="20352" y="7347"/>
                  </a:cubicBezTo>
                  <a:cubicBezTo>
                    <a:pt x="20352" y="7347"/>
                    <a:pt x="21600" y="8017"/>
                    <a:pt x="21054" y="9730"/>
                  </a:cubicBezTo>
                  <a:close/>
                  <a:moveTo>
                    <a:pt x="6238" y="5336"/>
                  </a:moveTo>
                  <a:cubicBezTo>
                    <a:pt x="3197" y="5336"/>
                    <a:pt x="3197" y="5336"/>
                    <a:pt x="3197" y="5336"/>
                  </a:cubicBezTo>
                  <a:cubicBezTo>
                    <a:pt x="3197" y="5336"/>
                    <a:pt x="780" y="5485"/>
                    <a:pt x="858" y="7645"/>
                  </a:cubicBezTo>
                  <a:cubicBezTo>
                    <a:pt x="858" y="7719"/>
                    <a:pt x="858" y="7719"/>
                    <a:pt x="858" y="7719"/>
                  </a:cubicBezTo>
                  <a:cubicBezTo>
                    <a:pt x="312" y="8092"/>
                    <a:pt x="0" y="8613"/>
                    <a:pt x="0" y="9283"/>
                  </a:cubicBezTo>
                  <a:cubicBezTo>
                    <a:pt x="0" y="9879"/>
                    <a:pt x="312" y="10400"/>
                    <a:pt x="858" y="10773"/>
                  </a:cubicBezTo>
                  <a:cubicBezTo>
                    <a:pt x="858" y="10996"/>
                    <a:pt x="936" y="13305"/>
                    <a:pt x="3119" y="13305"/>
                  </a:cubicBezTo>
                  <a:cubicBezTo>
                    <a:pt x="3119" y="13305"/>
                    <a:pt x="4055" y="13305"/>
                    <a:pt x="3977" y="14720"/>
                  </a:cubicBezTo>
                  <a:cubicBezTo>
                    <a:pt x="3977" y="20232"/>
                    <a:pt x="3977" y="20232"/>
                    <a:pt x="3977" y="20232"/>
                  </a:cubicBezTo>
                  <a:cubicBezTo>
                    <a:pt x="3977" y="20232"/>
                    <a:pt x="3821" y="21126"/>
                    <a:pt x="4757" y="21126"/>
                  </a:cubicBezTo>
                  <a:cubicBezTo>
                    <a:pt x="4757" y="21126"/>
                    <a:pt x="7486" y="20754"/>
                    <a:pt x="6160" y="18072"/>
                  </a:cubicBezTo>
                  <a:cubicBezTo>
                    <a:pt x="7174" y="17104"/>
                    <a:pt x="5692" y="16508"/>
                    <a:pt x="6238" y="14869"/>
                  </a:cubicBezTo>
                  <a:cubicBezTo>
                    <a:pt x="6238" y="14869"/>
                    <a:pt x="7018" y="13827"/>
                    <a:pt x="7018" y="13231"/>
                  </a:cubicBezTo>
                  <a:cubicBezTo>
                    <a:pt x="7096" y="6229"/>
                    <a:pt x="7096" y="6229"/>
                    <a:pt x="7096" y="6229"/>
                  </a:cubicBezTo>
                  <a:cubicBezTo>
                    <a:pt x="7096" y="6229"/>
                    <a:pt x="7252" y="5336"/>
                    <a:pt x="6238" y="5336"/>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5445" name="Shape 5445"/>
          <p:cNvSpPr/>
          <p:nvPr/>
        </p:nvSpPr>
        <p:spPr>
          <a:xfrm>
            <a:off x="6858243" y="3547999"/>
            <a:ext cx="1455687" cy="457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l">
              <a:lnSpc>
                <a:spcPct val="110000"/>
              </a:lnSpc>
              <a:defRPr sz="1800"/>
            </a:pPr>
            <a:r>
              <a:rPr lang="zh-CN" altLang="en-US" sz="1100" dirty="0">
                <a:solidFill>
                  <a:schemeClr val="accent6"/>
                </a:solidFill>
                <a:latin typeface="+mn-ea"/>
                <a:cs typeface="Roboto Black"/>
                <a:sym typeface="Roboto Black"/>
              </a:rPr>
              <a:t>添加小标题</a:t>
            </a:r>
            <a:endParaRPr sz="1100" dirty="0">
              <a:solidFill>
                <a:schemeClr val="accent6"/>
              </a:solidFill>
              <a:latin typeface="+mn-ea"/>
            </a:endParaRPr>
          </a:p>
          <a:p>
            <a:pPr lvl="0" algn="l">
              <a:lnSpc>
                <a:spcPct val="110000"/>
              </a:lnSpc>
              <a:defRPr sz="1800"/>
            </a:pPr>
            <a:r>
              <a:rPr sz="800" dirty="0" err="1">
                <a:solidFill>
                  <a:schemeClr val="bg1">
                    <a:lumMod val="50000"/>
                  </a:schemeClr>
                </a:solidFill>
                <a:latin typeface="+mn-ea"/>
                <a:cs typeface="Roboto Regular"/>
                <a:sym typeface="Roboto Regular"/>
              </a:rPr>
              <a:t>consectetuer</a:t>
            </a:r>
            <a:r>
              <a:rPr sz="800" dirty="0">
                <a:solidFill>
                  <a:schemeClr val="bg1">
                    <a:lumMod val="50000"/>
                  </a:schemeClr>
                </a:solidFill>
                <a:latin typeface="+mn-ea"/>
                <a:cs typeface="Roboto Regular"/>
                <a:sym typeface="Roboto Regular"/>
              </a:rPr>
              <a:t> adipiscing elit, sed diam nonummy nibh.</a:t>
            </a:r>
          </a:p>
        </p:txBody>
      </p:sp>
      <p:grpSp>
        <p:nvGrpSpPr>
          <p:cNvPr id="5448" name="Group 5448"/>
          <p:cNvGrpSpPr/>
          <p:nvPr/>
        </p:nvGrpSpPr>
        <p:grpSpPr>
          <a:xfrm>
            <a:off x="6050403" y="3550619"/>
            <a:ext cx="624021" cy="623228"/>
            <a:chOff x="0" y="0"/>
            <a:chExt cx="1664053" cy="1661939"/>
          </a:xfrm>
        </p:grpSpPr>
        <p:sp>
          <p:nvSpPr>
            <p:cNvPr id="5446" name="Shape 5446"/>
            <p:cNvSpPr/>
            <p:nvPr/>
          </p:nvSpPr>
          <p:spPr>
            <a:xfrm>
              <a:off x="0" y="0"/>
              <a:ext cx="1664054" cy="1661940"/>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pPr>
              <a:endParaRPr/>
            </a:p>
          </p:txBody>
        </p:sp>
        <p:sp>
          <p:nvSpPr>
            <p:cNvPr id="5447" name="Shape 5447"/>
            <p:cNvSpPr/>
            <p:nvPr/>
          </p:nvSpPr>
          <p:spPr>
            <a:xfrm>
              <a:off x="531215" y="406508"/>
              <a:ext cx="627063" cy="8489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642" y="0"/>
                    <a:pt x="10484" y="75"/>
                    <a:pt x="10431" y="192"/>
                  </a:cubicBezTo>
                  <a:cubicBezTo>
                    <a:pt x="10378" y="231"/>
                    <a:pt x="8958" y="2615"/>
                    <a:pt x="424" y="2615"/>
                  </a:cubicBezTo>
                  <a:cubicBezTo>
                    <a:pt x="213" y="2615"/>
                    <a:pt x="0" y="2773"/>
                    <a:pt x="0" y="2928"/>
                  </a:cubicBezTo>
                  <a:cubicBezTo>
                    <a:pt x="0" y="13690"/>
                    <a:pt x="0" y="13683"/>
                    <a:pt x="0" y="13683"/>
                  </a:cubicBezTo>
                  <a:cubicBezTo>
                    <a:pt x="0" y="18050"/>
                    <a:pt x="10215" y="21404"/>
                    <a:pt x="10636" y="21560"/>
                  </a:cubicBezTo>
                  <a:cubicBezTo>
                    <a:pt x="10689" y="21560"/>
                    <a:pt x="10747" y="21600"/>
                    <a:pt x="10800" y="21600"/>
                  </a:cubicBezTo>
                  <a:cubicBezTo>
                    <a:pt x="10853" y="21600"/>
                    <a:pt x="10911" y="21560"/>
                    <a:pt x="10964" y="21560"/>
                  </a:cubicBezTo>
                  <a:cubicBezTo>
                    <a:pt x="11438" y="21404"/>
                    <a:pt x="21600" y="18050"/>
                    <a:pt x="21600" y="13683"/>
                  </a:cubicBezTo>
                  <a:cubicBezTo>
                    <a:pt x="21600" y="2922"/>
                    <a:pt x="21600" y="2928"/>
                    <a:pt x="21600" y="2928"/>
                  </a:cubicBezTo>
                  <a:cubicBezTo>
                    <a:pt x="21600" y="2773"/>
                    <a:pt x="21440" y="2615"/>
                    <a:pt x="21176" y="2615"/>
                  </a:cubicBezTo>
                  <a:cubicBezTo>
                    <a:pt x="12642" y="2615"/>
                    <a:pt x="11224" y="231"/>
                    <a:pt x="11224" y="192"/>
                  </a:cubicBezTo>
                  <a:cubicBezTo>
                    <a:pt x="11118" y="75"/>
                    <a:pt x="11011" y="0"/>
                    <a:pt x="10800" y="0"/>
                  </a:cubicBezTo>
                  <a:close/>
                  <a:moveTo>
                    <a:pt x="10800" y="2343"/>
                  </a:moveTo>
                  <a:cubicBezTo>
                    <a:pt x="10958" y="2343"/>
                    <a:pt x="11062" y="2416"/>
                    <a:pt x="11114" y="2494"/>
                  </a:cubicBezTo>
                  <a:cubicBezTo>
                    <a:pt x="11114" y="2533"/>
                    <a:pt x="12269" y="4403"/>
                    <a:pt x="18907" y="4403"/>
                  </a:cubicBezTo>
                  <a:cubicBezTo>
                    <a:pt x="19118" y="4403"/>
                    <a:pt x="19276" y="4518"/>
                    <a:pt x="19276" y="4635"/>
                  </a:cubicBezTo>
                  <a:lnTo>
                    <a:pt x="19276" y="13057"/>
                  </a:lnTo>
                  <a:cubicBezTo>
                    <a:pt x="19276" y="16488"/>
                    <a:pt x="11280" y="19100"/>
                    <a:pt x="10964" y="19217"/>
                  </a:cubicBezTo>
                  <a:cubicBezTo>
                    <a:pt x="10911" y="19217"/>
                    <a:pt x="10853" y="19217"/>
                    <a:pt x="10800" y="19217"/>
                  </a:cubicBezTo>
                  <a:cubicBezTo>
                    <a:pt x="10747" y="19217"/>
                    <a:pt x="10691" y="19217"/>
                    <a:pt x="10691" y="19217"/>
                  </a:cubicBezTo>
                  <a:cubicBezTo>
                    <a:pt x="10322" y="19100"/>
                    <a:pt x="2365" y="16488"/>
                    <a:pt x="2365" y="13057"/>
                  </a:cubicBezTo>
                  <a:cubicBezTo>
                    <a:pt x="2365" y="4635"/>
                    <a:pt x="2365" y="4635"/>
                    <a:pt x="2365" y="4635"/>
                  </a:cubicBezTo>
                  <a:cubicBezTo>
                    <a:pt x="2365" y="4518"/>
                    <a:pt x="2535" y="4403"/>
                    <a:pt x="2693" y="4403"/>
                  </a:cubicBezTo>
                  <a:cubicBezTo>
                    <a:pt x="9331" y="4403"/>
                    <a:pt x="10486" y="2533"/>
                    <a:pt x="10486" y="2494"/>
                  </a:cubicBezTo>
                  <a:cubicBezTo>
                    <a:pt x="10538" y="2416"/>
                    <a:pt x="10695" y="2343"/>
                    <a:pt x="10800" y="2343"/>
                  </a:cubicBezTo>
                  <a:close/>
                  <a:moveTo>
                    <a:pt x="17471" y="6412"/>
                  </a:moveTo>
                  <a:cubicBezTo>
                    <a:pt x="13353" y="8238"/>
                    <a:pt x="10401" y="10604"/>
                    <a:pt x="9187" y="11653"/>
                  </a:cubicBezTo>
                  <a:cubicBezTo>
                    <a:pt x="6072" y="9866"/>
                    <a:pt x="6070" y="9866"/>
                    <a:pt x="6070" y="9866"/>
                  </a:cubicBezTo>
                  <a:cubicBezTo>
                    <a:pt x="6017" y="9827"/>
                    <a:pt x="4281" y="10918"/>
                    <a:pt x="4334" y="10957"/>
                  </a:cubicBezTo>
                  <a:cubicBezTo>
                    <a:pt x="9983" y="15191"/>
                    <a:pt x="9980" y="15188"/>
                    <a:pt x="9980" y="15188"/>
                  </a:cubicBezTo>
                  <a:cubicBezTo>
                    <a:pt x="10033" y="15227"/>
                    <a:pt x="10091" y="15228"/>
                    <a:pt x="10144" y="15228"/>
                  </a:cubicBezTo>
                  <a:cubicBezTo>
                    <a:pt x="10144" y="15228"/>
                    <a:pt x="10185" y="15228"/>
                    <a:pt x="10185" y="15228"/>
                  </a:cubicBezTo>
                  <a:cubicBezTo>
                    <a:pt x="10238" y="15228"/>
                    <a:pt x="10349" y="15195"/>
                    <a:pt x="10349" y="15117"/>
                  </a:cubicBezTo>
                  <a:cubicBezTo>
                    <a:pt x="11246" y="13408"/>
                    <a:pt x="14260" y="9833"/>
                    <a:pt x="18114" y="7230"/>
                  </a:cubicBezTo>
                  <a:cubicBezTo>
                    <a:pt x="18167" y="7191"/>
                    <a:pt x="18169" y="7108"/>
                    <a:pt x="18169" y="7069"/>
                  </a:cubicBezTo>
                  <a:cubicBezTo>
                    <a:pt x="18169" y="7069"/>
                    <a:pt x="17524" y="6373"/>
                    <a:pt x="17471" y="6412"/>
                  </a:cubicBezTo>
                  <a:close/>
                </a:path>
              </a:pathLst>
            </a:custGeom>
            <a:solidFill>
              <a:srgbClr val="FFFFFF"/>
            </a:solidFill>
            <a:ln w="12700" cap="flat">
              <a:noFill/>
              <a:miter lim="4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Tree>
    <p:extLst>
      <p:ext uri="{BB962C8B-B14F-4D97-AF65-F5344CB8AC3E}">
        <p14:creationId xmlns:p14="http://schemas.microsoft.com/office/powerpoint/2010/main" val="356498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iterate>
                                    <p:tmAbs val="0"/>
                                  </p:iterate>
                                  <p:childTnLst>
                                    <p:set>
                                      <p:cBhvr>
                                        <p:cTn id="6" fill="hold"/>
                                        <p:tgtEl>
                                          <p:spTgt spid="5357"/>
                                        </p:tgtEl>
                                        <p:attrNameLst>
                                          <p:attrName>style.visibility</p:attrName>
                                        </p:attrNameLst>
                                      </p:cBhvr>
                                      <p:to>
                                        <p:strVal val="visible"/>
                                      </p:to>
                                    </p:set>
                                    <p:animEffect transition="in" filter="dissolve">
                                      <p:cBhvr>
                                        <p:cTn id="7" dur="499"/>
                                        <p:tgtEl>
                                          <p:spTgt spid="5357"/>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5428"/>
                                        </p:tgtEl>
                                        <p:attrNameLst>
                                          <p:attrName>style.visibility</p:attrName>
                                        </p:attrNameLst>
                                      </p:cBhvr>
                                      <p:to>
                                        <p:strVal val="visible"/>
                                      </p:to>
                                    </p:set>
                                    <p:anim calcmode="lin" valueType="num">
                                      <p:cBhvr>
                                        <p:cTn id="11" dur="80" fill="hold"/>
                                        <p:tgtEl>
                                          <p:spTgt spid="5428"/>
                                        </p:tgtEl>
                                        <p:attrNameLst>
                                          <p:attrName>ppt_x</p:attrName>
                                        </p:attrNameLst>
                                      </p:cBhvr>
                                      <p:tavLst>
                                        <p:tav tm="0">
                                          <p:val>
                                            <p:strVal val="#ppt_x"/>
                                          </p:val>
                                        </p:tav>
                                        <p:tav tm="100000">
                                          <p:val>
                                            <p:strVal val="#ppt_x"/>
                                          </p:val>
                                        </p:tav>
                                      </p:tavLst>
                                    </p:anim>
                                    <p:anim calcmode="lin" valueType="num">
                                      <p:cBhvr>
                                        <p:cTn id="12" dur="80" fill="hold"/>
                                        <p:tgtEl>
                                          <p:spTgt spid="5428"/>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22" presetClass="entr" presetSubtype="8" fill="hold" grpId="0" nodeType="afterEffect">
                                  <p:stCondLst>
                                    <p:cond delay="0"/>
                                  </p:stCondLst>
                                  <p:iterate>
                                    <p:tmAbs val="0"/>
                                  </p:iterate>
                                  <p:childTnLst>
                                    <p:set>
                                      <p:cBhvr>
                                        <p:cTn id="15" fill="hold"/>
                                        <p:tgtEl>
                                          <p:spTgt spid="5425"/>
                                        </p:tgtEl>
                                        <p:attrNameLst>
                                          <p:attrName>style.visibility</p:attrName>
                                        </p:attrNameLst>
                                      </p:cBhvr>
                                      <p:to>
                                        <p:strVal val="visible"/>
                                      </p:to>
                                    </p:set>
                                    <p:animEffect transition="in" filter="wipe(left)">
                                      <p:cBhvr>
                                        <p:cTn id="16" dur="499"/>
                                        <p:tgtEl>
                                          <p:spTgt spid="5425"/>
                                        </p:tgtEl>
                                      </p:cBhvr>
                                    </p:animEffect>
                                  </p:childTnLst>
                                </p:cTn>
                              </p:par>
                            </p:childTnLst>
                          </p:cTn>
                        </p:par>
                        <p:par>
                          <p:cTn id="17" fill="hold">
                            <p:stCondLst>
                              <p:cond delay="1078"/>
                            </p:stCondLst>
                            <p:childTnLst>
                              <p:par>
                                <p:cTn id="18" presetID="2" presetClass="entr" presetSubtype="1" fill="hold" grpId="0" nodeType="afterEffect">
                                  <p:stCondLst>
                                    <p:cond delay="0"/>
                                  </p:stCondLst>
                                  <p:iterate>
                                    <p:tmAbs val="0"/>
                                  </p:iterate>
                                  <p:childTnLst>
                                    <p:set>
                                      <p:cBhvr>
                                        <p:cTn id="19" fill="hold"/>
                                        <p:tgtEl>
                                          <p:spTgt spid="5436"/>
                                        </p:tgtEl>
                                        <p:attrNameLst>
                                          <p:attrName>style.visibility</p:attrName>
                                        </p:attrNameLst>
                                      </p:cBhvr>
                                      <p:to>
                                        <p:strVal val="visible"/>
                                      </p:to>
                                    </p:set>
                                    <p:anim calcmode="lin" valueType="num">
                                      <p:cBhvr>
                                        <p:cTn id="20" dur="80" fill="hold"/>
                                        <p:tgtEl>
                                          <p:spTgt spid="5436"/>
                                        </p:tgtEl>
                                        <p:attrNameLst>
                                          <p:attrName>ppt_x</p:attrName>
                                        </p:attrNameLst>
                                      </p:cBhvr>
                                      <p:tavLst>
                                        <p:tav tm="0">
                                          <p:val>
                                            <p:strVal val="#ppt_x"/>
                                          </p:val>
                                        </p:tav>
                                        <p:tav tm="100000">
                                          <p:val>
                                            <p:strVal val="#ppt_x"/>
                                          </p:val>
                                        </p:tav>
                                      </p:tavLst>
                                    </p:anim>
                                    <p:anim calcmode="lin" valueType="num">
                                      <p:cBhvr>
                                        <p:cTn id="21" dur="80" fill="hold"/>
                                        <p:tgtEl>
                                          <p:spTgt spid="5436"/>
                                        </p:tgtEl>
                                        <p:attrNameLst>
                                          <p:attrName>ppt_y</p:attrName>
                                        </p:attrNameLst>
                                      </p:cBhvr>
                                      <p:tavLst>
                                        <p:tav tm="0">
                                          <p:val>
                                            <p:strVal val="0-#ppt_h/2"/>
                                          </p:val>
                                        </p:tav>
                                        <p:tav tm="100000">
                                          <p:val>
                                            <p:strVal val="#ppt_y"/>
                                          </p:val>
                                        </p:tav>
                                      </p:tavLst>
                                    </p:anim>
                                  </p:childTnLst>
                                </p:cTn>
                              </p:par>
                            </p:childTnLst>
                          </p:cTn>
                        </p:par>
                        <p:par>
                          <p:cTn id="22" fill="hold">
                            <p:stCondLst>
                              <p:cond delay="1158"/>
                            </p:stCondLst>
                            <p:childTnLst>
                              <p:par>
                                <p:cTn id="23" presetID="22" presetClass="entr" presetSubtype="8" fill="hold" grpId="0" nodeType="afterEffect">
                                  <p:stCondLst>
                                    <p:cond delay="0"/>
                                  </p:stCondLst>
                                  <p:iterate>
                                    <p:tmAbs val="0"/>
                                  </p:iterate>
                                  <p:childTnLst>
                                    <p:set>
                                      <p:cBhvr>
                                        <p:cTn id="24" fill="hold"/>
                                        <p:tgtEl>
                                          <p:spTgt spid="5433"/>
                                        </p:tgtEl>
                                        <p:attrNameLst>
                                          <p:attrName>style.visibility</p:attrName>
                                        </p:attrNameLst>
                                      </p:cBhvr>
                                      <p:to>
                                        <p:strVal val="visible"/>
                                      </p:to>
                                    </p:set>
                                    <p:animEffect transition="in" filter="wipe(left)">
                                      <p:cBhvr>
                                        <p:cTn id="25" dur="499"/>
                                        <p:tgtEl>
                                          <p:spTgt spid="5433"/>
                                        </p:tgtEl>
                                      </p:cBhvr>
                                    </p:animEffect>
                                  </p:childTnLst>
                                </p:cTn>
                              </p:par>
                            </p:childTnLst>
                          </p:cTn>
                        </p:par>
                        <p:par>
                          <p:cTn id="26" fill="hold">
                            <p:stCondLst>
                              <p:cond delay="1657"/>
                            </p:stCondLst>
                            <p:childTnLst>
                              <p:par>
                                <p:cTn id="27" presetID="2" presetClass="entr" presetSubtype="1" fill="hold" grpId="0" nodeType="afterEffect">
                                  <p:stCondLst>
                                    <p:cond delay="0"/>
                                  </p:stCondLst>
                                  <p:iterate>
                                    <p:tmAbs val="0"/>
                                  </p:iterate>
                                  <p:childTnLst>
                                    <p:set>
                                      <p:cBhvr>
                                        <p:cTn id="28" fill="hold"/>
                                        <p:tgtEl>
                                          <p:spTgt spid="5432"/>
                                        </p:tgtEl>
                                        <p:attrNameLst>
                                          <p:attrName>style.visibility</p:attrName>
                                        </p:attrNameLst>
                                      </p:cBhvr>
                                      <p:to>
                                        <p:strVal val="visible"/>
                                      </p:to>
                                    </p:set>
                                    <p:anim calcmode="lin" valueType="num">
                                      <p:cBhvr>
                                        <p:cTn id="29" dur="80" fill="hold"/>
                                        <p:tgtEl>
                                          <p:spTgt spid="5432"/>
                                        </p:tgtEl>
                                        <p:attrNameLst>
                                          <p:attrName>ppt_x</p:attrName>
                                        </p:attrNameLst>
                                      </p:cBhvr>
                                      <p:tavLst>
                                        <p:tav tm="0">
                                          <p:val>
                                            <p:strVal val="#ppt_x"/>
                                          </p:val>
                                        </p:tav>
                                        <p:tav tm="100000">
                                          <p:val>
                                            <p:strVal val="#ppt_x"/>
                                          </p:val>
                                        </p:tav>
                                      </p:tavLst>
                                    </p:anim>
                                    <p:anim calcmode="lin" valueType="num">
                                      <p:cBhvr>
                                        <p:cTn id="30" dur="80" fill="hold"/>
                                        <p:tgtEl>
                                          <p:spTgt spid="5432"/>
                                        </p:tgtEl>
                                        <p:attrNameLst>
                                          <p:attrName>ppt_y</p:attrName>
                                        </p:attrNameLst>
                                      </p:cBhvr>
                                      <p:tavLst>
                                        <p:tav tm="0">
                                          <p:val>
                                            <p:strVal val="0-#ppt_h/2"/>
                                          </p:val>
                                        </p:tav>
                                        <p:tav tm="100000">
                                          <p:val>
                                            <p:strVal val="#ppt_y"/>
                                          </p:val>
                                        </p:tav>
                                      </p:tavLst>
                                    </p:anim>
                                  </p:childTnLst>
                                </p:cTn>
                              </p:par>
                            </p:childTnLst>
                          </p:cTn>
                        </p:par>
                        <p:par>
                          <p:cTn id="31" fill="hold">
                            <p:stCondLst>
                              <p:cond delay="1737"/>
                            </p:stCondLst>
                            <p:childTnLst>
                              <p:par>
                                <p:cTn id="32" presetID="22" presetClass="entr" presetSubtype="8" fill="hold" grpId="0" nodeType="afterEffect">
                                  <p:stCondLst>
                                    <p:cond delay="0"/>
                                  </p:stCondLst>
                                  <p:iterate>
                                    <p:tmAbs val="0"/>
                                  </p:iterate>
                                  <p:childTnLst>
                                    <p:set>
                                      <p:cBhvr>
                                        <p:cTn id="33" fill="hold"/>
                                        <p:tgtEl>
                                          <p:spTgt spid="5429"/>
                                        </p:tgtEl>
                                        <p:attrNameLst>
                                          <p:attrName>style.visibility</p:attrName>
                                        </p:attrNameLst>
                                      </p:cBhvr>
                                      <p:to>
                                        <p:strVal val="visible"/>
                                      </p:to>
                                    </p:set>
                                    <p:animEffect transition="in" filter="wipe(left)">
                                      <p:cBhvr>
                                        <p:cTn id="34" dur="499"/>
                                        <p:tgtEl>
                                          <p:spTgt spid="5429"/>
                                        </p:tgtEl>
                                      </p:cBhvr>
                                    </p:animEffect>
                                  </p:childTnLst>
                                </p:cTn>
                              </p:par>
                            </p:childTnLst>
                          </p:cTn>
                        </p:par>
                        <p:par>
                          <p:cTn id="35" fill="hold">
                            <p:stCondLst>
                              <p:cond delay="2236"/>
                            </p:stCondLst>
                            <p:childTnLst>
                              <p:par>
                                <p:cTn id="36" presetID="2" presetClass="entr" presetSubtype="1" fill="hold" grpId="0" nodeType="afterEffect">
                                  <p:stCondLst>
                                    <p:cond delay="0"/>
                                  </p:stCondLst>
                                  <p:iterate>
                                    <p:tmAbs val="0"/>
                                  </p:iterate>
                                  <p:childTnLst>
                                    <p:set>
                                      <p:cBhvr>
                                        <p:cTn id="37" fill="hold"/>
                                        <p:tgtEl>
                                          <p:spTgt spid="5440"/>
                                        </p:tgtEl>
                                        <p:attrNameLst>
                                          <p:attrName>style.visibility</p:attrName>
                                        </p:attrNameLst>
                                      </p:cBhvr>
                                      <p:to>
                                        <p:strVal val="visible"/>
                                      </p:to>
                                    </p:set>
                                    <p:anim calcmode="lin" valueType="num">
                                      <p:cBhvr>
                                        <p:cTn id="38" dur="80" fill="hold"/>
                                        <p:tgtEl>
                                          <p:spTgt spid="5440"/>
                                        </p:tgtEl>
                                        <p:attrNameLst>
                                          <p:attrName>ppt_x</p:attrName>
                                        </p:attrNameLst>
                                      </p:cBhvr>
                                      <p:tavLst>
                                        <p:tav tm="0">
                                          <p:val>
                                            <p:strVal val="#ppt_x"/>
                                          </p:val>
                                        </p:tav>
                                        <p:tav tm="100000">
                                          <p:val>
                                            <p:strVal val="#ppt_x"/>
                                          </p:val>
                                        </p:tav>
                                      </p:tavLst>
                                    </p:anim>
                                    <p:anim calcmode="lin" valueType="num">
                                      <p:cBhvr>
                                        <p:cTn id="39" dur="80" fill="hold"/>
                                        <p:tgtEl>
                                          <p:spTgt spid="5440"/>
                                        </p:tgtEl>
                                        <p:attrNameLst>
                                          <p:attrName>ppt_y</p:attrName>
                                        </p:attrNameLst>
                                      </p:cBhvr>
                                      <p:tavLst>
                                        <p:tav tm="0">
                                          <p:val>
                                            <p:strVal val="0-#ppt_h/2"/>
                                          </p:val>
                                        </p:tav>
                                        <p:tav tm="100000">
                                          <p:val>
                                            <p:strVal val="#ppt_y"/>
                                          </p:val>
                                        </p:tav>
                                      </p:tavLst>
                                    </p:anim>
                                  </p:childTnLst>
                                </p:cTn>
                              </p:par>
                            </p:childTnLst>
                          </p:cTn>
                        </p:par>
                        <p:par>
                          <p:cTn id="40" fill="hold">
                            <p:stCondLst>
                              <p:cond delay="2316"/>
                            </p:stCondLst>
                            <p:childTnLst>
                              <p:par>
                                <p:cTn id="41" presetID="22" presetClass="entr" presetSubtype="8" fill="hold" grpId="0" nodeType="afterEffect">
                                  <p:stCondLst>
                                    <p:cond delay="0"/>
                                  </p:stCondLst>
                                  <p:iterate>
                                    <p:tmAbs val="0"/>
                                  </p:iterate>
                                  <p:childTnLst>
                                    <p:set>
                                      <p:cBhvr>
                                        <p:cTn id="42" fill="hold"/>
                                        <p:tgtEl>
                                          <p:spTgt spid="5437"/>
                                        </p:tgtEl>
                                        <p:attrNameLst>
                                          <p:attrName>style.visibility</p:attrName>
                                        </p:attrNameLst>
                                      </p:cBhvr>
                                      <p:to>
                                        <p:strVal val="visible"/>
                                      </p:to>
                                    </p:set>
                                    <p:animEffect transition="in" filter="wipe(left)">
                                      <p:cBhvr>
                                        <p:cTn id="43" dur="499"/>
                                        <p:tgtEl>
                                          <p:spTgt spid="5437"/>
                                        </p:tgtEl>
                                      </p:cBhvr>
                                    </p:animEffect>
                                  </p:childTnLst>
                                </p:cTn>
                              </p:par>
                            </p:childTnLst>
                          </p:cTn>
                        </p:par>
                        <p:par>
                          <p:cTn id="44" fill="hold">
                            <p:stCondLst>
                              <p:cond delay="2815"/>
                            </p:stCondLst>
                            <p:childTnLst>
                              <p:par>
                                <p:cTn id="45" presetID="2" presetClass="entr" presetSubtype="1" fill="hold" grpId="0" nodeType="afterEffect">
                                  <p:stCondLst>
                                    <p:cond delay="0"/>
                                  </p:stCondLst>
                                  <p:iterate>
                                    <p:tmAbs val="0"/>
                                  </p:iterate>
                                  <p:childTnLst>
                                    <p:set>
                                      <p:cBhvr>
                                        <p:cTn id="46" fill="hold"/>
                                        <p:tgtEl>
                                          <p:spTgt spid="5444"/>
                                        </p:tgtEl>
                                        <p:attrNameLst>
                                          <p:attrName>style.visibility</p:attrName>
                                        </p:attrNameLst>
                                      </p:cBhvr>
                                      <p:to>
                                        <p:strVal val="visible"/>
                                      </p:to>
                                    </p:set>
                                    <p:anim calcmode="lin" valueType="num">
                                      <p:cBhvr>
                                        <p:cTn id="47" dur="80" fill="hold"/>
                                        <p:tgtEl>
                                          <p:spTgt spid="5444"/>
                                        </p:tgtEl>
                                        <p:attrNameLst>
                                          <p:attrName>ppt_x</p:attrName>
                                        </p:attrNameLst>
                                      </p:cBhvr>
                                      <p:tavLst>
                                        <p:tav tm="0">
                                          <p:val>
                                            <p:strVal val="#ppt_x"/>
                                          </p:val>
                                        </p:tav>
                                        <p:tav tm="100000">
                                          <p:val>
                                            <p:strVal val="#ppt_x"/>
                                          </p:val>
                                        </p:tav>
                                      </p:tavLst>
                                    </p:anim>
                                    <p:anim calcmode="lin" valueType="num">
                                      <p:cBhvr>
                                        <p:cTn id="48" dur="80" fill="hold"/>
                                        <p:tgtEl>
                                          <p:spTgt spid="5444"/>
                                        </p:tgtEl>
                                        <p:attrNameLst>
                                          <p:attrName>ppt_y</p:attrName>
                                        </p:attrNameLst>
                                      </p:cBhvr>
                                      <p:tavLst>
                                        <p:tav tm="0">
                                          <p:val>
                                            <p:strVal val="0-#ppt_h/2"/>
                                          </p:val>
                                        </p:tav>
                                        <p:tav tm="100000">
                                          <p:val>
                                            <p:strVal val="#ppt_y"/>
                                          </p:val>
                                        </p:tav>
                                      </p:tavLst>
                                    </p:anim>
                                  </p:childTnLst>
                                </p:cTn>
                              </p:par>
                            </p:childTnLst>
                          </p:cTn>
                        </p:par>
                        <p:par>
                          <p:cTn id="49" fill="hold">
                            <p:stCondLst>
                              <p:cond delay="2895"/>
                            </p:stCondLst>
                            <p:childTnLst>
                              <p:par>
                                <p:cTn id="50" presetID="22" presetClass="entr" presetSubtype="8" fill="hold" grpId="0" nodeType="afterEffect">
                                  <p:stCondLst>
                                    <p:cond delay="0"/>
                                  </p:stCondLst>
                                  <p:iterate>
                                    <p:tmAbs val="0"/>
                                  </p:iterate>
                                  <p:childTnLst>
                                    <p:set>
                                      <p:cBhvr>
                                        <p:cTn id="51" fill="hold"/>
                                        <p:tgtEl>
                                          <p:spTgt spid="5441"/>
                                        </p:tgtEl>
                                        <p:attrNameLst>
                                          <p:attrName>style.visibility</p:attrName>
                                        </p:attrNameLst>
                                      </p:cBhvr>
                                      <p:to>
                                        <p:strVal val="visible"/>
                                      </p:to>
                                    </p:set>
                                    <p:animEffect transition="in" filter="wipe(left)">
                                      <p:cBhvr>
                                        <p:cTn id="52" dur="499"/>
                                        <p:tgtEl>
                                          <p:spTgt spid="5441"/>
                                        </p:tgtEl>
                                      </p:cBhvr>
                                    </p:animEffect>
                                  </p:childTnLst>
                                </p:cTn>
                              </p:par>
                            </p:childTnLst>
                          </p:cTn>
                        </p:par>
                        <p:par>
                          <p:cTn id="53" fill="hold">
                            <p:stCondLst>
                              <p:cond delay="3394"/>
                            </p:stCondLst>
                            <p:childTnLst>
                              <p:par>
                                <p:cTn id="54" presetID="2" presetClass="entr" presetSubtype="1" fill="hold" grpId="0" nodeType="afterEffect">
                                  <p:stCondLst>
                                    <p:cond delay="0"/>
                                  </p:stCondLst>
                                  <p:iterate>
                                    <p:tmAbs val="0"/>
                                  </p:iterate>
                                  <p:childTnLst>
                                    <p:set>
                                      <p:cBhvr>
                                        <p:cTn id="55" fill="hold"/>
                                        <p:tgtEl>
                                          <p:spTgt spid="5448"/>
                                        </p:tgtEl>
                                        <p:attrNameLst>
                                          <p:attrName>style.visibility</p:attrName>
                                        </p:attrNameLst>
                                      </p:cBhvr>
                                      <p:to>
                                        <p:strVal val="visible"/>
                                      </p:to>
                                    </p:set>
                                    <p:anim calcmode="lin" valueType="num">
                                      <p:cBhvr>
                                        <p:cTn id="56" dur="80" fill="hold"/>
                                        <p:tgtEl>
                                          <p:spTgt spid="5448"/>
                                        </p:tgtEl>
                                        <p:attrNameLst>
                                          <p:attrName>ppt_x</p:attrName>
                                        </p:attrNameLst>
                                      </p:cBhvr>
                                      <p:tavLst>
                                        <p:tav tm="0">
                                          <p:val>
                                            <p:strVal val="#ppt_x"/>
                                          </p:val>
                                        </p:tav>
                                        <p:tav tm="100000">
                                          <p:val>
                                            <p:strVal val="#ppt_x"/>
                                          </p:val>
                                        </p:tav>
                                      </p:tavLst>
                                    </p:anim>
                                    <p:anim calcmode="lin" valueType="num">
                                      <p:cBhvr>
                                        <p:cTn id="57" dur="80" fill="hold"/>
                                        <p:tgtEl>
                                          <p:spTgt spid="5448"/>
                                        </p:tgtEl>
                                        <p:attrNameLst>
                                          <p:attrName>ppt_y</p:attrName>
                                        </p:attrNameLst>
                                      </p:cBhvr>
                                      <p:tavLst>
                                        <p:tav tm="0">
                                          <p:val>
                                            <p:strVal val="0-#ppt_h/2"/>
                                          </p:val>
                                        </p:tav>
                                        <p:tav tm="100000">
                                          <p:val>
                                            <p:strVal val="#ppt_y"/>
                                          </p:val>
                                        </p:tav>
                                      </p:tavLst>
                                    </p:anim>
                                  </p:childTnLst>
                                </p:cTn>
                              </p:par>
                            </p:childTnLst>
                          </p:cTn>
                        </p:par>
                        <p:par>
                          <p:cTn id="58" fill="hold">
                            <p:stCondLst>
                              <p:cond delay="3474"/>
                            </p:stCondLst>
                            <p:childTnLst>
                              <p:par>
                                <p:cTn id="59" presetID="22" presetClass="entr" presetSubtype="8" fill="hold" grpId="0" nodeType="afterEffect">
                                  <p:stCondLst>
                                    <p:cond delay="0"/>
                                  </p:stCondLst>
                                  <p:iterate>
                                    <p:tmAbs val="0"/>
                                  </p:iterate>
                                  <p:childTnLst>
                                    <p:set>
                                      <p:cBhvr>
                                        <p:cTn id="60" fill="hold"/>
                                        <p:tgtEl>
                                          <p:spTgt spid="5445"/>
                                        </p:tgtEl>
                                        <p:attrNameLst>
                                          <p:attrName>style.visibility</p:attrName>
                                        </p:attrNameLst>
                                      </p:cBhvr>
                                      <p:to>
                                        <p:strVal val="visible"/>
                                      </p:to>
                                    </p:set>
                                    <p:animEffect transition="in" filter="wipe(left)">
                                      <p:cBhvr>
                                        <p:cTn id="61" dur="499"/>
                                        <p:tgtEl>
                                          <p:spTgt spid="5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7" grpId="0" animBg="1" advAuto="0"/>
      <p:bldP spid="5425" grpId="0" animBg="1" advAuto="0"/>
      <p:bldP spid="5428" grpId="0" animBg="1" advAuto="0"/>
      <p:bldP spid="5429" grpId="0" animBg="1" advAuto="0"/>
      <p:bldP spid="5432" grpId="0" animBg="1" advAuto="0"/>
      <p:bldP spid="5433" grpId="0" animBg="1" advAuto="0"/>
      <p:bldP spid="5436" grpId="0" animBg="1" advAuto="0"/>
      <p:bldP spid="5437" grpId="0" animBg="1" advAuto="0"/>
      <p:bldP spid="5440" grpId="0" animBg="1" advAuto="0"/>
      <p:bldP spid="5441" grpId="0" animBg="1" advAuto="0"/>
      <p:bldP spid="5444" grpId="0" animBg="1" advAuto="0"/>
      <p:bldP spid="5445" grpId="0" animBg="1" advAuto="0"/>
      <p:bldP spid="5448"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6" name="Shape 2606"/>
          <p:cNvSpPr>
            <a:spLocks noGrp="1"/>
          </p:cNvSpPr>
          <p:nvPr>
            <p:ph type="sldNum" sz="quarter" idx="4294967295"/>
          </p:nvPr>
        </p:nvSpPr>
        <p:spPr>
          <a:xfrm>
            <a:off x="8836039" y="121924"/>
            <a:ext cx="231419" cy="92333"/>
          </a:xfrm>
          <a:prstGeom prst="rect">
            <a:avLst/>
          </a:prstGeom>
          <a:extLst>
            <a:ext uri="{C572A759-6A51-4108-AA02-DFA0A04FC94B}">
              <ma14:wrappingTextBoxFlag xmlns="" xmlns:ma14="http://schemas.microsoft.com/office/mac/drawingml/2011/main" val="1"/>
            </a:ext>
          </a:extLst>
        </p:spPr>
        <p:txBody>
          <a:bodyPr/>
          <a:lstStyle/>
          <a:p>
            <a:pPr lvl="0">
              <a:defRPr>
                <a:solidFill>
                  <a:srgbClr val="000000"/>
                </a:solidFill>
              </a:defRPr>
            </a:pPr>
            <a:fld id="{86CB4B4D-7CA3-9044-876B-883B54F8677D}" type="slidenum">
              <a:rPr>
                <a:solidFill>
                  <a:srgbClr val="FFFFFF"/>
                </a:solidFill>
              </a:rPr>
              <a:t>9</a:t>
            </a:fld>
            <a:endParaRPr>
              <a:solidFill>
                <a:srgbClr val="FFFFFF"/>
              </a:solidFill>
            </a:endParaRPr>
          </a:p>
        </p:txBody>
      </p:sp>
      <p:grpSp>
        <p:nvGrpSpPr>
          <p:cNvPr id="2617" name="Group 2617"/>
          <p:cNvGrpSpPr/>
          <p:nvPr/>
        </p:nvGrpSpPr>
        <p:grpSpPr>
          <a:xfrm>
            <a:off x="3132081" y="1135057"/>
            <a:ext cx="2873391" cy="2873386"/>
            <a:chOff x="0" y="0"/>
            <a:chExt cx="7662376" cy="7662363"/>
          </a:xfrm>
        </p:grpSpPr>
        <p:sp>
          <p:nvSpPr>
            <p:cNvPr id="2607" name="Shape 2607"/>
            <p:cNvSpPr/>
            <p:nvPr/>
          </p:nvSpPr>
          <p:spPr>
            <a:xfrm>
              <a:off x="0" y="0"/>
              <a:ext cx="7662376" cy="766236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9128"/>
                    <a:pt x="20101" y="7762"/>
                    <a:pt x="18240" y="7718"/>
                  </a:cubicBezTo>
                  <a:cubicBezTo>
                    <a:pt x="19525" y="6371"/>
                    <a:pt x="19619" y="4346"/>
                    <a:pt x="18437" y="3163"/>
                  </a:cubicBezTo>
                  <a:cubicBezTo>
                    <a:pt x="17254" y="1981"/>
                    <a:pt x="15228" y="2075"/>
                    <a:pt x="13882" y="3360"/>
                  </a:cubicBezTo>
                  <a:cubicBezTo>
                    <a:pt x="13838" y="1499"/>
                    <a:pt x="12472" y="0"/>
                    <a:pt x="10800" y="0"/>
                  </a:cubicBezTo>
                  <a:cubicBezTo>
                    <a:pt x="9128" y="0"/>
                    <a:pt x="7762" y="1499"/>
                    <a:pt x="7718" y="3360"/>
                  </a:cubicBezTo>
                  <a:cubicBezTo>
                    <a:pt x="7083" y="2753"/>
                    <a:pt x="6279" y="2391"/>
                    <a:pt x="5445" y="2338"/>
                  </a:cubicBezTo>
                  <a:cubicBezTo>
                    <a:pt x="4563" y="2281"/>
                    <a:pt x="3752" y="2574"/>
                    <a:pt x="3163" y="3163"/>
                  </a:cubicBezTo>
                  <a:cubicBezTo>
                    <a:pt x="1981" y="4346"/>
                    <a:pt x="2075" y="6371"/>
                    <a:pt x="3360" y="7718"/>
                  </a:cubicBezTo>
                  <a:cubicBezTo>
                    <a:pt x="1499" y="7762"/>
                    <a:pt x="0" y="9128"/>
                    <a:pt x="0" y="10800"/>
                  </a:cubicBezTo>
                  <a:cubicBezTo>
                    <a:pt x="0" y="12472"/>
                    <a:pt x="1499" y="13838"/>
                    <a:pt x="3360" y="13882"/>
                  </a:cubicBezTo>
                  <a:cubicBezTo>
                    <a:pt x="2753" y="14517"/>
                    <a:pt x="2391" y="15321"/>
                    <a:pt x="2338" y="16155"/>
                  </a:cubicBezTo>
                  <a:cubicBezTo>
                    <a:pt x="2281" y="17037"/>
                    <a:pt x="2574" y="17848"/>
                    <a:pt x="3163" y="18437"/>
                  </a:cubicBezTo>
                  <a:cubicBezTo>
                    <a:pt x="3704" y="18978"/>
                    <a:pt x="4432" y="19269"/>
                    <a:pt x="5231" y="19269"/>
                  </a:cubicBezTo>
                  <a:cubicBezTo>
                    <a:pt x="5301" y="19269"/>
                    <a:pt x="5373" y="19267"/>
                    <a:pt x="5445" y="19262"/>
                  </a:cubicBezTo>
                  <a:cubicBezTo>
                    <a:pt x="6279" y="19209"/>
                    <a:pt x="7083" y="18847"/>
                    <a:pt x="7718" y="18240"/>
                  </a:cubicBezTo>
                  <a:cubicBezTo>
                    <a:pt x="7762" y="20101"/>
                    <a:pt x="9128" y="21600"/>
                    <a:pt x="10800" y="21600"/>
                  </a:cubicBezTo>
                  <a:cubicBezTo>
                    <a:pt x="12472" y="21600"/>
                    <a:pt x="13838" y="20101"/>
                    <a:pt x="13882" y="18240"/>
                  </a:cubicBezTo>
                  <a:cubicBezTo>
                    <a:pt x="14517" y="18847"/>
                    <a:pt x="15321" y="19209"/>
                    <a:pt x="16155" y="19262"/>
                  </a:cubicBezTo>
                  <a:cubicBezTo>
                    <a:pt x="16227" y="19267"/>
                    <a:pt x="16299" y="19269"/>
                    <a:pt x="16369" y="19269"/>
                  </a:cubicBezTo>
                  <a:cubicBezTo>
                    <a:pt x="17168" y="19269"/>
                    <a:pt x="17896" y="18978"/>
                    <a:pt x="18437" y="18437"/>
                  </a:cubicBezTo>
                  <a:cubicBezTo>
                    <a:pt x="19619" y="17254"/>
                    <a:pt x="19525" y="15229"/>
                    <a:pt x="18240" y="13882"/>
                  </a:cubicBezTo>
                  <a:cubicBezTo>
                    <a:pt x="20101" y="13838"/>
                    <a:pt x="21600" y="12472"/>
                    <a:pt x="21600" y="10800"/>
                  </a:cubicBezTo>
                  <a:close/>
                </a:path>
              </a:pathLst>
            </a:custGeom>
            <a:solidFill>
              <a:srgbClr val="FFFFFF"/>
            </a:solidFill>
            <a:ln w="38100" cap="flat">
              <a:solidFill>
                <a:srgbClr val="E7E8EB"/>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08" name="Shape 2608"/>
            <p:cNvSpPr/>
            <p:nvPr/>
          </p:nvSpPr>
          <p:spPr>
            <a:xfrm>
              <a:off x="1858014" y="1858014"/>
              <a:ext cx="3938804" cy="3938778"/>
            </a:xfrm>
            <a:custGeom>
              <a:avLst/>
              <a:gdLst/>
              <a:ahLst/>
              <a:cxnLst>
                <a:cxn ang="0">
                  <a:pos x="wd2" y="hd2"/>
                </a:cxn>
                <a:cxn ang="5400000">
                  <a:pos x="wd2" y="hd2"/>
                </a:cxn>
                <a:cxn ang="10800000">
                  <a:pos x="wd2" y="hd2"/>
                </a:cxn>
                <a:cxn ang="16200000">
                  <a:pos x="wd2" y="hd2"/>
                </a:cxn>
              </a:cxnLst>
              <a:rect l="0" t="0" r="r" b="b"/>
              <a:pathLst>
                <a:path w="21600" h="21600" extrusionOk="0">
                  <a:moveTo>
                    <a:pt x="15274" y="15273"/>
                  </a:moveTo>
                  <a:lnTo>
                    <a:pt x="15274" y="21600"/>
                  </a:lnTo>
                  <a:lnTo>
                    <a:pt x="10800" y="17127"/>
                  </a:lnTo>
                  <a:lnTo>
                    <a:pt x="6327" y="21600"/>
                  </a:lnTo>
                  <a:lnTo>
                    <a:pt x="6327" y="15273"/>
                  </a:lnTo>
                  <a:lnTo>
                    <a:pt x="0" y="15273"/>
                  </a:lnTo>
                  <a:lnTo>
                    <a:pt x="4474" y="10800"/>
                  </a:lnTo>
                  <a:lnTo>
                    <a:pt x="0" y="6327"/>
                  </a:lnTo>
                  <a:lnTo>
                    <a:pt x="6327" y="6327"/>
                  </a:lnTo>
                  <a:lnTo>
                    <a:pt x="6327" y="0"/>
                  </a:lnTo>
                  <a:lnTo>
                    <a:pt x="10800" y="4473"/>
                  </a:lnTo>
                  <a:lnTo>
                    <a:pt x="15274" y="0"/>
                  </a:lnTo>
                  <a:lnTo>
                    <a:pt x="15274" y="6327"/>
                  </a:lnTo>
                  <a:lnTo>
                    <a:pt x="21600" y="6327"/>
                  </a:lnTo>
                  <a:lnTo>
                    <a:pt x="17126" y="10800"/>
                  </a:lnTo>
                  <a:lnTo>
                    <a:pt x="21600" y="15273"/>
                  </a:lnTo>
                  <a:cubicBezTo>
                    <a:pt x="21600" y="15273"/>
                    <a:pt x="15274" y="15273"/>
                    <a:pt x="15274" y="15273"/>
                  </a:cubicBezTo>
                  <a:close/>
                </a:path>
              </a:pathLst>
            </a:custGeom>
            <a:solidFill>
              <a:srgbClr val="E6E7EA"/>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09" name="Shape 2609"/>
            <p:cNvSpPr/>
            <p:nvPr/>
          </p:nvSpPr>
          <p:spPr>
            <a:xfrm>
              <a:off x="4913959" y="1100140"/>
              <a:ext cx="1632874" cy="1632965"/>
            </a:xfrm>
            <a:custGeom>
              <a:avLst/>
              <a:gdLst/>
              <a:ahLst/>
              <a:cxnLst>
                <a:cxn ang="0">
                  <a:pos x="wd2" y="hd2"/>
                </a:cxn>
                <a:cxn ang="5400000">
                  <a:pos x="wd2" y="hd2"/>
                </a:cxn>
                <a:cxn ang="10800000">
                  <a:pos x="wd2" y="hd2"/>
                </a:cxn>
                <a:cxn ang="16200000">
                  <a:pos x="wd2" y="hd2"/>
                </a:cxn>
              </a:cxnLst>
              <a:rect l="0" t="0" r="r" b="b"/>
              <a:pathLst>
                <a:path w="20304" h="21429" extrusionOk="0">
                  <a:moveTo>
                    <a:pt x="10246" y="24"/>
                  </a:moveTo>
                  <a:cubicBezTo>
                    <a:pt x="13131" y="-171"/>
                    <a:pt x="15759" y="817"/>
                    <a:pt x="17645" y="2808"/>
                  </a:cubicBezTo>
                  <a:cubicBezTo>
                    <a:pt x="21600" y="6982"/>
                    <a:pt x="21083" y="14318"/>
                    <a:pt x="16494" y="19162"/>
                  </a:cubicBezTo>
                  <a:lnTo>
                    <a:pt x="14345" y="21429"/>
                  </a:lnTo>
                  <a:lnTo>
                    <a:pt x="0" y="21429"/>
                  </a:lnTo>
                  <a:lnTo>
                    <a:pt x="0" y="6290"/>
                  </a:lnTo>
                  <a:lnTo>
                    <a:pt x="2148" y="4023"/>
                  </a:lnTo>
                  <a:cubicBezTo>
                    <a:pt x="4401" y="1646"/>
                    <a:pt x="7277" y="226"/>
                    <a:pt x="10246" y="24"/>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0" name="Shape 2610"/>
            <p:cNvSpPr/>
            <p:nvPr/>
          </p:nvSpPr>
          <p:spPr>
            <a:xfrm>
              <a:off x="3007049" y="268923"/>
              <a:ext cx="1631507" cy="200677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55" y="0"/>
                    <a:pt x="21600" y="4571"/>
                    <a:pt x="21600" y="10190"/>
                  </a:cubicBezTo>
                  <a:lnTo>
                    <a:pt x="21600" y="12820"/>
                  </a:lnTo>
                  <a:lnTo>
                    <a:pt x="10800" y="21600"/>
                  </a:lnTo>
                  <a:lnTo>
                    <a:pt x="0" y="12820"/>
                  </a:lnTo>
                  <a:lnTo>
                    <a:pt x="0" y="10190"/>
                  </a:lnTo>
                  <a:cubicBezTo>
                    <a:pt x="0" y="4571"/>
                    <a:pt x="4845" y="0"/>
                    <a:pt x="10800" y="0"/>
                  </a:cubicBezTo>
                  <a:close/>
                </a:path>
              </a:pathLst>
            </a:custGeom>
            <a:solidFill>
              <a:srgbClr val="3D424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1" name="Shape 2611"/>
            <p:cNvSpPr/>
            <p:nvPr/>
          </p:nvSpPr>
          <p:spPr>
            <a:xfrm>
              <a:off x="1100140" y="1100140"/>
              <a:ext cx="1632963" cy="1632872"/>
            </a:xfrm>
            <a:custGeom>
              <a:avLst/>
              <a:gdLst/>
              <a:ahLst/>
              <a:cxnLst>
                <a:cxn ang="0">
                  <a:pos x="wd2" y="hd2"/>
                </a:cxn>
                <a:cxn ang="5400000">
                  <a:pos x="wd2" y="hd2"/>
                </a:cxn>
                <a:cxn ang="10800000">
                  <a:pos x="wd2" y="hd2"/>
                </a:cxn>
                <a:cxn ang="16200000">
                  <a:pos x="wd2" y="hd2"/>
                </a:cxn>
              </a:cxnLst>
              <a:rect l="0" t="0" r="r" b="b"/>
              <a:pathLst>
                <a:path w="21429" h="20304" extrusionOk="0">
                  <a:moveTo>
                    <a:pt x="2808" y="2659"/>
                  </a:moveTo>
                  <a:cubicBezTo>
                    <a:pt x="6981" y="-1296"/>
                    <a:pt x="14318" y="-779"/>
                    <a:pt x="19162" y="3810"/>
                  </a:cubicBezTo>
                  <a:lnTo>
                    <a:pt x="21429" y="5959"/>
                  </a:lnTo>
                  <a:lnTo>
                    <a:pt x="21429" y="20304"/>
                  </a:lnTo>
                  <a:lnTo>
                    <a:pt x="6290" y="20304"/>
                  </a:lnTo>
                  <a:lnTo>
                    <a:pt x="4023" y="18156"/>
                  </a:lnTo>
                  <a:cubicBezTo>
                    <a:pt x="1646" y="15903"/>
                    <a:pt x="225" y="13027"/>
                    <a:pt x="24" y="10058"/>
                  </a:cubicBezTo>
                  <a:cubicBezTo>
                    <a:pt x="-171" y="7173"/>
                    <a:pt x="817" y="4545"/>
                    <a:pt x="2808" y="2659"/>
                  </a:cubicBezTo>
                  <a:close/>
                </a:path>
              </a:pathLst>
            </a:custGeom>
            <a:solidFill>
              <a:srgbClr val="222A3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2" name="Shape 2612"/>
            <p:cNvSpPr/>
            <p:nvPr/>
          </p:nvSpPr>
          <p:spPr>
            <a:xfrm>
              <a:off x="268923" y="3007049"/>
              <a:ext cx="2006788" cy="163149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45"/>
                    <a:pt x="4571" y="0"/>
                    <a:pt x="10190" y="0"/>
                  </a:cubicBezTo>
                  <a:lnTo>
                    <a:pt x="12820" y="0"/>
                  </a:lnTo>
                  <a:lnTo>
                    <a:pt x="21600" y="10800"/>
                  </a:lnTo>
                  <a:lnTo>
                    <a:pt x="12820" y="21600"/>
                  </a:lnTo>
                  <a:lnTo>
                    <a:pt x="10190" y="21600"/>
                  </a:lnTo>
                  <a:cubicBezTo>
                    <a:pt x="4571" y="21600"/>
                    <a:pt x="0" y="16755"/>
                    <a:pt x="0" y="10800"/>
                  </a:cubicBezTo>
                  <a:close/>
                </a:path>
              </a:pathLst>
            </a:custGeom>
            <a:solidFill>
              <a:schemeClr val="accent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3" name="Shape 2613"/>
            <p:cNvSpPr/>
            <p:nvPr/>
          </p:nvSpPr>
          <p:spPr>
            <a:xfrm>
              <a:off x="1100140" y="4938406"/>
              <a:ext cx="1632861" cy="1632862"/>
            </a:xfrm>
            <a:custGeom>
              <a:avLst/>
              <a:gdLst/>
              <a:ahLst/>
              <a:cxnLst>
                <a:cxn ang="0">
                  <a:pos x="wd2" y="hd2"/>
                </a:cxn>
                <a:cxn ang="5400000">
                  <a:pos x="wd2" y="hd2"/>
                </a:cxn>
                <a:cxn ang="10800000">
                  <a:pos x="wd2" y="hd2"/>
                </a:cxn>
                <a:cxn ang="16200000">
                  <a:pos x="wd2" y="hd2"/>
                </a:cxn>
              </a:cxnLst>
              <a:rect l="0" t="0" r="r" b="b"/>
              <a:pathLst>
                <a:path w="20304" h="20304" extrusionOk="0">
                  <a:moveTo>
                    <a:pt x="2659" y="17645"/>
                  </a:moveTo>
                  <a:cubicBezTo>
                    <a:pt x="-1296" y="13690"/>
                    <a:pt x="-779" y="6738"/>
                    <a:pt x="3810" y="2149"/>
                  </a:cubicBezTo>
                  <a:lnTo>
                    <a:pt x="5959" y="0"/>
                  </a:lnTo>
                  <a:lnTo>
                    <a:pt x="20304" y="0"/>
                  </a:lnTo>
                  <a:lnTo>
                    <a:pt x="20304" y="14346"/>
                  </a:lnTo>
                  <a:lnTo>
                    <a:pt x="18156" y="16494"/>
                  </a:lnTo>
                  <a:cubicBezTo>
                    <a:pt x="13566" y="21084"/>
                    <a:pt x="6614" y="21600"/>
                    <a:pt x="2659" y="17645"/>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4" name="Shape 2614"/>
            <p:cNvSpPr/>
            <p:nvPr/>
          </p:nvSpPr>
          <p:spPr>
            <a:xfrm>
              <a:off x="3007049" y="5378462"/>
              <a:ext cx="1631507" cy="200677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7029"/>
                    <a:pt x="0" y="11410"/>
                  </a:cubicBezTo>
                  <a:lnTo>
                    <a:pt x="0" y="8780"/>
                  </a:lnTo>
                  <a:lnTo>
                    <a:pt x="10800" y="0"/>
                  </a:lnTo>
                  <a:lnTo>
                    <a:pt x="21600" y="8780"/>
                  </a:lnTo>
                  <a:lnTo>
                    <a:pt x="21600" y="11410"/>
                  </a:lnTo>
                  <a:cubicBezTo>
                    <a:pt x="21600" y="17029"/>
                    <a:pt x="16755" y="21600"/>
                    <a:pt x="10800" y="2160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5" name="Shape 2615"/>
            <p:cNvSpPr/>
            <p:nvPr/>
          </p:nvSpPr>
          <p:spPr>
            <a:xfrm>
              <a:off x="4913959" y="4938406"/>
              <a:ext cx="1632874" cy="1632950"/>
            </a:xfrm>
            <a:custGeom>
              <a:avLst/>
              <a:gdLst/>
              <a:ahLst/>
              <a:cxnLst>
                <a:cxn ang="0">
                  <a:pos x="wd2" y="hd2"/>
                </a:cxn>
                <a:cxn ang="5400000">
                  <a:pos x="wd2" y="hd2"/>
                </a:cxn>
                <a:cxn ang="10800000">
                  <a:pos x="wd2" y="hd2"/>
                </a:cxn>
                <a:cxn ang="16200000">
                  <a:pos x="wd2" y="hd2"/>
                </a:cxn>
              </a:cxnLst>
              <a:rect l="0" t="0" r="r" b="b"/>
              <a:pathLst>
                <a:path w="20304" h="21430" extrusionOk="0">
                  <a:moveTo>
                    <a:pt x="17645" y="18622"/>
                  </a:moveTo>
                  <a:cubicBezTo>
                    <a:pt x="15759" y="20612"/>
                    <a:pt x="13131" y="21600"/>
                    <a:pt x="10246" y="21405"/>
                  </a:cubicBezTo>
                  <a:cubicBezTo>
                    <a:pt x="7277" y="21204"/>
                    <a:pt x="4401" y="19784"/>
                    <a:pt x="2148" y="17407"/>
                  </a:cubicBezTo>
                  <a:lnTo>
                    <a:pt x="0" y="15140"/>
                  </a:lnTo>
                  <a:lnTo>
                    <a:pt x="0" y="0"/>
                  </a:lnTo>
                  <a:lnTo>
                    <a:pt x="14345" y="0"/>
                  </a:lnTo>
                  <a:lnTo>
                    <a:pt x="16494" y="2268"/>
                  </a:lnTo>
                  <a:cubicBezTo>
                    <a:pt x="21083" y="7112"/>
                    <a:pt x="21600" y="14448"/>
                    <a:pt x="17645" y="18622"/>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16" name="Shape 2616"/>
            <p:cNvSpPr/>
            <p:nvPr/>
          </p:nvSpPr>
          <p:spPr>
            <a:xfrm>
              <a:off x="5378462" y="3007049"/>
              <a:ext cx="2006801" cy="1631494"/>
            </a:xfrm>
            <a:custGeom>
              <a:avLst/>
              <a:gdLst/>
              <a:ahLst/>
              <a:cxnLst>
                <a:cxn ang="0">
                  <a:pos x="wd2" y="hd2"/>
                </a:cxn>
                <a:cxn ang="5400000">
                  <a:pos x="wd2" y="hd2"/>
                </a:cxn>
                <a:cxn ang="10800000">
                  <a:pos x="wd2" y="hd2"/>
                </a:cxn>
                <a:cxn ang="16200000">
                  <a:pos x="wd2" y="hd2"/>
                </a:cxn>
              </a:cxnLst>
              <a:rect l="0" t="0" r="r" b="b"/>
              <a:pathLst>
                <a:path w="21600" h="21600" extrusionOk="0">
                  <a:moveTo>
                    <a:pt x="11411" y="21600"/>
                  </a:moveTo>
                  <a:lnTo>
                    <a:pt x="8780" y="21600"/>
                  </a:lnTo>
                  <a:lnTo>
                    <a:pt x="0" y="10800"/>
                  </a:lnTo>
                  <a:lnTo>
                    <a:pt x="8780" y="0"/>
                  </a:lnTo>
                  <a:lnTo>
                    <a:pt x="11411" y="0"/>
                  </a:lnTo>
                  <a:cubicBezTo>
                    <a:pt x="17029" y="0"/>
                    <a:pt x="21600" y="4845"/>
                    <a:pt x="21600" y="10800"/>
                  </a:cubicBezTo>
                  <a:cubicBezTo>
                    <a:pt x="21600" y="16755"/>
                    <a:pt x="17029" y="21600"/>
                    <a:pt x="11411"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627" name="Shape 2627"/>
          <p:cNvSpPr/>
          <p:nvPr/>
        </p:nvSpPr>
        <p:spPr>
          <a:xfrm>
            <a:off x="0" y="0"/>
            <a:ext cx="9144000" cy="5143500"/>
          </a:xfrm>
          <a:prstGeom prst="rect">
            <a:avLst/>
          </a:prstGeom>
          <a:ln w="25400">
            <a:solidFill>
              <a:srgbClr val="85888D"/>
            </a:solidFill>
            <a:miter lim="400000"/>
          </a:ln>
        </p:spPr>
        <p:txBody>
          <a:bodyPr lIns="19050" tIns="19050" rIns="19050" bIns="19050" anchor="ctr"/>
          <a:lstStyle/>
          <a:p>
            <a:pPr lvl="0">
              <a:defRPr sz="3200"/>
            </a:pPr>
            <a:endParaRPr/>
          </a:p>
        </p:txBody>
      </p:sp>
      <p:sp>
        <p:nvSpPr>
          <p:cNvPr id="2628" name="Shape 2628"/>
          <p:cNvSpPr/>
          <p:nvPr/>
        </p:nvSpPr>
        <p:spPr>
          <a:xfrm>
            <a:off x="5848746" y="1475972"/>
            <a:ext cx="1844766"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100" dirty="0">
                <a:solidFill>
                  <a:schemeClr val="accent1"/>
                </a:solidFill>
                <a:latin typeface="+mn-ea"/>
                <a:cs typeface="Roboto Bold"/>
                <a:sym typeface="Roboto Bold"/>
              </a:rPr>
              <a:t>SWOT Analysis</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29" name="Shape 2629"/>
          <p:cNvSpPr/>
          <p:nvPr/>
        </p:nvSpPr>
        <p:spPr>
          <a:xfrm>
            <a:off x="6178765" y="2330965"/>
            <a:ext cx="1651770"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100" dirty="0">
                <a:solidFill>
                  <a:schemeClr val="accent2"/>
                </a:solidFill>
                <a:latin typeface="+mn-ea"/>
                <a:cs typeface="Roboto Bold"/>
                <a:sym typeface="Roboto Bold"/>
              </a:rPr>
              <a:t>Management Team</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0" name="Shape 2630"/>
          <p:cNvSpPr/>
          <p:nvPr/>
        </p:nvSpPr>
        <p:spPr>
          <a:xfrm>
            <a:off x="5926607" y="3168703"/>
            <a:ext cx="1684637"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l">
              <a:lnSpc>
                <a:spcPts val="1088"/>
              </a:lnSpc>
              <a:spcBef>
                <a:spcPts val="225"/>
              </a:spcBef>
              <a:defRPr sz="1800"/>
            </a:pPr>
            <a:r>
              <a:rPr sz="1100" dirty="0">
                <a:solidFill>
                  <a:schemeClr val="accent3"/>
                </a:solidFill>
                <a:latin typeface="+mn-ea"/>
                <a:cs typeface="Roboto Bold"/>
                <a:sym typeface="Roboto Bold"/>
              </a:rPr>
              <a:t>Business Model</a:t>
            </a:r>
          </a:p>
          <a:p>
            <a:pPr algn="l">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1" name="Shape 2631"/>
          <p:cNvSpPr/>
          <p:nvPr/>
        </p:nvSpPr>
        <p:spPr>
          <a:xfrm>
            <a:off x="3743423" y="4121999"/>
            <a:ext cx="1666222"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nSpc>
                <a:spcPts val="1088"/>
              </a:lnSpc>
              <a:spcBef>
                <a:spcPts val="225"/>
              </a:spcBef>
              <a:defRPr sz="1800"/>
            </a:pPr>
            <a:r>
              <a:rPr sz="1100" dirty="0">
                <a:solidFill>
                  <a:schemeClr val="accent4"/>
                </a:solidFill>
                <a:latin typeface="+mn-ea"/>
                <a:cs typeface="Roboto Bold"/>
                <a:sym typeface="Roboto Bold"/>
              </a:rPr>
              <a:t>Market Analysis</a:t>
            </a:r>
          </a:p>
          <a:p>
            <a:pPr>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2" name="Shape 2632"/>
          <p:cNvSpPr/>
          <p:nvPr/>
        </p:nvSpPr>
        <p:spPr>
          <a:xfrm>
            <a:off x="3644965" y="439140"/>
            <a:ext cx="1863140" cy="51330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nSpc>
                <a:spcPts val="1088"/>
              </a:lnSpc>
              <a:spcBef>
                <a:spcPts val="225"/>
              </a:spcBef>
              <a:defRPr sz="1800"/>
            </a:pPr>
            <a:r>
              <a:rPr lang="zh-CN" altLang="en-US" sz="1100" dirty="0">
                <a:solidFill>
                  <a:srgbClr val="3D4247"/>
                </a:solidFill>
                <a:latin typeface="+mj-ea"/>
                <a:ea typeface="+mj-ea"/>
                <a:cs typeface="Roboto Bold"/>
                <a:sym typeface="Roboto Bold"/>
              </a:rPr>
              <a:t>标题项目</a:t>
            </a:r>
            <a:endParaRPr lang="en-US" altLang="zh-CN" sz="1100" dirty="0">
              <a:solidFill>
                <a:srgbClr val="3D4247"/>
              </a:solidFill>
              <a:latin typeface="+mj-ea"/>
              <a:ea typeface="+mj-ea"/>
              <a:cs typeface="Roboto Bold"/>
              <a:sym typeface="Roboto Bold"/>
            </a:endParaRPr>
          </a:p>
          <a:p>
            <a:pPr>
              <a:lnSpc>
                <a:spcPts val="1088"/>
              </a:lnSpc>
              <a:spcBef>
                <a:spcPts val="225"/>
              </a:spcBef>
              <a:defRPr sz="1800"/>
            </a:pPr>
            <a:r>
              <a:rPr sz="800" dirty="0" err="1">
                <a:solidFill>
                  <a:srgbClr val="53585F"/>
                </a:solidFill>
                <a:latin typeface="+mj-ea"/>
                <a:ea typeface="+mj-ea"/>
                <a:cs typeface="Roboto Regular"/>
                <a:sym typeface="Roboto Regular"/>
              </a:rPr>
              <a:t>adipiscing</a:t>
            </a:r>
            <a:r>
              <a:rPr sz="800" dirty="0">
                <a:solidFill>
                  <a:srgbClr val="53585F"/>
                </a:solidFill>
                <a:latin typeface="+mj-ea"/>
                <a:ea typeface="+mj-ea"/>
                <a:cs typeface="Roboto Regular"/>
                <a:sym typeface="Roboto Regular"/>
              </a:rPr>
              <a:t> elit, sed  diam nonmmy dolore magana aliquam.</a:t>
            </a:r>
          </a:p>
        </p:txBody>
      </p:sp>
      <p:sp>
        <p:nvSpPr>
          <p:cNvPr id="2633" name="Shape 2633"/>
          <p:cNvSpPr/>
          <p:nvPr/>
        </p:nvSpPr>
        <p:spPr>
          <a:xfrm>
            <a:off x="1544179" y="1475972"/>
            <a:ext cx="1657650"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r">
              <a:lnSpc>
                <a:spcPts val="1088"/>
              </a:lnSpc>
              <a:spcBef>
                <a:spcPts val="225"/>
              </a:spcBef>
              <a:defRPr sz="1800"/>
            </a:pPr>
            <a:r>
              <a:rPr sz="1100" dirty="0">
                <a:solidFill>
                  <a:srgbClr val="222A35"/>
                </a:solidFill>
                <a:latin typeface="+mn-ea"/>
                <a:cs typeface="Roboto Bold"/>
                <a:sym typeface="Roboto Bold"/>
              </a:rPr>
              <a:t>Technology Issues</a:t>
            </a:r>
          </a:p>
          <a:p>
            <a:pPr algn="r">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4" name="Shape 2634"/>
          <p:cNvSpPr/>
          <p:nvPr/>
        </p:nvSpPr>
        <p:spPr>
          <a:xfrm>
            <a:off x="1315750" y="2325282"/>
            <a:ext cx="1630426" cy="51330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r">
              <a:lnSpc>
                <a:spcPts val="1088"/>
              </a:lnSpc>
              <a:spcBef>
                <a:spcPts val="225"/>
              </a:spcBef>
              <a:defRPr sz="1800"/>
            </a:pPr>
            <a:r>
              <a:rPr lang="zh-CN" altLang="en-US" sz="1100" dirty="0">
                <a:solidFill>
                  <a:schemeClr val="accent6"/>
                </a:solidFill>
                <a:latin typeface="+mn-ea"/>
                <a:cs typeface="Roboto Bold"/>
                <a:sym typeface="Roboto Bold"/>
              </a:rPr>
              <a:t>添加小标题 </a:t>
            </a:r>
            <a:endParaRPr sz="1100" dirty="0">
              <a:solidFill>
                <a:schemeClr val="accent6"/>
              </a:solidFill>
              <a:latin typeface="+mn-ea"/>
              <a:cs typeface="Roboto Bold"/>
              <a:sym typeface="Roboto Bold"/>
            </a:endParaRPr>
          </a:p>
          <a:p>
            <a:pPr algn="r">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5" name="Shape 2635"/>
          <p:cNvSpPr/>
          <p:nvPr/>
        </p:nvSpPr>
        <p:spPr>
          <a:xfrm>
            <a:off x="1617275" y="3198277"/>
            <a:ext cx="1671531" cy="513305"/>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p>
            <a:pPr algn="r">
              <a:lnSpc>
                <a:spcPts val="1088"/>
              </a:lnSpc>
              <a:spcBef>
                <a:spcPts val="225"/>
              </a:spcBef>
              <a:defRPr sz="1800"/>
            </a:pPr>
            <a:r>
              <a:rPr sz="1100" dirty="0">
                <a:solidFill>
                  <a:schemeClr val="accent5"/>
                </a:solidFill>
                <a:latin typeface="+mn-ea"/>
                <a:cs typeface="Roboto Bold"/>
                <a:sym typeface="Roboto Bold"/>
              </a:rPr>
              <a:t>Product Description</a:t>
            </a:r>
          </a:p>
          <a:p>
            <a:pPr algn="r">
              <a:lnSpc>
                <a:spcPts val="1088"/>
              </a:lnSpc>
              <a:spcBef>
                <a:spcPts val="225"/>
              </a:spcBef>
              <a:defRPr sz="1800"/>
            </a:pPr>
            <a:r>
              <a:rPr sz="800" dirty="0">
                <a:solidFill>
                  <a:srgbClr val="53585F"/>
                </a:solidFill>
                <a:latin typeface="+mn-ea"/>
                <a:cs typeface="Roboto Regular"/>
                <a:sym typeface="Roboto Regular"/>
              </a:rPr>
              <a:t>adipiscing elit, sed  diam nonmmy dolore magana aliquam.</a:t>
            </a:r>
          </a:p>
        </p:txBody>
      </p:sp>
      <p:sp>
        <p:nvSpPr>
          <p:cNvPr id="2636" name="Shape 2636"/>
          <p:cNvSpPr/>
          <p:nvPr/>
        </p:nvSpPr>
        <p:spPr>
          <a:xfrm>
            <a:off x="4418197" y="1381206"/>
            <a:ext cx="301158" cy="310193"/>
          </a:xfrm>
          <a:custGeom>
            <a:avLst/>
            <a:gdLst/>
            <a:ahLst/>
            <a:cxnLst>
              <a:cxn ang="0">
                <a:pos x="wd2" y="hd2"/>
              </a:cxn>
              <a:cxn ang="5400000">
                <a:pos x="wd2" y="hd2"/>
              </a:cxn>
              <a:cxn ang="10800000">
                <a:pos x="wd2" y="hd2"/>
              </a:cxn>
              <a:cxn ang="16200000">
                <a:pos x="wd2" y="hd2"/>
              </a:cxn>
            </a:cxnLst>
            <a:rect l="0" t="0" r="r" b="b"/>
            <a:pathLst>
              <a:path w="21600" h="21600" extrusionOk="0">
                <a:moveTo>
                  <a:pt x="8188" y="0"/>
                </a:moveTo>
                <a:lnTo>
                  <a:pt x="8188" y="1678"/>
                </a:lnTo>
                <a:cubicBezTo>
                  <a:pt x="3519" y="2857"/>
                  <a:pt x="0" y="6901"/>
                  <a:pt x="0" y="11744"/>
                </a:cubicBezTo>
                <a:cubicBezTo>
                  <a:pt x="0" y="12428"/>
                  <a:pt x="68" y="13107"/>
                  <a:pt x="196" y="13726"/>
                </a:cubicBezTo>
                <a:lnTo>
                  <a:pt x="393" y="12735"/>
                </a:lnTo>
                <a:cubicBezTo>
                  <a:pt x="393" y="12735"/>
                  <a:pt x="2297" y="14279"/>
                  <a:pt x="2297" y="14279"/>
                </a:cubicBezTo>
                <a:cubicBezTo>
                  <a:pt x="2040" y="13473"/>
                  <a:pt x="1924" y="12614"/>
                  <a:pt x="1924" y="11744"/>
                </a:cubicBezTo>
                <a:cubicBezTo>
                  <a:pt x="1924" y="7957"/>
                  <a:pt x="4542" y="4717"/>
                  <a:pt x="8188" y="3660"/>
                </a:cubicBezTo>
                <a:lnTo>
                  <a:pt x="8188" y="4728"/>
                </a:lnTo>
                <a:lnTo>
                  <a:pt x="12980" y="2364"/>
                </a:lnTo>
                <a:lnTo>
                  <a:pt x="8188" y="0"/>
                </a:lnTo>
                <a:close/>
                <a:moveTo>
                  <a:pt x="13471" y="1830"/>
                </a:moveTo>
                <a:lnTo>
                  <a:pt x="14236" y="2383"/>
                </a:lnTo>
                <a:lnTo>
                  <a:pt x="11939" y="3317"/>
                </a:lnTo>
                <a:cubicBezTo>
                  <a:pt x="15776" y="4186"/>
                  <a:pt x="18655" y="7541"/>
                  <a:pt x="18655" y="11515"/>
                </a:cubicBezTo>
                <a:cubicBezTo>
                  <a:pt x="18655" y="12199"/>
                  <a:pt x="18527" y="12877"/>
                  <a:pt x="18399" y="13498"/>
                </a:cubicBezTo>
                <a:cubicBezTo>
                  <a:pt x="18399" y="13498"/>
                  <a:pt x="17437" y="13002"/>
                  <a:pt x="17437" y="13002"/>
                </a:cubicBezTo>
                <a:lnTo>
                  <a:pt x="17123" y="18226"/>
                </a:lnTo>
                <a:lnTo>
                  <a:pt x="21600" y="15366"/>
                </a:lnTo>
                <a:lnTo>
                  <a:pt x="20127" y="14508"/>
                </a:lnTo>
                <a:cubicBezTo>
                  <a:pt x="20447" y="13577"/>
                  <a:pt x="20579" y="12572"/>
                  <a:pt x="20579" y="11515"/>
                </a:cubicBezTo>
                <a:cubicBezTo>
                  <a:pt x="20579" y="7044"/>
                  <a:pt x="17564" y="3259"/>
                  <a:pt x="13471" y="1830"/>
                </a:cubicBezTo>
                <a:close/>
                <a:moveTo>
                  <a:pt x="9543" y="5491"/>
                </a:moveTo>
                <a:lnTo>
                  <a:pt x="9543" y="6863"/>
                </a:lnTo>
                <a:cubicBezTo>
                  <a:pt x="7944" y="7175"/>
                  <a:pt x="7049" y="8157"/>
                  <a:pt x="7049" y="9399"/>
                </a:cubicBezTo>
                <a:cubicBezTo>
                  <a:pt x="7049" y="10766"/>
                  <a:pt x="8125" y="11514"/>
                  <a:pt x="9661" y="12011"/>
                </a:cubicBezTo>
                <a:cubicBezTo>
                  <a:pt x="10748" y="12384"/>
                  <a:pt x="11193" y="12690"/>
                  <a:pt x="11193" y="13250"/>
                </a:cubicBezTo>
                <a:cubicBezTo>
                  <a:pt x="11193" y="13807"/>
                  <a:pt x="10629" y="14127"/>
                  <a:pt x="9799" y="14127"/>
                </a:cubicBezTo>
                <a:cubicBezTo>
                  <a:pt x="8839" y="14127"/>
                  <a:pt x="8004" y="13808"/>
                  <a:pt x="7364" y="13498"/>
                </a:cubicBezTo>
                <a:lnTo>
                  <a:pt x="6912" y="15175"/>
                </a:lnTo>
                <a:cubicBezTo>
                  <a:pt x="7488" y="15484"/>
                  <a:pt x="8447" y="15744"/>
                  <a:pt x="9406" y="15804"/>
                </a:cubicBezTo>
                <a:lnTo>
                  <a:pt x="9406" y="17158"/>
                </a:lnTo>
                <a:lnTo>
                  <a:pt x="10879" y="17158"/>
                </a:lnTo>
                <a:lnTo>
                  <a:pt x="10879" y="15671"/>
                </a:lnTo>
                <a:cubicBezTo>
                  <a:pt x="12542" y="15361"/>
                  <a:pt x="13510" y="14302"/>
                  <a:pt x="13510" y="13059"/>
                </a:cubicBezTo>
                <a:cubicBezTo>
                  <a:pt x="13510" y="11756"/>
                  <a:pt x="12801" y="11010"/>
                  <a:pt x="11075" y="10390"/>
                </a:cubicBezTo>
                <a:cubicBezTo>
                  <a:pt x="9795" y="9955"/>
                  <a:pt x="9288" y="9648"/>
                  <a:pt x="9288" y="9151"/>
                </a:cubicBezTo>
                <a:cubicBezTo>
                  <a:pt x="9288" y="8779"/>
                  <a:pt x="9604" y="8350"/>
                  <a:pt x="10564" y="8350"/>
                </a:cubicBezTo>
                <a:cubicBezTo>
                  <a:pt x="11652" y="8350"/>
                  <a:pt x="12281" y="8659"/>
                  <a:pt x="12665" y="8846"/>
                </a:cubicBezTo>
                <a:lnTo>
                  <a:pt x="13117" y="7225"/>
                </a:lnTo>
                <a:cubicBezTo>
                  <a:pt x="12605" y="6978"/>
                  <a:pt x="11975" y="6793"/>
                  <a:pt x="11016" y="6730"/>
                </a:cubicBezTo>
                <a:lnTo>
                  <a:pt x="11016" y="5491"/>
                </a:lnTo>
                <a:cubicBezTo>
                  <a:pt x="11016" y="5491"/>
                  <a:pt x="9543" y="5491"/>
                  <a:pt x="9543" y="5491"/>
                </a:cubicBezTo>
                <a:close/>
                <a:moveTo>
                  <a:pt x="628" y="14031"/>
                </a:moveTo>
                <a:lnTo>
                  <a:pt x="943" y="19255"/>
                </a:lnTo>
                <a:lnTo>
                  <a:pt x="2415" y="18378"/>
                </a:lnTo>
                <a:cubicBezTo>
                  <a:pt x="4336" y="20365"/>
                  <a:pt x="7088" y="21600"/>
                  <a:pt x="10093" y="21600"/>
                </a:cubicBezTo>
                <a:cubicBezTo>
                  <a:pt x="12716" y="21600"/>
                  <a:pt x="15091" y="20674"/>
                  <a:pt x="16946" y="19122"/>
                </a:cubicBezTo>
                <a:lnTo>
                  <a:pt x="16180" y="19369"/>
                </a:lnTo>
                <a:cubicBezTo>
                  <a:pt x="16180" y="19369"/>
                  <a:pt x="16495" y="17005"/>
                  <a:pt x="16495" y="17005"/>
                </a:cubicBezTo>
                <a:cubicBezTo>
                  <a:pt x="14895" y="18683"/>
                  <a:pt x="12652" y="19751"/>
                  <a:pt x="10093" y="19751"/>
                </a:cubicBezTo>
                <a:cubicBezTo>
                  <a:pt x="7791" y="19751"/>
                  <a:pt x="5678" y="18815"/>
                  <a:pt x="4143" y="17387"/>
                </a:cubicBezTo>
                <a:lnTo>
                  <a:pt x="5105" y="16891"/>
                </a:lnTo>
                <a:lnTo>
                  <a:pt x="628" y="14031"/>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37" name="Shape 2637"/>
          <p:cNvSpPr/>
          <p:nvPr/>
        </p:nvSpPr>
        <p:spPr>
          <a:xfrm>
            <a:off x="5155321" y="1702442"/>
            <a:ext cx="285750" cy="294147"/>
          </a:xfrm>
          <a:custGeom>
            <a:avLst/>
            <a:gdLst/>
            <a:ahLst/>
            <a:cxnLst>
              <a:cxn ang="0">
                <a:pos x="wd2" y="hd2"/>
              </a:cxn>
              <a:cxn ang="5400000">
                <a:pos x="wd2" y="hd2"/>
              </a:cxn>
              <a:cxn ang="10800000">
                <a:pos x="wd2" y="hd2"/>
              </a:cxn>
              <a:cxn ang="16200000">
                <a:pos x="wd2" y="hd2"/>
              </a:cxn>
            </a:cxnLst>
            <a:rect l="0" t="0" r="r" b="b"/>
            <a:pathLst>
              <a:path w="21600" h="21600" extrusionOk="0">
                <a:moveTo>
                  <a:pt x="1965" y="0"/>
                </a:moveTo>
                <a:cubicBezTo>
                  <a:pt x="886" y="0"/>
                  <a:pt x="0" y="842"/>
                  <a:pt x="0" y="1890"/>
                </a:cubicBezTo>
                <a:lnTo>
                  <a:pt x="0" y="18617"/>
                </a:lnTo>
                <a:cubicBezTo>
                  <a:pt x="0" y="19670"/>
                  <a:pt x="886" y="20526"/>
                  <a:pt x="1965" y="20526"/>
                </a:cubicBezTo>
                <a:lnTo>
                  <a:pt x="15744" y="20526"/>
                </a:lnTo>
                <a:cubicBezTo>
                  <a:pt x="16565" y="20526"/>
                  <a:pt x="16967" y="20345"/>
                  <a:pt x="17260" y="19651"/>
                </a:cubicBezTo>
                <a:lnTo>
                  <a:pt x="16543" y="18955"/>
                </a:lnTo>
                <a:cubicBezTo>
                  <a:pt x="16279" y="19063"/>
                  <a:pt x="15855" y="18994"/>
                  <a:pt x="15744" y="18994"/>
                </a:cubicBezTo>
                <a:lnTo>
                  <a:pt x="1965" y="18994"/>
                </a:lnTo>
                <a:cubicBezTo>
                  <a:pt x="1749" y="18994"/>
                  <a:pt x="1576" y="18828"/>
                  <a:pt x="1576" y="18617"/>
                </a:cubicBezTo>
                <a:lnTo>
                  <a:pt x="1576" y="1890"/>
                </a:lnTo>
                <a:cubicBezTo>
                  <a:pt x="1576" y="1679"/>
                  <a:pt x="1749" y="1512"/>
                  <a:pt x="1965" y="1512"/>
                </a:cubicBezTo>
                <a:lnTo>
                  <a:pt x="15744" y="1512"/>
                </a:lnTo>
                <a:cubicBezTo>
                  <a:pt x="15961" y="1512"/>
                  <a:pt x="16154" y="1679"/>
                  <a:pt x="16154" y="1890"/>
                </a:cubicBezTo>
                <a:lnTo>
                  <a:pt x="16154" y="10422"/>
                </a:lnTo>
                <a:cubicBezTo>
                  <a:pt x="16722" y="10542"/>
                  <a:pt x="17240" y="10783"/>
                  <a:pt x="17710" y="11118"/>
                </a:cubicBezTo>
                <a:lnTo>
                  <a:pt x="17710" y="1890"/>
                </a:lnTo>
                <a:cubicBezTo>
                  <a:pt x="17710" y="842"/>
                  <a:pt x="16828" y="0"/>
                  <a:pt x="15744" y="0"/>
                </a:cubicBezTo>
                <a:lnTo>
                  <a:pt x="1965" y="0"/>
                </a:lnTo>
                <a:close/>
                <a:moveTo>
                  <a:pt x="3276" y="5092"/>
                </a:moveTo>
                <a:cubicBezTo>
                  <a:pt x="3276" y="5092"/>
                  <a:pt x="3276" y="6643"/>
                  <a:pt x="3276" y="6643"/>
                </a:cubicBezTo>
                <a:lnTo>
                  <a:pt x="13165" y="6643"/>
                </a:lnTo>
                <a:lnTo>
                  <a:pt x="13165" y="5092"/>
                </a:lnTo>
                <a:lnTo>
                  <a:pt x="3276" y="5092"/>
                </a:lnTo>
                <a:close/>
                <a:moveTo>
                  <a:pt x="3276" y="9547"/>
                </a:moveTo>
                <a:cubicBezTo>
                  <a:pt x="3276" y="9547"/>
                  <a:pt x="3276" y="11098"/>
                  <a:pt x="3276" y="11098"/>
                </a:cubicBezTo>
                <a:lnTo>
                  <a:pt x="13165" y="11098"/>
                </a:lnTo>
                <a:lnTo>
                  <a:pt x="13165" y="9547"/>
                </a:lnTo>
                <a:lnTo>
                  <a:pt x="3276" y="9547"/>
                </a:lnTo>
                <a:close/>
                <a:moveTo>
                  <a:pt x="14639" y="11456"/>
                </a:moveTo>
                <a:cubicBezTo>
                  <a:pt x="13702" y="11456"/>
                  <a:pt x="12838" y="11792"/>
                  <a:pt x="12182" y="12431"/>
                </a:cubicBezTo>
                <a:cubicBezTo>
                  <a:pt x="11526" y="13075"/>
                  <a:pt x="11138" y="13926"/>
                  <a:pt x="11138" y="14838"/>
                </a:cubicBezTo>
                <a:cubicBezTo>
                  <a:pt x="11138" y="15743"/>
                  <a:pt x="11526" y="16601"/>
                  <a:pt x="12182" y="17244"/>
                </a:cubicBezTo>
                <a:cubicBezTo>
                  <a:pt x="12838" y="17883"/>
                  <a:pt x="13706" y="18239"/>
                  <a:pt x="14639" y="18239"/>
                </a:cubicBezTo>
                <a:cubicBezTo>
                  <a:pt x="15247" y="18239"/>
                  <a:pt x="15838" y="18086"/>
                  <a:pt x="16359" y="17801"/>
                </a:cubicBezTo>
                <a:lnTo>
                  <a:pt x="20290" y="21600"/>
                </a:lnTo>
                <a:lnTo>
                  <a:pt x="21600" y="20307"/>
                </a:lnTo>
                <a:cubicBezTo>
                  <a:pt x="21600" y="20307"/>
                  <a:pt x="17689" y="16508"/>
                  <a:pt x="17689" y="16508"/>
                </a:cubicBezTo>
                <a:cubicBezTo>
                  <a:pt x="18459" y="15193"/>
                  <a:pt x="18229" y="13512"/>
                  <a:pt x="17116" y="12431"/>
                </a:cubicBezTo>
                <a:cubicBezTo>
                  <a:pt x="16460" y="11792"/>
                  <a:pt x="15571" y="11456"/>
                  <a:pt x="14639" y="11456"/>
                </a:cubicBezTo>
                <a:close/>
                <a:moveTo>
                  <a:pt x="14639" y="12829"/>
                </a:moveTo>
                <a:cubicBezTo>
                  <a:pt x="15197" y="12829"/>
                  <a:pt x="15720" y="13030"/>
                  <a:pt x="16113" y="13406"/>
                </a:cubicBezTo>
                <a:cubicBezTo>
                  <a:pt x="16506" y="13787"/>
                  <a:pt x="16727" y="14297"/>
                  <a:pt x="16727" y="14838"/>
                </a:cubicBezTo>
                <a:cubicBezTo>
                  <a:pt x="16727" y="15378"/>
                  <a:pt x="16506" y="15888"/>
                  <a:pt x="16113" y="16270"/>
                </a:cubicBezTo>
                <a:cubicBezTo>
                  <a:pt x="15328" y="17027"/>
                  <a:pt x="13950" y="17027"/>
                  <a:pt x="13165" y="16270"/>
                </a:cubicBezTo>
                <a:cubicBezTo>
                  <a:pt x="12357" y="15477"/>
                  <a:pt x="12357" y="14197"/>
                  <a:pt x="13165" y="13406"/>
                </a:cubicBezTo>
                <a:cubicBezTo>
                  <a:pt x="13557" y="13030"/>
                  <a:pt x="14083" y="12829"/>
                  <a:pt x="14639" y="12829"/>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38" name="Shape 2638"/>
          <p:cNvSpPr/>
          <p:nvPr/>
        </p:nvSpPr>
        <p:spPr>
          <a:xfrm>
            <a:off x="5415519" y="2414284"/>
            <a:ext cx="291276" cy="319887"/>
          </a:xfrm>
          <a:custGeom>
            <a:avLst/>
            <a:gdLst/>
            <a:ahLst/>
            <a:cxnLst>
              <a:cxn ang="0">
                <a:pos x="wd2" y="hd2"/>
              </a:cxn>
              <a:cxn ang="5400000">
                <a:pos x="wd2" y="hd2"/>
              </a:cxn>
              <a:cxn ang="10800000">
                <a:pos x="wd2" y="hd2"/>
              </a:cxn>
              <a:cxn ang="16200000">
                <a:pos x="wd2" y="hd2"/>
              </a:cxn>
            </a:cxnLst>
            <a:rect l="0" t="0" r="r" b="b"/>
            <a:pathLst>
              <a:path w="21600" h="21600" extrusionOk="0">
                <a:moveTo>
                  <a:pt x="3704" y="0"/>
                </a:moveTo>
                <a:cubicBezTo>
                  <a:pt x="2505" y="0"/>
                  <a:pt x="1530" y="886"/>
                  <a:pt x="1530" y="1979"/>
                </a:cubicBezTo>
                <a:lnTo>
                  <a:pt x="1530" y="2597"/>
                </a:lnTo>
                <a:cubicBezTo>
                  <a:pt x="1451" y="2700"/>
                  <a:pt x="1409" y="2835"/>
                  <a:pt x="1409" y="2961"/>
                </a:cubicBezTo>
                <a:lnTo>
                  <a:pt x="1409" y="3405"/>
                </a:lnTo>
                <a:cubicBezTo>
                  <a:pt x="1409" y="3586"/>
                  <a:pt x="1484" y="3749"/>
                  <a:pt x="1635" y="3864"/>
                </a:cubicBezTo>
                <a:cubicBezTo>
                  <a:pt x="1673" y="3975"/>
                  <a:pt x="1736" y="4098"/>
                  <a:pt x="1791" y="4212"/>
                </a:cubicBezTo>
                <a:cubicBezTo>
                  <a:pt x="1903" y="4479"/>
                  <a:pt x="2066" y="4747"/>
                  <a:pt x="2261" y="5004"/>
                </a:cubicBezTo>
                <a:cubicBezTo>
                  <a:pt x="2341" y="5111"/>
                  <a:pt x="2430" y="5240"/>
                  <a:pt x="2557" y="5368"/>
                </a:cubicBezTo>
                <a:cubicBezTo>
                  <a:pt x="2447" y="5416"/>
                  <a:pt x="2358" y="5491"/>
                  <a:pt x="2278" y="5574"/>
                </a:cubicBezTo>
                <a:lnTo>
                  <a:pt x="713" y="5859"/>
                </a:lnTo>
                <a:cubicBezTo>
                  <a:pt x="299" y="5935"/>
                  <a:pt x="0" y="6266"/>
                  <a:pt x="0" y="6651"/>
                </a:cubicBezTo>
                <a:lnTo>
                  <a:pt x="0" y="11877"/>
                </a:lnTo>
                <a:cubicBezTo>
                  <a:pt x="0" y="11998"/>
                  <a:pt x="35" y="12122"/>
                  <a:pt x="87" y="12225"/>
                </a:cubicBezTo>
                <a:lnTo>
                  <a:pt x="87" y="12795"/>
                </a:lnTo>
                <a:cubicBezTo>
                  <a:pt x="87" y="13186"/>
                  <a:pt x="423" y="13508"/>
                  <a:pt x="852" y="13508"/>
                </a:cubicBezTo>
                <a:cubicBezTo>
                  <a:pt x="1009" y="13508"/>
                  <a:pt x="1165" y="13454"/>
                  <a:pt x="1287" y="13381"/>
                </a:cubicBezTo>
                <a:lnTo>
                  <a:pt x="1287" y="18813"/>
                </a:lnTo>
                <a:cubicBezTo>
                  <a:pt x="1287" y="19515"/>
                  <a:pt x="1909" y="20080"/>
                  <a:pt x="2678" y="20080"/>
                </a:cubicBezTo>
                <a:cubicBezTo>
                  <a:pt x="3448" y="20080"/>
                  <a:pt x="4070" y="19515"/>
                  <a:pt x="4070" y="18813"/>
                </a:cubicBezTo>
                <a:cubicBezTo>
                  <a:pt x="4070" y="19515"/>
                  <a:pt x="4690" y="20080"/>
                  <a:pt x="5461" y="20080"/>
                </a:cubicBezTo>
                <a:cubicBezTo>
                  <a:pt x="6231" y="20080"/>
                  <a:pt x="6852" y="19515"/>
                  <a:pt x="6852" y="18813"/>
                </a:cubicBezTo>
                <a:lnTo>
                  <a:pt x="6852" y="15836"/>
                </a:lnTo>
                <a:cubicBezTo>
                  <a:pt x="6191" y="15595"/>
                  <a:pt x="5722" y="15018"/>
                  <a:pt x="5722" y="14331"/>
                </a:cubicBezTo>
                <a:lnTo>
                  <a:pt x="5722" y="13920"/>
                </a:lnTo>
                <a:cubicBezTo>
                  <a:pt x="5668" y="13758"/>
                  <a:pt x="5652" y="13585"/>
                  <a:pt x="5652" y="13413"/>
                </a:cubicBezTo>
                <a:lnTo>
                  <a:pt x="5652" y="8171"/>
                </a:lnTo>
                <a:cubicBezTo>
                  <a:pt x="5652" y="7349"/>
                  <a:pt x="6297" y="6640"/>
                  <a:pt x="7183" y="6477"/>
                </a:cubicBezTo>
                <a:lnTo>
                  <a:pt x="7652" y="6382"/>
                </a:lnTo>
                <a:cubicBezTo>
                  <a:pt x="7599" y="6281"/>
                  <a:pt x="7555" y="6196"/>
                  <a:pt x="7513" y="6097"/>
                </a:cubicBezTo>
                <a:cubicBezTo>
                  <a:pt x="7481" y="6029"/>
                  <a:pt x="7454" y="5959"/>
                  <a:pt x="7426" y="5891"/>
                </a:cubicBezTo>
                <a:cubicBezTo>
                  <a:pt x="7415" y="5879"/>
                  <a:pt x="7401" y="5855"/>
                  <a:pt x="7391" y="5843"/>
                </a:cubicBezTo>
                <a:lnTo>
                  <a:pt x="5843" y="5574"/>
                </a:lnTo>
                <a:cubicBezTo>
                  <a:pt x="5763" y="5490"/>
                  <a:pt x="5658" y="5416"/>
                  <a:pt x="5548" y="5368"/>
                </a:cubicBezTo>
                <a:cubicBezTo>
                  <a:pt x="5673" y="5241"/>
                  <a:pt x="5780" y="5111"/>
                  <a:pt x="5861" y="5004"/>
                </a:cubicBezTo>
                <a:cubicBezTo>
                  <a:pt x="6055" y="4747"/>
                  <a:pt x="6217" y="4479"/>
                  <a:pt x="6330" y="4212"/>
                </a:cubicBezTo>
                <a:cubicBezTo>
                  <a:pt x="6385" y="4098"/>
                  <a:pt x="6432" y="3975"/>
                  <a:pt x="6470" y="3864"/>
                </a:cubicBezTo>
                <a:cubicBezTo>
                  <a:pt x="6621" y="3749"/>
                  <a:pt x="6713" y="3586"/>
                  <a:pt x="6713" y="3405"/>
                </a:cubicBezTo>
                <a:lnTo>
                  <a:pt x="6713" y="2961"/>
                </a:lnTo>
                <a:cubicBezTo>
                  <a:pt x="6713" y="2834"/>
                  <a:pt x="6672" y="2700"/>
                  <a:pt x="6591" y="2597"/>
                </a:cubicBezTo>
                <a:lnTo>
                  <a:pt x="6591" y="1979"/>
                </a:lnTo>
                <a:cubicBezTo>
                  <a:pt x="6591" y="886"/>
                  <a:pt x="5599" y="0"/>
                  <a:pt x="4400" y="0"/>
                </a:cubicBezTo>
                <a:lnTo>
                  <a:pt x="3704" y="0"/>
                </a:lnTo>
                <a:close/>
                <a:moveTo>
                  <a:pt x="17148" y="0"/>
                </a:moveTo>
                <a:cubicBezTo>
                  <a:pt x="15949" y="0"/>
                  <a:pt x="14974" y="886"/>
                  <a:pt x="14974" y="1979"/>
                </a:cubicBezTo>
                <a:lnTo>
                  <a:pt x="14974" y="2597"/>
                </a:lnTo>
                <a:cubicBezTo>
                  <a:pt x="14893" y="2700"/>
                  <a:pt x="14852" y="2835"/>
                  <a:pt x="14852" y="2961"/>
                </a:cubicBezTo>
                <a:lnTo>
                  <a:pt x="14852" y="3405"/>
                </a:lnTo>
                <a:cubicBezTo>
                  <a:pt x="14852" y="3586"/>
                  <a:pt x="14945" y="3749"/>
                  <a:pt x="15096" y="3864"/>
                </a:cubicBezTo>
                <a:cubicBezTo>
                  <a:pt x="15134" y="3975"/>
                  <a:pt x="15180" y="4098"/>
                  <a:pt x="15235" y="4212"/>
                </a:cubicBezTo>
                <a:cubicBezTo>
                  <a:pt x="15347" y="4479"/>
                  <a:pt x="15510" y="4747"/>
                  <a:pt x="15704" y="5004"/>
                </a:cubicBezTo>
                <a:cubicBezTo>
                  <a:pt x="15785" y="5111"/>
                  <a:pt x="15891" y="5240"/>
                  <a:pt x="16017" y="5368"/>
                </a:cubicBezTo>
                <a:cubicBezTo>
                  <a:pt x="15907" y="5416"/>
                  <a:pt x="15802" y="5491"/>
                  <a:pt x="15722" y="5574"/>
                </a:cubicBezTo>
                <a:lnTo>
                  <a:pt x="14174" y="5859"/>
                </a:lnTo>
                <a:cubicBezTo>
                  <a:pt x="14166" y="5870"/>
                  <a:pt x="14148" y="5880"/>
                  <a:pt x="14139" y="5891"/>
                </a:cubicBezTo>
                <a:cubicBezTo>
                  <a:pt x="14111" y="5960"/>
                  <a:pt x="14084" y="6029"/>
                  <a:pt x="14052" y="6097"/>
                </a:cubicBezTo>
                <a:cubicBezTo>
                  <a:pt x="14010" y="6195"/>
                  <a:pt x="13965" y="6283"/>
                  <a:pt x="13913" y="6382"/>
                </a:cubicBezTo>
                <a:lnTo>
                  <a:pt x="14417" y="6477"/>
                </a:lnTo>
                <a:cubicBezTo>
                  <a:pt x="15305" y="6638"/>
                  <a:pt x="15948" y="7347"/>
                  <a:pt x="15948" y="8171"/>
                </a:cubicBezTo>
                <a:lnTo>
                  <a:pt x="15948" y="13413"/>
                </a:lnTo>
                <a:cubicBezTo>
                  <a:pt x="15948" y="13586"/>
                  <a:pt x="15915" y="13757"/>
                  <a:pt x="15861" y="13920"/>
                </a:cubicBezTo>
                <a:lnTo>
                  <a:pt x="15861" y="14331"/>
                </a:lnTo>
                <a:cubicBezTo>
                  <a:pt x="15861" y="15019"/>
                  <a:pt x="15392" y="15595"/>
                  <a:pt x="14730" y="15836"/>
                </a:cubicBezTo>
                <a:lnTo>
                  <a:pt x="14730" y="18813"/>
                </a:lnTo>
                <a:cubicBezTo>
                  <a:pt x="14730" y="19515"/>
                  <a:pt x="15352" y="20080"/>
                  <a:pt x="16122" y="20080"/>
                </a:cubicBezTo>
                <a:cubicBezTo>
                  <a:pt x="16892" y="20080"/>
                  <a:pt x="17513" y="19515"/>
                  <a:pt x="17513" y="18813"/>
                </a:cubicBezTo>
                <a:cubicBezTo>
                  <a:pt x="17513" y="19515"/>
                  <a:pt x="18151" y="20080"/>
                  <a:pt x="18922" y="20080"/>
                </a:cubicBezTo>
                <a:cubicBezTo>
                  <a:pt x="19692" y="20080"/>
                  <a:pt x="20313" y="19515"/>
                  <a:pt x="20313" y="18813"/>
                </a:cubicBezTo>
                <a:lnTo>
                  <a:pt x="20313" y="13381"/>
                </a:lnTo>
                <a:cubicBezTo>
                  <a:pt x="20435" y="13454"/>
                  <a:pt x="20573" y="13508"/>
                  <a:pt x="20730" y="13508"/>
                </a:cubicBezTo>
                <a:cubicBezTo>
                  <a:pt x="21159" y="13508"/>
                  <a:pt x="21513" y="13186"/>
                  <a:pt x="21513" y="12795"/>
                </a:cubicBezTo>
                <a:lnTo>
                  <a:pt x="21513" y="12225"/>
                </a:lnTo>
                <a:cubicBezTo>
                  <a:pt x="21566" y="12122"/>
                  <a:pt x="21600" y="11998"/>
                  <a:pt x="21600" y="11877"/>
                </a:cubicBezTo>
                <a:lnTo>
                  <a:pt x="21600" y="6651"/>
                </a:lnTo>
                <a:cubicBezTo>
                  <a:pt x="21600" y="6266"/>
                  <a:pt x="21302" y="5935"/>
                  <a:pt x="20887" y="5859"/>
                </a:cubicBezTo>
                <a:lnTo>
                  <a:pt x="19287" y="5574"/>
                </a:lnTo>
                <a:cubicBezTo>
                  <a:pt x="19206" y="5490"/>
                  <a:pt x="19102" y="5416"/>
                  <a:pt x="18991" y="5368"/>
                </a:cubicBezTo>
                <a:cubicBezTo>
                  <a:pt x="19117" y="5241"/>
                  <a:pt x="19223" y="5111"/>
                  <a:pt x="19304" y="5004"/>
                </a:cubicBezTo>
                <a:cubicBezTo>
                  <a:pt x="19499" y="4747"/>
                  <a:pt x="19661" y="4479"/>
                  <a:pt x="19774" y="4212"/>
                </a:cubicBezTo>
                <a:cubicBezTo>
                  <a:pt x="19829" y="4098"/>
                  <a:pt x="19874" y="3975"/>
                  <a:pt x="19913" y="3864"/>
                </a:cubicBezTo>
                <a:cubicBezTo>
                  <a:pt x="20064" y="3749"/>
                  <a:pt x="20157" y="3586"/>
                  <a:pt x="20157" y="3405"/>
                </a:cubicBezTo>
                <a:lnTo>
                  <a:pt x="20157" y="2961"/>
                </a:lnTo>
                <a:cubicBezTo>
                  <a:pt x="20157" y="2834"/>
                  <a:pt x="20115" y="2700"/>
                  <a:pt x="20035" y="2597"/>
                </a:cubicBezTo>
                <a:lnTo>
                  <a:pt x="20035" y="1979"/>
                </a:lnTo>
                <a:cubicBezTo>
                  <a:pt x="20035" y="886"/>
                  <a:pt x="19061" y="0"/>
                  <a:pt x="17861" y="0"/>
                </a:cubicBezTo>
                <a:lnTo>
                  <a:pt x="17148" y="0"/>
                </a:lnTo>
                <a:close/>
                <a:moveTo>
                  <a:pt x="10383" y="1520"/>
                </a:moveTo>
                <a:cubicBezTo>
                  <a:pt x="9183" y="1520"/>
                  <a:pt x="8209" y="2408"/>
                  <a:pt x="8209" y="3500"/>
                </a:cubicBezTo>
                <a:lnTo>
                  <a:pt x="8209" y="4117"/>
                </a:lnTo>
                <a:cubicBezTo>
                  <a:pt x="8128" y="4220"/>
                  <a:pt x="8087" y="4354"/>
                  <a:pt x="8087" y="4482"/>
                </a:cubicBezTo>
                <a:lnTo>
                  <a:pt x="8087" y="4925"/>
                </a:lnTo>
                <a:cubicBezTo>
                  <a:pt x="8087" y="5105"/>
                  <a:pt x="8162" y="5268"/>
                  <a:pt x="8313" y="5384"/>
                </a:cubicBezTo>
                <a:cubicBezTo>
                  <a:pt x="8352" y="5496"/>
                  <a:pt x="8415" y="5619"/>
                  <a:pt x="8470" y="5733"/>
                </a:cubicBezTo>
                <a:cubicBezTo>
                  <a:pt x="8582" y="6000"/>
                  <a:pt x="8727" y="6268"/>
                  <a:pt x="8922" y="6524"/>
                </a:cubicBezTo>
                <a:cubicBezTo>
                  <a:pt x="9004" y="6632"/>
                  <a:pt x="9110" y="6761"/>
                  <a:pt x="9235" y="6889"/>
                </a:cubicBezTo>
                <a:cubicBezTo>
                  <a:pt x="9125" y="6937"/>
                  <a:pt x="9036" y="7012"/>
                  <a:pt x="8957" y="7094"/>
                </a:cubicBezTo>
                <a:lnTo>
                  <a:pt x="7391" y="7379"/>
                </a:lnTo>
                <a:cubicBezTo>
                  <a:pt x="6978" y="7456"/>
                  <a:pt x="6678" y="7786"/>
                  <a:pt x="6678" y="8171"/>
                </a:cubicBezTo>
                <a:lnTo>
                  <a:pt x="6678" y="13397"/>
                </a:lnTo>
                <a:cubicBezTo>
                  <a:pt x="6678" y="13517"/>
                  <a:pt x="6713" y="13643"/>
                  <a:pt x="6765" y="13745"/>
                </a:cubicBezTo>
                <a:lnTo>
                  <a:pt x="6765" y="14316"/>
                </a:lnTo>
                <a:cubicBezTo>
                  <a:pt x="6765" y="14706"/>
                  <a:pt x="7101" y="15028"/>
                  <a:pt x="7530" y="15028"/>
                </a:cubicBezTo>
                <a:cubicBezTo>
                  <a:pt x="7686" y="15028"/>
                  <a:pt x="7843" y="14974"/>
                  <a:pt x="7965" y="14901"/>
                </a:cubicBezTo>
                <a:lnTo>
                  <a:pt x="7965" y="20333"/>
                </a:lnTo>
                <a:cubicBezTo>
                  <a:pt x="7965" y="21035"/>
                  <a:pt x="8585" y="21600"/>
                  <a:pt x="9357" y="21600"/>
                </a:cubicBezTo>
                <a:cubicBezTo>
                  <a:pt x="10126" y="21600"/>
                  <a:pt x="10748" y="21035"/>
                  <a:pt x="10748" y="20333"/>
                </a:cubicBezTo>
                <a:cubicBezTo>
                  <a:pt x="10748" y="21035"/>
                  <a:pt x="11368" y="21600"/>
                  <a:pt x="12139" y="21600"/>
                </a:cubicBezTo>
                <a:cubicBezTo>
                  <a:pt x="12910" y="21600"/>
                  <a:pt x="13530" y="21035"/>
                  <a:pt x="13530" y="20333"/>
                </a:cubicBezTo>
                <a:lnTo>
                  <a:pt x="13530" y="14901"/>
                </a:lnTo>
                <a:cubicBezTo>
                  <a:pt x="13652" y="14974"/>
                  <a:pt x="13808" y="15028"/>
                  <a:pt x="13965" y="15028"/>
                </a:cubicBezTo>
                <a:cubicBezTo>
                  <a:pt x="14395" y="15028"/>
                  <a:pt x="14730" y="14706"/>
                  <a:pt x="14730" y="14316"/>
                </a:cubicBezTo>
                <a:cubicBezTo>
                  <a:pt x="14730" y="14316"/>
                  <a:pt x="14730" y="13745"/>
                  <a:pt x="14730" y="13745"/>
                </a:cubicBezTo>
                <a:cubicBezTo>
                  <a:pt x="14784" y="13643"/>
                  <a:pt x="14817" y="13518"/>
                  <a:pt x="14817" y="13397"/>
                </a:cubicBezTo>
                <a:lnTo>
                  <a:pt x="14817" y="8171"/>
                </a:lnTo>
                <a:cubicBezTo>
                  <a:pt x="14817" y="7785"/>
                  <a:pt x="14519" y="7456"/>
                  <a:pt x="14104" y="7379"/>
                </a:cubicBezTo>
                <a:lnTo>
                  <a:pt x="12522" y="7094"/>
                </a:lnTo>
                <a:cubicBezTo>
                  <a:pt x="12441" y="7010"/>
                  <a:pt x="12336" y="6936"/>
                  <a:pt x="12226" y="6889"/>
                </a:cubicBezTo>
                <a:cubicBezTo>
                  <a:pt x="12351" y="6761"/>
                  <a:pt x="12458" y="6632"/>
                  <a:pt x="12539" y="6524"/>
                </a:cubicBezTo>
                <a:cubicBezTo>
                  <a:pt x="12734" y="6268"/>
                  <a:pt x="12897" y="6000"/>
                  <a:pt x="13009" y="5733"/>
                </a:cubicBezTo>
                <a:cubicBezTo>
                  <a:pt x="13064" y="5619"/>
                  <a:pt x="13109" y="5496"/>
                  <a:pt x="13148" y="5384"/>
                </a:cubicBezTo>
                <a:cubicBezTo>
                  <a:pt x="13298" y="5270"/>
                  <a:pt x="13391" y="5105"/>
                  <a:pt x="13391" y="4925"/>
                </a:cubicBezTo>
                <a:lnTo>
                  <a:pt x="13391" y="4482"/>
                </a:lnTo>
                <a:cubicBezTo>
                  <a:pt x="13391" y="4354"/>
                  <a:pt x="13350" y="4220"/>
                  <a:pt x="13270" y="4117"/>
                </a:cubicBezTo>
                <a:lnTo>
                  <a:pt x="13270" y="3500"/>
                </a:lnTo>
                <a:cubicBezTo>
                  <a:pt x="13270" y="2408"/>
                  <a:pt x="12278" y="1520"/>
                  <a:pt x="11078" y="1520"/>
                </a:cubicBezTo>
                <a:lnTo>
                  <a:pt x="10383" y="1520"/>
                </a:lnTo>
                <a:close/>
                <a:moveTo>
                  <a:pt x="3391" y="2407"/>
                </a:moveTo>
                <a:cubicBezTo>
                  <a:pt x="3707" y="2407"/>
                  <a:pt x="3956" y="2504"/>
                  <a:pt x="4157" y="2692"/>
                </a:cubicBezTo>
                <a:cubicBezTo>
                  <a:pt x="4405" y="2927"/>
                  <a:pt x="4709" y="3040"/>
                  <a:pt x="5026" y="3040"/>
                </a:cubicBezTo>
                <a:cubicBezTo>
                  <a:pt x="5206" y="3040"/>
                  <a:pt x="5378" y="3006"/>
                  <a:pt x="5565" y="2930"/>
                </a:cubicBezTo>
                <a:cubicBezTo>
                  <a:pt x="5608" y="2912"/>
                  <a:pt x="5664" y="2922"/>
                  <a:pt x="5704" y="2945"/>
                </a:cubicBezTo>
                <a:cubicBezTo>
                  <a:pt x="5722" y="2956"/>
                  <a:pt x="5728" y="2960"/>
                  <a:pt x="5739" y="2977"/>
                </a:cubicBezTo>
                <a:lnTo>
                  <a:pt x="5826" y="2977"/>
                </a:lnTo>
                <a:cubicBezTo>
                  <a:pt x="5903" y="2977"/>
                  <a:pt x="5965" y="3034"/>
                  <a:pt x="5965" y="3104"/>
                </a:cubicBezTo>
                <a:lnTo>
                  <a:pt x="5965" y="3326"/>
                </a:lnTo>
                <a:cubicBezTo>
                  <a:pt x="5965" y="3369"/>
                  <a:pt x="5935" y="3397"/>
                  <a:pt x="5896" y="3421"/>
                </a:cubicBezTo>
                <a:lnTo>
                  <a:pt x="5757" y="3500"/>
                </a:lnTo>
                <a:lnTo>
                  <a:pt x="5757" y="3563"/>
                </a:lnTo>
                <a:cubicBezTo>
                  <a:pt x="5714" y="3866"/>
                  <a:pt x="5522" y="4252"/>
                  <a:pt x="5252" y="4608"/>
                </a:cubicBezTo>
                <a:cubicBezTo>
                  <a:pt x="4912" y="5059"/>
                  <a:pt x="4601" y="5257"/>
                  <a:pt x="4435" y="5257"/>
                </a:cubicBezTo>
                <a:lnTo>
                  <a:pt x="3687" y="5257"/>
                </a:lnTo>
                <a:cubicBezTo>
                  <a:pt x="3522" y="5257"/>
                  <a:pt x="3193" y="5058"/>
                  <a:pt x="2852" y="4608"/>
                </a:cubicBezTo>
                <a:cubicBezTo>
                  <a:pt x="2583" y="4252"/>
                  <a:pt x="2392" y="3867"/>
                  <a:pt x="2348" y="3563"/>
                </a:cubicBezTo>
                <a:lnTo>
                  <a:pt x="2348" y="3500"/>
                </a:lnTo>
                <a:lnTo>
                  <a:pt x="2209" y="3421"/>
                </a:lnTo>
                <a:cubicBezTo>
                  <a:pt x="2170" y="3397"/>
                  <a:pt x="2139" y="3369"/>
                  <a:pt x="2139" y="3326"/>
                </a:cubicBezTo>
                <a:lnTo>
                  <a:pt x="2139" y="3104"/>
                </a:lnTo>
                <a:cubicBezTo>
                  <a:pt x="2139" y="3034"/>
                  <a:pt x="2219" y="2977"/>
                  <a:pt x="2296" y="2977"/>
                </a:cubicBezTo>
                <a:lnTo>
                  <a:pt x="2348" y="2977"/>
                </a:lnTo>
                <a:lnTo>
                  <a:pt x="2348" y="2755"/>
                </a:lnTo>
                <a:cubicBezTo>
                  <a:pt x="2348" y="2707"/>
                  <a:pt x="2370" y="2667"/>
                  <a:pt x="2417" y="2645"/>
                </a:cubicBezTo>
                <a:cubicBezTo>
                  <a:pt x="2610" y="2558"/>
                  <a:pt x="2997" y="2407"/>
                  <a:pt x="3391" y="2407"/>
                </a:cubicBezTo>
                <a:close/>
                <a:moveTo>
                  <a:pt x="16835" y="2407"/>
                </a:moveTo>
                <a:cubicBezTo>
                  <a:pt x="17148" y="2407"/>
                  <a:pt x="17418" y="2504"/>
                  <a:pt x="17617" y="2692"/>
                </a:cubicBezTo>
                <a:cubicBezTo>
                  <a:pt x="17867" y="2927"/>
                  <a:pt x="18154" y="3040"/>
                  <a:pt x="18470" y="3040"/>
                </a:cubicBezTo>
                <a:cubicBezTo>
                  <a:pt x="18649" y="3040"/>
                  <a:pt x="18840" y="3006"/>
                  <a:pt x="19026" y="2930"/>
                </a:cubicBezTo>
                <a:cubicBezTo>
                  <a:pt x="19070" y="2912"/>
                  <a:pt x="19108" y="2922"/>
                  <a:pt x="19148" y="2945"/>
                </a:cubicBezTo>
                <a:cubicBezTo>
                  <a:pt x="19166" y="2956"/>
                  <a:pt x="19190" y="2960"/>
                  <a:pt x="19200" y="2977"/>
                </a:cubicBezTo>
                <a:lnTo>
                  <a:pt x="19270" y="2977"/>
                </a:lnTo>
                <a:cubicBezTo>
                  <a:pt x="19347" y="2977"/>
                  <a:pt x="19409" y="3034"/>
                  <a:pt x="19409" y="3104"/>
                </a:cubicBezTo>
                <a:lnTo>
                  <a:pt x="19409" y="3326"/>
                </a:lnTo>
                <a:cubicBezTo>
                  <a:pt x="19409" y="3369"/>
                  <a:pt x="19396" y="3397"/>
                  <a:pt x="19357" y="3421"/>
                </a:cubicBezTo>
                <a:lnTo>
                  <a:pt x="19217" y="3500"/>
                </a:lnTo>
                <a:lnTo>
                  <a:pt x="19200" y="3563"/>
                </a:lnTo>
                <a:cubicBezTo>
                  <a:pt x="19156" y="3866"/>
                  <a:pt x="18983" y="4252"/>
                  <a:pt x="18713" y="4608"/>
                </a:cubicBezTo>
                <a:cubicBezTo>
                  <a:pt x="18372" y="5059"/>
                  <a:pt x="18044" y="5257"/>
                  <a:pt x="17878" y="5257"/>
                </a:cubicBezTo>
                <a:lnTo>
                  <a:pt x="17130" y="5257"/>
                </a:lnTo>
                <a:cubicBezTo>
                  <a:pt x="16964" y="5257"/>
                  <a:pt x="16653" y="5058"/>
                  <a:pt x="16313" y="4608"/>
                </a:cubicBezTo>
                <a:cubicBezTo>
                  <a:pt x="16044" y="4252"/>
                  <a:pt x="15853" y="3867"/>
                  <a:pt x="15809" y="3563"/>
                </a:cubicBezTo>
                <a:lnTo>
                  <a:pt x="15791" y="3500"/>
                </a:lnTo>
                <a:lnTo>
                  <a:pt x="15670" y="3421"/>
                </a:lnTo>
                <a:cubicBezTo>
                  <a:pt x="15629" y="3397"/>
                  <a:pt x="15600" y="3369"/>
                  <a:pt x="15600" y="3326"/>
                </a:cubicBezTo>
                <a:lnTo>
                  <a:pt x="15600" y="3104"/>
                </a:lnTo>
                <a:cubicBezTo>
                  <a:pt x="15600" y="3034"/>
                  <a:pt x="15662" y="2977"/>
                  <a:pt x="15739" y="2977"/>
                </a:cubicBezTo>
                <a:lnTo>
                  <a:pt x="15791" y="2977"/>
                </a:lnTo>
                <a:lnTo>
                  <a:pt x="15791" y="2755"/>
                </a:lnTo>
                <a:cubicBezTo>
                  <a:pt x="15791" y="2707"/>
                  <a:pt x="15832" y="2667"/>
                  <a:pt x="15878" y="2645"/>
                </a:cubicBezTo>
                <a:cubicBezTo>
                  <a:pt x="16071" y="2558"/>
                  <a:pt x="16440" y="2407"/>
                  <a:pt x="16835" y="2407"/>
                </a:cubicBezTo>
                <a:close/>
                <a:moveTo>
                  <a:pt x="10070" y="3927"/>
                </a:moveTo>
                <a:cubicBezTo>
                  <a:pt x="10385" y="3927"/>
                  <a:pt x="10635" y="4024"/>
                  <a:pt x="10835" y="4212"/>
                </a:cubicBezTo>
                <a:cubicBezTo>
                  <a:pt x="11084" y="4447"/>
                  <a:pt x="11388" y="4561"/>
                  <a:pt x="11704" y="4561"/>
                </a:cubicBezTo>
                <a:cubicBezTo>
                  <a:pt x="11885" y="4561"/>
                  <a:pt x="12057" y="4527"/>
                  <a:pt x="12243" y="4450"/>
                </a:cubicBezTo>
                <a:cubicBezTo>
                  <a:pt x="12286" y="4433"/>
                  <a:pt x="12342" y="4442"/>
                  <a:pt x="12383" y="4466"/>
                </a:cubicBezTo>
                <a:cubicBezTo>
                  <a:pt x="12401" y="4477"/>
                  <a:pt x="12407" y="4480"/>
                  <a:pt x="12417" y="4497"/>
                </a:cubicBezTo>
                <a:lnTo>
                  <a:pt x="12504" y="4497"/>
                </a:lnTo>
                <a:cubicBezTo>
                  <a:pt x="12582" y="4497"/>
                  <a:pt x="12643" y="4554"/>
                  <a:pt x="12643" y="4624"/>
                </a:cubicBezTo>
                <a:lnTo>
                  <a:pt x="12643" y="4846"/>
                </a:lnTo>
                <a:cubicBezTo>
                  <a:pt x="12643" y="4889"/>
                  <a:pt x="12613" y="4918"/>
                  <a:pt x="12574" y="4941"/>
                </a:cubicBezTo>
                <a:lnTo>
                  <a:pt x="12435" y="5020"/>
                </a:lnTo>
                <a:lnTo>
                  <a:pt x="12435" y="5083"/>
                </a:lnTo>
                <a:cubicBezTo>
                  <a:pt x="12391" y="5387"/>
                  <a:pt x="12199" y="5773"/>
                  <a:pt x="11930" y="6128"/>
                </a:cubicBezTo>
                <a:cubicBezTo>
                  <a:pt x="11589" y="6579"/>
                  <a:pt x="11280" y="6778"/>
                  <a:pt x="11113" y="6778"/>
                </a:cubicBezTo>
                <a:lnTo>
                  <a:pt x="10365" y="6778"/>
                </a:lnTo>
                <a:cubicBezTo>
                  <a:pt x="10199" y="6778"/>
                  <a:pt x="9872" y="6579"/>
                  <a:pt x="9530" y="6128"/>
                </a:cubicBezTo>
                <a:cubicBezTo>
                  <a:pt x="9262" y="5773"/>
                  <a:pt x="9070" y="5388"/>
                  <a:pt x="9026" y="5083"/>
                </a:cubicBezTo>
                <a:lnTo>
                  <a:pt x="9026" y="5020"/>
                </a:lnTo>
                <a:lnTo>
                  <a:pt x="8887" y="4941"/>
                </a:lnTo>
                <a:cubicBezTo>
                  <a:pt x="8847" y="4918"/>
                  <a:pt x="8817" y="4889"/>
                  <a:pt x="8817" y="4846"/>
                </a:cubicBezTo>
                <a:lnTo>
                  <a:pt x="8817" y="4624"/>
                </a:lnTo>
                <a:cubicBezTo>
                  <a:pt x="8817" y="4555"/>
                  <a:pt x="8897" y="4497"/>
                  <a:pt x="8974" y="4497"/>
                </a:cubicBezTo>
                <a:lnTo>
                  <a:pt x="9026" y="4497"/>
                </a:lnTo>
                <a:lnTo>
                  <a:pt x="9026" y="4276"/>
                </a:lnTo>
                <a:cubicBezTo>
                  <a:pt x="9026" y="4227"/>
                  <a:pt x="9048" y="4187"/>
                  <a:pt x="9096" y="4165"/>
                </a:cubicBezTo>
                <a:cubicBezTo>
                  <a:pt x="9289" y="4078"/>
                  <a:pt x="9675" y="3927"/>
                  <a:pt x="10070" y="3927"/>
                </a:cubicBezTo>
                <a:close/>
                <a:moveTo>
                  <a:pt x="3043" y="5828"/>
                </a:moveTo>
                <a:cubicBezTo>
                  <a:pt x="3086" y="5804"/>
                  <a:pt x="3122" y="5808"/>
                  <a:pt x="3165" y="5828"/>
                </a:cubicBezTo>
                <a:cubicBezTo>
                  <a:pt x="3279" y="5883"/>
                  <a:pt x="3401" y="5921"/>
                  <a:pt x="3513" y="5938"/>
                </a:cubicBezTo>
                <a:cubicBezTo>
                  <a:pt x="3579" y="5950"/>
                  <a:pt x="3635" y="6003"/>
                  <a:pt x="3635" y="6065"/>
                </a:cubicBezTo>
                <a:lnTo>
                  <a:pt x="3635" y="6382"/>
                </a:lnTo>
                <a:cubicBezTo>
                  <a:pt x="3654" y="6388"/>
                  <a:pt x="3672" y="6399"/>
                  <a:pt x="3687" y="6413"/>
                </a:cubicBezTo>
                <a:cubicBezTo>
                  <a:pt x="3713" y="6440"/>
                  <a:pt x="3725" y="6473"/>
                  <a:pt x="3722" y="6509"/>
                </a:cubicBezTo>
                <a:cubicBezTo>
                  <a:pt x="3722" y="6509"/>
                  <a:pt x="3635" y="7189"/>
                  <a:pt x="3635" y="7189"/>
                </a:cubicBezTo>
                <a:cubicBezTo>
                  <a:pt x="3628" y="7241"/>
                  <a:pt x="3586" y="7270"/>
                  <a:pt x="3530" y="7284"/>
                </a:cubicBezTo>
                <a:cubicBezTo>
                  <a:pt x="3517" y="7287"/>
                  <a:pt x="3508" y="7300"/>
                  <a:pt x="3496" y="7300"/>
                </a:cubicBezTo>
                <a:cubicBezTo>
                  <a:pt x="3452" y="7300"/>
                  <a:pt x="3418" y="7284"/>
                  <a:pt x="3391" y="7253"/>
                </a:cubicBezTo>
                <a:lnTo>
                  <a:pt x="2991" y="6778"/>
                </a:lnTo>
                <a:cubicBezTo>
                  <a:pt x="2973" y="6755"/>
                  <a:pt x="2974" y="6725"/>
                  <a:pt x="2974" y="6699"/>
                </a:cubicBezTo>
                <a:lnTo>
                  <a:pt x="2974" y="5938"/>
                </a:lnTo>
                <a:cubicBezTo>
                  <a:pt x="2974" y="5893"/>
                  <a:pt x="3002" y="5850"/>
                  <a:pt x="3043" y="5828"/>
                </a:cubicBezTo>
                <a:close/>
                <a:moveTo>
                  <a:pt x="4939" y="5828"/>
                </a:moveTo>
                <a:cubicBezTo>
                  <a:pt x="4983" y="5807"/>
                  <a:pt x="5037" y="5804"/>
                  <a:pt x="5078" y="5828"/>
                </a:cubicBezTo>
                <a:cubicBezTo>
                  <a:pt x="5120" y="5850"/>
                  <a:pt x="5148" y="5893"/>
                  <a:pt x="5148" y="5938"/>
                </a:cubicBezTo>
                <a:lnTo>
                  <a:pt x="5148" y="6699"/>
                </a:lnTo>
                <a:cubicBezTo>
                  <a:pt x="5148" y="6725"/>
                  <a:pt x="5131" y="6756"/>
                  <a:pt x="5113" y="6778"/>
                </a:cubicBezTo>
                <a:lnTo>
                  <a:pt x="4730" y="7253"/>
                </a:lnTo>
                <a:cubicBezTo>
                  <a:pt x="4704" y="7284"/>
                  <a:pt x="4652" y="7300"/>
                  <a:pt x="4609" y="7300"/>
                </a:cubicBezTo>
                <a:cubicBezTo>
                  <a:pt x="4596" y="7300"/>
                  <a:pt x="4587" y="7287"/>
                  <a:pt x="4574" y="7284"/>
                </a:cubicBezTo>
                <a:cubicBezTo>
                  <a:pt x="4519" y="7270"/>
                  <a:pt x="4475" y="7241"/>
                  <a:pt x="4470" y="7189"/>
                </a:cubicBezTo>
                <a:lnTo>
                  <a:pt x="4400" y="6509"/>
                </a:lnTo>
                <a:cubicBezTo>
                  <a:pt x="4396" y="6473"/>
                  <a:pt x="4409" y="6440"/>
                  <a:pt x="4435" y="6413"/>
                </a:cubicBezTo>
                <a:cubicBezTo>
                  <a:pt x="4450" y="6399"/>
                  <a:pt x="4467" y="6389"/>
                  <a:pt x="4487" y="6382"/>
                </a:cubicBezTo>
                <a:lnTo>
                  <a:pt x="4487" y="6065"/>
                </a:lnTo>
                <a:cubicBezTo>
                  <a:pt x="4487" y="6003"/>
                  <a:pt x="4524" y="5950"/>
                  <a:pt x="4591" y="5938"/>
                </a:cubicBezTo>
                <a:cubicBezTo>
                  <a:pt x="4701" y="5921"/>
                  <a:pt x="4825" y="5883"/>
                  <a:pt x="4939" y="5828"/>
                </a:cubicBezTo>
                <a:close/>
                <a:moveTo>
                  <a:pt x="16487" y="5828"/>
                </a:moveTo>
                <a:cubicBezTo>
                  <a:pt x="16528" y="5804"/>
                  <a:pt x="16583" y="5808"/>
                  <a:pt x="16626" y="5828"/>
                </a:cubicBezTo>
                <a:cubicBezTo>
                  <a:pt x="16740" y="5883"/>
                  <a:pt x="16847" y="5921"/>
                  <a:pt x="16957" y="5938"/>
                </a:cubicBezTo>
                <a:cubicBezTo>
                  <a:pt x="17024" y="5950"/>
                  <a:pt x="17078" y="6003"/>
                  <a:pt x="17078" y="6065"/>
                </a:cubicBezTo>
                <a:lnTo>
                  <a:pt x="17078" y="6382"/>
                </a:lnTo>
                <a:cubicBezTo>
                  <a:pt x="17098" y="6388"/>
                  <a:pt x="17115" y="6399"/>
                  <a:pt x="17130" y="6413"/>
                </a:cubicBezTo>
                <a:cubicBezTo>
                  <a:pt x="17157" y="6440"/>
                  <a:pt x="17169" y="6473"/>
                  <a:pt x="17165" y="6509"/>
                </a:cubicBezTo>
                <a:cubicBezTo>
                  <a:pt x="17165" y="6509"/>
                  <a:pt x="17096" y="7189"/>
                  <a:pt x="17096" y="7189"/>
                </a:cubicBezTo>
                <a:cubicBezTo>
                  <a:pt x="17090" y="7241"/>
                  <a:pt x="17047" y="7270"/>
                  <a:pt x="16991" y="7284"/>
                </a:cubicBezTo>
                <a:cubicBezTo>
                  <a:pt x="16979" y="7287"/>
                  <a:pt x="16970" y="7300"/>
                  <a:pt x="16957" y="7300"/>
                </a:cubicBezTo>
                <a:cubicBezTo>
                  <a:pt x="16914" y="7300"/>
                  <a:pt x="16861" y="7284"/>
                  <a:pt x="16835" y="7253"/>
                </a:cubicBezTo>
                <a:lnTo>
                  <a:pt x="16452" y="6778"/>
                </a:lnTo>
                <a:cubicBezTo>
                  <a:pt x="16434" y="6755"/>
                  <a:pt x="16417" y="6725"/>
                  <a:pt x="16417" y="6699"/>
                </a:cubicBezTo>
                <a:lnTo>
                  <a:pt x="16417" y="5938"/>
                </a:lnTo>
                <a:cubicBezTo>
                  <a:pt x="16418" y="5893"/>
                  <a:pt x="16445" y="5850"/>
                  <a:pt x="16487" y="5828"/>
                </a:cubicBezTo>
                <a:close/>
                <a:moveTo>
                  <a:pt x="18383" y="5828"/>
                </a:moveTo>
                <a:cubicBezTo>
                  <a:pt x="18426" y="5807"/>
                  <a:pt x="18480" y="5804"/>
                  <a:pt x="18522" y="5828"/>
                </a:cubicBezTo>
                <a:cubicBezTo>
                  <a:pt x="18564" y="5850"/>
                  <a:pt x="18591" y="5893"/>
                  <a:pt x="18591" y="5938"/>
                </a:cubicBezTo>
                <a:lnTo>
                  <a:pt x="18591" y="6699"/>
                </a:lnTo>
                <a:cubicBezTo>
                  <a:pt x="18591" y="6725"/>
                  <a:pt x="18575" y="6756"/>
                  <a:pt x="18557" y="6778"/>
                </a:cubicBezTo>
                <a:lnTo>
                  <a:pt x="18174" y="7253"/>
                </a:lnTo>
                <a:cubicBezTo>
                  <a:pt x="18147" y="7284"/>
                  <a:pt x="18112" y="7300"/>
                  <a:pt x="18070" y="7300"/>
                </a:cubicBezTo>
                <a:cubicBezTo>
                  <a:pt x="18057" y="7300"/>
                  <a:pt x="18030" y="7287"/>
                  <a:pt x="18017" y="7284"/>
                </a:cubicBezTo>
                <a:cubicBezTo>
                  <a:pt x="17961" y="7270"/>
                  <a:pt x="17936" y="7241"/>
                  <a:pt x="17930" y="7189"/>
                </a:cubicBezTo>
                <a:lnTo>
                  <a:pt x="17843" y="6509"/>
                </a:lnTo>
                <a:cubicBezTo>
                  <a:pt x="17839" y="6473"/>
                  <a:pt x="17852" y="6440"/>
                  <a:pt x="17878" y="6413"/>
                </a:cubicBezTo>
                <a:cubicBezTo>
                  <a:pt x="17893" y="6399"/>
                  <a:pt x="17910" y="6389"/>
                  <a:pt x="17930" y="6382"/>
                </a:cubicBezTo>
                <a:lnTo>
                  <a:pt x="17930" y="6065"/>
                </a:lnTo>
                <a:cubicBezTo>
                  <a:pt x="17930" y="6003"/>
                  <a:pt x="17985" y="5950"/>
                  <a:pt x="18052" y="5938"/>
                </a:cubicBezTo>
                <a:cubicBezTo>
                  <a:pt x="18162" y="5921"/>
                  <a:pt x="18268" y="5883"/>
                  <a:pt x="18383" y="5828"/>
                </a:cubicBezTo>
                <a:close/>
                <a:moveTo>
                  <a:pt x="9722" y="7348"/>
                </a:moveTo>
                <a:cubicBezTo>
                  <a:pt x="9764" y="7324"/>
                  <a:pt x="9800" y="7327"/>
                  <a:pt x="9843" y="7348"/>
                </a:cubicBezTo>
                <a:cubicBezTo>
                  <a:pt x="9958" y="7403"/>
                  <a:pt x="10080" y="7441"/>
                  <a:pt x="10191" y="7459"/>
                </a:cubicBezTo>
                <a:cubicBezTo>
                  <a:pt x="10257" y="7470"/>
                  <a:pt x="10313" y="7525"/>
                  <a:pt x="10313" y="7585"/>
                </a:cubicBezTo>
                <a:lnTo>
                  <a:pt x="10313" y="7902"/>
                </a:lnTo>
                <a:cubicBezTo>
                  <a:pt x="10333" y="7908"/>
                  <a:pt x="10351" y="7919"/>
                  <a:pt x="10365" y="7934"/>
                </a:cubicBezTo>
                <a:cubicBezTo>
                  <a:pt x="10392" y="7962"/>
                  <a:pt x="10404" y="7994"/>
                  <a:pt x="10400" y="8029"/>
                </a:cubicBezTo>
                <a:cubicBezTo>
                  <a:pt x="10400" y="8029"/>
                  <a:pt x="10313" y="8710"/>
                  <a:pt x="10313" y="8710"/>
                </a:cubicBezTo>
                <a:cubicBezTo>
                  <a:pt x="10307" y="8762"/>
                  <a:pt x="10265" y="8791"/>
                  <a:pt x="10209" y="8805"/>
                </a:cubicBezTo>
                <a:cubicBezTo>
                  <a:pt x="10197" y="8809"/>
                  <a:pt x="10186" y="8821"/>
                  <a:pt x="10174" y="8821"/>
                </a:cubicBezTo>
                <a:cubicBezTo>
                  <a:pt x="10131" y="8821"/>
                  <a:pt x="10096" y="8805"/>
                  <a:pt x="10070" y="8773"/>
                </a:cubicBezTo>
                <a:lnTo>
                  <a:pt x="9670" y="8298"/>
                </a:lnTo>
                <a:cubicBezTo>
                  <a:pt x="9652" y="8276"/>
                  <a:pt x="9652" y="8247"/>
                  <a:pt x="9652" y="8219"/>
                </a:cubicBezTo>
                <a:lnTo>
                  <a:pt x="9652" y="7459"/>
                </a:lnTo>
                <a:cubicBezTo>
                  <a:pt x="9652" y="7414"/>
                  <a:pt x="9681" y="7371"/>
                  <a:pt x="9722" y="7348"/>
                </a:cubicBezTo>
                <a:close/>
                <a:moveTo>
                  <a:pt x="11617" y="7348"/>
                </a:moveTo>
                <a:cubicBezTo>
                  <a:pt x="11661" y="7326"/>
                  <a:pt x="11715" y="7324"/>
                  <a:pt x="11757" y="7348"/>
                </a:cubicBezTo>
                <a:cubicBezTo>
                  <a:pt x="11798" y="7371"/>
                  <a:pt x="11826" y="7414"/>
                  <a:pt x="11826" y="7459"/>
                </a:cubicBezTo>
                <a:lnTo>
                  <a:pt x="11826" y="8219"/>
                </a:lnTo>
                <a:cubicBezTo>
                  <a:pt x="11826" y="8246"/>
                  <a:pt x="11809" y="8276"/>
                  <a:pt x="11791" y="8298"/>
                </a:cubicBezTo>
                <a:lnTo>
                  <a:pt x="11409" y="8773"/>
                </a:lnTo>
                <a:cubicBezTo>
                  <a:pt x="11382" y="8805"/>
                  <a:pt x="11330" y="8821"/>
                  <a:pt x="11287" y="8821"/>
                </a:cubicBezTo>
                <a:cubicBezTo>
                  <a:pt x="11274" y="8821"/>
                  <a:pt x="11266" y="8808"/>
                  <a:pt x="11252" y="8805"/>
                </a:cubicBezTo>
                <a:cubicBezTo>
                  <a:pt x="11197" y="8791"/>
                  <a:pt x="11154" y="8762"/>
                  <a:pt x="11148" y="8710"/>
                </a:cubicBezTo>
                <a:lnTo>
                  <a:pt x="11078" y="8029"/>
                </a:lnTo>
                <a:cubicBezTo>
                  <a:pt x="11074" y="7994"/>
                  <a:pt x="11086" y="7962"/>
                  <a:pt x="11113" y="7934"/>
                </a:cubicBezTo>
                <a:cubicBezTo>
                  <a:pt x="11127" y="7919"/>
                  <a:pt x="11145" y="7908"/>
                  <a:pt x="11165" y="7902"/>
                </a:cubicBezTo>
                <a:lnTo>
                  <a:pt x="11165" y="7585"/>
                </a:lnTo>
                <a:cubicBezTo>
                  <a:pt x="11165" y="7525"/>
                  <a:pt x="11203" y="7470"/>
                  <a:pt x="11270" y="7459"/>
                </a:cubicBezTo>
                <a:cubicBezTo>
                  <a:pt x="11379" y="7441"/>
                  <a:pt x="11503" y="7402"/>
                  <a:pt x="11617" y="7348"/>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39" name="Shape 2639"/>
          <p:cNvSpPr/>
          <p:nvPr/>
        </p:nvSpPr>
        <p:spPr>
          <a:xfrm>
            <a:off x="4416643" y="3455473"/>
            <a:ext cx="304266" cy="233363"/>
          </a:xfrm>
          <a:custGeom>
            <a:avLst/>
            <a:gdLst/>
            <a:ahLst/>
            <a:cxnLst>
              <a:cxn ang="0">
                <a:pos x="wd2" y="hd2"/>
              </a:cxn>
              <a:cxn ang="5400000">
                <a:pos x="wd2" y="hd2"/>
              </a:cxn>
              <a:cxn ang="10800000">
                <a:pos x="wd2" y="hd2"/>
              </a:cxn>
              <a:cxn ang="16200000">
                <a:pos x="wd2" y="hd2"/>
              </a:cxn>
            </a:cxnLst>
            <a:rect l="0" t="0" r="r" b="b"/>
            <a:pathLst>
              <a:path w="21600" h="21600" extrusionOk="0">
                <a:moveTo>
                  <a:pt x="18639" y="0"/>
                </a:moveTo>
                <a:cubicBezTo>
                  <a:pt x="17013" y="0"/>
                  <a:pt x="15664" y="1760"/>
                  <a:pt x="15664" y="3879"/>
                </a:cubicBezTo>
                <a:cubicBezTo>
                  <a:pt x="15664" y="5346"/>
                  <a:pt x="16321" y="6645"/>
                  <a:pt x="17257" y="7298"/>
                </a:cubicBezTo>
                <a:lnTo>
                  <a:pt x="15692" y="13125"/>
                </a:lnTo>
                <a:cubicBezTo>
                  <a:pt x="15536" y="13084"/>
                  <a:pt x="15358" y="13052"/>
                  <a:pt x="15171" y="13052"/>
                </a:cubicBezTo>
                <a:cubicBezTo>
                  <a:pt x="14702" y="13052"/>
                  <a:pt x="14294" y="13156"/>
                  <a:pt x="13888" y="13401"/>
                </a:cubicBezTo>
                <a:lnTo>
                  <a:pt x="10419" y="8677"/>
                </a:lnTo>
                <a:cubicBezTo>
                  <a:pt x="10575" y="8187"/>
                  <a:pt x="10659" y="7661"/>
                  <a:pt x="10659" y="7133"/>
                </a:cubicBezTo>
                <a:cubicBezTo>
                  <a:pt x="10659" y="5014"/>
                  <a:pt x="9324" y="3254"/>
                  <a:pt x="7698" y="3254"/>
                </a:cubicBezTo>
                <a:cubicBezTo>
                  <a:pt x="6072" y="3254"/>
                  <a:pt x="4723" y="5014"/>
                  <a:pt x="4723" y="7133"/>
                </a:cubicBezTo>
                <a:cubicBezTo>
                  <a:pt x="4723" y="8315"/>
                  <a:pt x="5139" y="9418"/>
                  <a:pt x="5795" y="10111"/>
                </a:cubicBezTo>
                <a:lnTo>
                  <a:pt x="4286" y="14265"/>
                </a:lnTo>
                <a:cubicBezTo>
                  <a:pt x="3880" y="14021"/>
                  <a:pt x="3443" y="13861"/>
                  <a:pt x="2975" y="13861"/>
                </a:cubicBezTo>
                <a:cubicBezTo>
                  <a:pt x="1349" y="13861"/>
                  <a:pt x="0" y="15603"/>
                  <a:pt x="0" y="17721"/>
                </a:cubicBezTo>
                <a:cubicBezTo>
                  <a:pt x="0" y="19841"/>
                  <a:pt x="1349" y="21600"/>
                  <a:pt x="2975" y="21600"/>
                </a:cubicBezTo>
                <a:cubicBezTo>
                  <a:pt x="4601" y="21600"/>
                  <a:pt x="5950" y="19841"/>
                  <a:pt x="5950" y="17721"/>
                </a:cubicBezTo>
                <a:cubicBezTo>
                  <a:pt x="5950" y="16784"/>
                  <a:pt x="5693" y="15968"/>
                  <a:pt x="5287" y="15276"/>
                </a:cubicBezTo>
                <a:lnTo>
                  <a:pt x="6880" y="10846"/>
                </a:lnTo>
                <a:cubicBezTo>
                  <a:pt x="7129" y="10928"/>
                  <a:pt x="7388" y="10956"/>
                  <a:pt x="7670" y="10956"/>
                </a:cubicBezTo>
                <a:cubicBezTo>
                  <a:pt x="8420" y="10956"/>
                  <a:pt x="9098" y="10593"/>
                  <a:pt x="9630" y="9982"/>
                </a:cubicBezTo>
                <a:lnTo>
                  <a:pt x="12915" y="14394"/>
                </a:lnTo>
                <a:cubicBezTo>
                  <a:pt x="12478" y="15088"/>
                  <a:pt x="12224" y="15937"/>
                  <a:pt x="12224" y="16876"/>
                </a:cubicBezTo>
                <a:cubicBezTo>
                  <a:pt x="12224" y="18994"/>
                  <a:pt x="13573" y="20736"/>
                  <a:pt x="15199" y="20736"/>
                </a:cubicBezTo>
                <a:cubicBezTo>
                  <a:pt x="16824" y="20736"/>
                  <a:pt x="18174" y="18994"/>
                  <a:pt x="18174" y="16876"/>
                </a:cubicBezTo>
                <a:cubicBezTo>
                  <a:pt x="18174" y="15569"/>
                  <a:pt x="17672" y="14388"/>
                  <a:pt x="16891" y="13695"/>
                </a:cubicBezTo>
                <a:lnTo>
                  <a:pt x="18484" y="7702"/>
                </a:lnTo>
                <a:lnTo>
                  <a:pt x="18639" y="7702"/>
                </a:lnTo>
                <a:cubicBezTo>
                  <a:pt x="20264" y="7702"/>
                  <a:pt x="21600" y="5943"/>
                  <a:pt x="21600" y="3824"/>
                </a:cubicBezTo>
                <a:cubicBezTo>
                  <a:pt x="21600" y="1746"/>
                  <a:pt x="20264" y="0"/>
                  <a:pt x="18639" y="0"/>
                </a:cubicBezTo>
                <a:close/>
                <a:moveTo>
                  <a:pt x="18639" y="1636"/>
                </a:moveTo>
                <a:cubicBezTo>
                  <a:pt x="19576" y="1636"/>
                  <a:pt x="20359" y="2656"/>
                  <a:pt x="20359" y="3879"/>
                </a:cubicBezTo>
                <a:cubicBezTo>
                  <a:pt x="20359" y="5101"/>
                  <a:pt x="19576" y="6122"/>
                  <a:pt x="18639" y="6122"/>
                </a:cubicBezTo>
                <a:cubicBezTo>
                  <a:pt x="17702" y="6122"/>
                  <a:pt x="16919" y="5101"/>
                  <a:pt x="16919" y="3879"/>
                </a:cubicBezTo>
                <a:cubicBezTo>
                  <a:pt x="16919" y="2656"/>
                  <a:pt x="17702" y="1636"/>
                  <a:pt x="18639" y="1636"/>
                </a:cubicBezTo>
                <a:close/>
                <a:moveTo>
                  <a:pt x="18935" y="2353"/>
                </a:moveTo>
                <a:cubicBezTo>
                  <a:pt x="18404" y="2353"/>
                  <a:pt x="17935" y="2684"/>
                  <a:pt x="17652" y="3254"/>
                </a:cubicBezTo>
                <a:cubicBezTo>
                  <a:pt x="17559" y="3458"/>
                  <a:pt x="17593" y="3700"/>
                  <a:pt x="17751" y="3824"/>
                </a:cubicBezTo>
                <a:cubicBezTo>
                  <a:pt x="17813" y="3864"/>
                  <a:pt x="17871" y="3897"/>
                  <a:pt x="17934" y="3897"/>
                </a:cubicBezTo>
                <a:cubicBezTo>
                  <a:pt x="18027" y="3897"/>
                  <a:pt x="18125" y="3812"/>
                  <a:pt x="18188" y="3732"/>
                </a:cubicBezTo>
                <a:cubicBezTo>
                  <a:pt x="18345" y="3363"/>
                  <a:pt x="18622" y="3162"/>
                  <a:pt x="18935" y="3162"/>
                </a:cubicBezTo>
                <a:cubicBezTo>
                  <a:pt x="19123" y="3162"/>
                  <a:pt x="19245" y="3001"/>
                  <a:pt x="19245" y="2757"/>
                </a:cubicBezTo>
                <a:cubicBezTo>
                  <a:pt x="19245" y="2554"/>
                  <a:pt x="19123" y="2353"/>
                  <a:pt x="18935" y="2353"/>
                </a:cubicBezTo>
                <a:close/>
                <a:moveTo>
                  <a:pt x="7698" y="4890"/>
                </a:moveTo>
                <a:cubicBezTo>
                  <a:pt x="8635" y="4890"/>
                  <a:pt x="9418" y="5911"/>
                  <a:pt x="9418" y="7133"/>
                </a:cubicBezTo>
                <a:cubicBezTo>
                  <a:pt x="9418" y="8354"/>
                  <a:pt x="8635" y="9375"/>
                  <a:pt x="7698" y="9375"/>
                </a:cubicBezTo>
                <a:cubicBezTo>
                  <a:pt x="6761" y="9375"/>
                  <a:pt x="5978" y="8354"/>
                  <a:pt x="5978" y="7133"/>
                </a:cubicBezTo>
                <a:cubicBezTo>
                  <a:pt x="5978" y="5911"/>
                  <a:pt x="6761" y="4890"/>
                  <a:pt x="7698" y="4890"/>
                </a:cubicBezTo>
                <a:close/>
                <a:moveTo>
                  <a:pt x="15199" y="14670"/>
                </a:moveTo>
                <a:cubicBezTo>
                  <a:pt x="16137" y="14670"/>
                  <a:pt x="16919" y="15690"/>
                  <a:pt x="16919" y="16912"/>
                </a:cubicBezTo>
                <a:cubicBezTo>
                  <a:pt x="16919" y="18136"/>
                  <a:pt x="16137" y="19155"/>
                  <a:pt x="15199" y="19155"/>
                </a:cubicBezTo>
                <a:cubicBezTo>
                  <a:pt x="14261" y="19155"/>
                  <a:pt x="13479" y="18136"/>
                  <a:pt x="13479" y="16912"/>
                </a:cubicBezTo>
                <a:cubicBezTo>
                  <a:pt x="13479" y="15690"/>
                  <a:pt x="14261" y="14670"/>
                  <a:pt x="15199" y="14670"/>
                </a:cubicBezTo>
                <a:close/>
                <a:moveTo>
                  <a:pt x="3003" y="15478"/>
                </a:moveTo>
                <a:cubicBezTo>
                  <a:pt x="3941" y="15478"/>
                  <a:pt x="4723" y="16498"/>
                  <a:pt x="4723" y="17721"/>
                </a:cubicBezTo>
                <a:cubicBezTo>
                  <a:pt x="4723" y="18944"/>
                  <a:pt x="3941" y="19964"/>
                  <a:pt x="3003" y="19964"/>
                </a:cubicBezTo>
                <a:cubicBezTo>
                  <a:pt x="2066" y="19964"/>
                  <a:pt x="1283" y="18944"/>
                  <a:pt x="1283" y="17721"/>
                </a:cubicBezTo>
                <a:cubicBezTo>
                  <a:pt x="1283" y="16498"/>
                  <a:pt x="2066" y="15478"/>
                  <a:pt x="3003" y="15478"/>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40" name="Shape 2640"/>
          <p:cNvSpPr/>
          <p:nvPr/>
        </p:nvSpPr>
        <p:spPr>
          <a:xfrm>
            <a:off x="3732433" y="1682681"/>
            <a:ext cx="254561" cy="378530"/>
          </a:xfrm>
          <a:custGeom>
            <a:avLst/>
            <a:gdLst/>
            <a:ahLst/>
            <a:cxnLst>
              <a:cxn ang="0">
                <a:pos x="wd2" y="hd2"/>
              </a:cxn>
              <a:cxn ang="5400000">
                <a:pos x="wd2" y="hd2"/>
              </a:cxn>
              <a:cxn ang="10800000">
                <a:pos x="wd2" y="hd2"/>
              </a:cxn>
              <a:cxn ang="16200000">
                <a:pos x="wd2" y="hd2"/>
              </a:cxn>
            </a:cxnLst>
            <a:rect l="0" t="0" r="r" b="b"/>
            <a:pathLst>
              <a:path w="21044" h="21400" extrusionOk="0">
                <a:moveTo>
                  <a:pt x="12874" y="60"/>
                </a:moveTo>
                <a:cubicBezTo>
                  <a:pt x="11908" y="-82"/>
                  <a:pt x="11095" y="73"/>
                  <a:pt x="11061" y="80"/>
                </a:cubicBezTo>
                <a:lnTo>
                  <a:pt x="4189" y="1982"/>
                </a:lnTo>
                <a:cubicBezTo>
                  <a:pt x="2988" y="2335"/>
                  <a:pt x="2575" y="3073"/>
                  <a:pt x="2492" y="3703"/>
                </a:cubicBezTo>
                <a:cubicBezTo>
                  <a:pt x="2362" y="3723"/>
                  <a:pt x="2242" y="3748"/>
                  <a:pt x="2112" y="3783"/>
                </a:cubicBezTo>
                <a:cubicBezTo>
                  <a:pt x="2032" y="3805"/>
                  <a:pt x="1932" y="3833"/>
                  <a:pt x="1849" y="3863"/>
                </a:cubicBezTo>
                <a:cubicBezTo>
                  <a:pt x="1180" y="4099"/>
                  <a:pt x="719" y="4484"/>
                  <a:pt x="504" y="4964"/>
                </a:cubicBezTo>
                <a:cubicBezTo>
                  <a:pt x="102" y="5854"/>
                  <a:pt x="730" y="6784"/>
                  <a:pt x="942" y="7065"/>
                </a:cubicBezTo>
                <a:lnTo>
                  <a:pt x="3253" y="11008"/>
                </a:lnTo>
                <a:cubicBezTo>
                  <a:pt x="2738" y="10968"/>
                  <a:pt x="2243" y="11012"/>
                  <a:pt x="1820" y="11128"/>
                </a:cubicBezTo>
                <a:cubicBezTo>
                  <a:pt x="572" y="11472"/>
                  <a:pt x="-424" y="12488"/>
                  <a:pt x="182" y="13970"/>
                </a:cubicBezTo>
                <a:cubicBezTo>
                  <a:pt x="1264" y="16615"/>
                  <a:pt x="4189" y="18521"/>
                  <a:pt x="7201" y="19014"/>
                </a:cubicBezTo>
                <a:lnTo>
                  <a:pt x="8312" y="20855"/>
                </a:lnTo>
                <a:cubicBezTo>
                  <a:pt x="8589" y="21307"/>
                  <a:pt x="9342" y="21518"/>
                  <a:pt x="10008" y="21335"/>
                </a:cubicBezTo>
                <a:lnTo>
                  <a:pt x="19572" y="18714"/>
                </a:lnTo>
                <a:cubicBezTo>
                  <a:pt x="20236" y="18532"/>
                  <a:pt x="20585" y="18010"/>
                  <a:pt x="20332" y="17553"/>
                </a:cubicBezTo>
                <a:cubicBezTo>
                  <a:pt x="20332" y="17553"/>
                  <a:pt x="19308" y="15731"/>
                  <a:pt x="19308" y="15731"/>
                </a:cubicBezTo>
                <a:cubicBezTo>
                  <a:pt x="19480" y="15309"/>
                  <a:pt x="19476" y="14793"/>
                  <a:pt x="19367" y="14230"/>
                </a:cubicBezTo>
                <a:cubicBezTo>
                  <a:pt x="21016" y="13442"/>
                  <a:pt x="21176" y="12245"/>
                  <a:pt x="20975" y="11629"/>
                </a:cubicBezTo>
                <a:cubicBezTo>
                  <a:pt x="20935" y="11553"/>
                  <a:pt x="16990" y="4004"/>
                  <a:pt x="15711" y="1862"/>
                </a:cubicBezTo>
                <a:cubicBezTo>
                  <a:pt x="14988" y="653"/>
                  <a:pt x="13841" y="203"/>
                  <a:pt x="12874" y="60"/>
                </a:cubicBezTo>
                <a:close/>
                <a:moveTo>
                  <a:pt x="11412" y="721"/>
                </a:moveTo>
                <a:cubicBezTo>
                  <a:pt x="11505" y="701"/>
                  <a:pt x="13669" y="250"/>
                  <a:pt x="14775" y="2102"/>
                </a:cubicBezTo>
                <a:cubicBezTo>
                  <a:pt x="14862" y="2248"/>
                  <a:pt x="14987" y="2451"/>
                  <a:pt x="15097" y="2642"/>
                </a:cubicBezTo>
                <a:lnTo>
                  <a:pt x="5856" y="5184"/>
                </a:lnTo>
                <a:cubicBezTo>
                  <a:pt x="5563" y="4755"/>
                  <a:pt x="4977" y="4098"/>
                  <a:pt x="4042" y="3803"/>
                </a:cubicBezTo>
                <a:cubicBezTo>
                  <a:pt x="3856" y="3745"/>
                  <a:pt x="3679" y="3708"/>
                  <a:pt x="3487" y="3683"/>
                </a:cubicBezTo>
                <a:cubicBezTo>
                  <a:pt x="3552" y="3294"/>
                  <a:pt x="3795" y="2830"/>
                  <a:pt x="4569" y="2602"/>
                </a:cubicBezTo>
                <a:lnTo>
                  <a:pt x="11412" y="721"/>
                </a:lnTo>
                <a:close/>
                <a:moveTo>
                  <a:pt x="8137" y="1982"/>
                </a:moveTo>
                <a:cubicBezTo>
                  <a:pt x="7601" y="2129"/>
                  <a:pt x="7364" y="2535"/>
                  <a:pt x="7581" y="2902"/>
                </a:cubicBezTo>
                <a:cubicBezTo>
                  <a:pt x="7797" y="3270"/>
                  <a:pt x="8390" y="3451"/>
                  <a:pt x="8926" y="3303"/>
                </a:cubicBezTo>
                <a:cubicBezTo>
                  <a:pt x="9462" y="3156"/>
                  <a:pt x="9727" y="2728"/>
                  <a:pt x="9511" y="2362"/>
                </a:cubicBezTo>
                <a:cubicBezTo>
                  <a:pt x="9296" y="1995"/>
                  <a:pt x="8674" y="1833"/>
                  <a:pt x="8137" y="1982"/>
                </a:cubicBezTo>
                <a:close/>
                <a:moveTo>
                  <a:pt x="15331" y="3063"/>
                </a:moveTo>
                <a:cubicBezTo>
                  <a:pt x="16875" y="5813"/>
                  <a:pt x="19818" y="11404"/>
                  <a:pt x="20040" y="11829"/>
                </a:cubicBezTo>
                <a:cubicBezTo>
                  <a:pt x="20073" y="11971"/>
                  <a:pt x="20208" y="12803"/>
                  <a:pt x="19162" y="13470"/>
                </a:cubicBezTo>
                <a:cubicBezTo>
                  <a:pt x="18540" y="11592"/>
                  <a:pt x="17054" y="9476"/>
                  <a:pt x="16472" y="8707"/>
                </a:cubicBezTo>
                <a:cubicBezTo>
                  <a:pt x="16467" y="8697"/>
                  <a:pt x="16447" y="8696"/>
                  <a:pt x="16442" y="8686"/>
                </a:cubicBezTo>
                <a:cubicBezTo>
                  <a:pt x="15846" y="7796"/>
                  <a:pt x="14769" y="7168"/>
                  <a:pt x="13284" y="7526"/>
                </a:cubicBezTo>
                <a:cubicBezTo>
                  <a:pt x="13250" y="7534"/>
                  <a:pt x="13229" y="7537"/>
                  <a:pt x="13196" y="7546"/>
                </a:cubicBezTo>
                <a:cubicBezTo>
                  <a:pt x="13052" y="7586"/>
                  <a:pt x="12907" y="7630"/>
                  <a:pt x="12787" y="7686"/>
                </a:cubicBezTo>
                <a:cubicBezTo>
                  <a:pt x="12283" y="7330"/>
                  <a:pt x="11450" y="7092"/>
                  <a:pt x="10359" y="7366"/>
                </a:cubicBezTo>
                <a:lnTo>
                  <a:pt x="10272" y="7386"/>
                </a:lnTo>
                <a:cubicBezTo>
                  <a:pt x="10115" y="7428"/>
                  <a:pt x="9991" y="7488"/>
                  <a:pt x="9862" y="7546"/>
                </a:cubicBezTo>
                <a:cubicBezTo>
                  <a:pt x="9617" y="7373"/>
                  <a:pt x="9345" y="7251"/>
                  <a:pt x="9131" y="7185"/>
                </a:cubicBezTo>
                <a:cubicBezTo>
                  <a:pt x="8352" y="6952"/>
                  <a:pt x="7619" y="7111"/>
                  <a:pt x="7347" y="7185"/>
                </a:cubicBezTo>
                <a:cubicBezTo>
                  <a:pt x="7321" y="7194"/>
                  <a:pt x="7306" y="7200"/>
                  <a:pt x="7289" y="7205"/>
                </a:cubicBezTo>
                <a:cubicBezTo>
                  <a:pt x="7217" y="7225"/>
                  <a:pt x="7147" y="7242"/>
                  <a:pt x="7084" y="7265"/>
                </a:cubicBezTo>
                <a:lnTo>
                  <a:pt x="6119" y="5604"/>
                </a:lnTo>
                <a:lnTo>
                  <a:pt x="15331" y="3063"/>
                </a:lnTo>
                <a:close/>
                <a:moveTo>
                  <a:pt x="2492" y="4624"/>
                </a:moveTo>
                <a:cubicBezTo>
                  <a:pt x="4049" y="4292"/>
                  <a:pt x="4627" y="5844"/>
                  <a:pt x="4627" y="5844"/>
                </a:cubicBezTo>
                <a:cubicBezTo>
                  <a:pt x="4627" y="5844"/>
                  <a:pt x="7538" y="10789"/>
                  <a:pt x="7669" y="11008"/>
                </a:cubicBezTo>
                <a:cubicBezTo>
                  <a:pt x="7730" y="11114"/>
                  <a:pt x="8127" y="11132"/>
                  <a:pt x="8283" y="11088"/>
                </a:cubicBezTo>
                <a:cubicBezTo>
                  <a:pt x="8449" y="11043"/>
                  <a:pt x="8566" y="10912"/>
                  <a:pt x="8458" y="10728"/>
                </a:cubicBezTo>
                <a:cubicBezTo>
                  <a:pt x="8134" y="10174"/>
                  <a:pt x="7289" y="8747"/>
                  <a:pt x="7289" y="8747"/>
                </a:cubicBezTo>
                <a:cubicBezTo>
                  <a:pt x="7289" y="8747"/>
                  <a:pt x="7010" y="8247"/>
                  <a:pt x="7815" y="8026"/>
                </a:cubicBezTo>
                <a:cubicBezTo>
                  <a:pt x="7815" y="8026"/>
                  <a:pt x="7820" y="8032"/>
                  <a:pt x="7844" y="8026"/>
                </a:cubicBezTo>
                <a:cubicBezTo>
                  <a:pt x="8017" y="7978"/>
                  <a:pt x="8816" y="7796"/>
                  <a:pt x="9219" y="8526"/>
                </a:cubicBezTo>
                <a:lnTo>
                  <a:pt x="10330" y="10448"/>
                </a:lnTo>
                <a:cubicBezTo>
                  <a:pt x="10330" y="10448"/>
                  <a:pt x="10518" y="10617"/>
                  <a:pt x="10798" y="10548"/>
                </a:cubicBezTo>
                <a:cubicBezTo>
                  <a:pt x="11064" y="10474"/>
                  <a:pt x="11032" y="10228"/>
                  <a:pt x="11032" y="10228"/>
                </a:cubicBezTo>
                <a:lnTo>
                  <a:pt x="10213" y="8827"/>
                </a:lnTo>
                <a:cubicBezTo>
                  <a:pt x="10213" y="8827"/>
                  <a:pt x="10064" y="8420"/>
                  <a:pt x="10769" y="8226"/>
                </a:cubicBezTo>
                <a:cubicBezTo>
                  <a:pt x="10782" y="8222"/>
                  <a:pt x="10783" y="8210"/>
                  <a:pt x="10798" y="8206"/>
                </a:cubicBezTo>
                <a:cubicBezTo>
                  <a:pt x="11685" y="7984"/>
                  <a:pt x="11997" y="8466"/>
                  <a:pt x="11997" y="8466"/>
                </a:cubicBezTo>
                <a:lnTo>
                  <a:pt x="12787" y="9807"/>
                </a:lnTo>
                <a:cubicBezTo>
                  <a:pt x="12787" y="9807"/>
                  <a:pt x="12886" y="10134"/>
                  <a:pt x="13284" y="10047"/>
                </a:cubicBezTo>
                <a:cubicBezTo>
                  <a:pt x="13297" y="10044"/>
                  <a:pt x="13330" y="10031"/>
                  <a:pt x="13342" y="10027"/>
                </a:cubicBezTo>
                <a:cubicBezTo>
                  <a:pt x="13700" y="9929"/>
                  <a:pt x="13490" y="9667"/>
                  <a:pt x="13489" y="9667"/>
                </a:cubicBezTo>
                <a:cubicBezTo>
                  <a:pt x="13489" y="9666"/>
                  <a:pt x="13262" y="9284"/>
                  <a:pt x="13225" y="9167"/>
                </a:cubicBezTo>
                <a:cubicBezTo>
                  <a:pt x="13153" y="8929"/>
                  <a:pt x="13134" y="8540"/>
                  <a:pt x="13693" y="8386"/>
                </a:cubicBezTo>
                <a:cubicBezTo>
                  <a:pt x="13708" y="8383"/>
                  <a:pt x="13707" y="8370"/>
                  <a:pt x="13723" y="8366"/>
                </a:cubicBezTo>
                <a:cubicBezTo>
                  <a:pt x="14764" y="8115"/>
                  <a:pt x="15209" y="8980"/>
                  <a:pt x="15214" y="8987"/>
                </a:cubicBezTo>
                <a:cubicBezTo>
                  <a:pt x="15230" y="8984"/>
                  <a:pt x="18678" y="13703"/>
                  <a:pt x="18080" y="15411"/>
                </a:cubicBezTo>
                <a:lnTo>
                  <a:pt x="7932" y="18193"/>
                </a:lnTo>
                <a:cubicBezTo>
                  <a:pt x="5189" y="17825"/>
                  <a:pt x="2487" y="16286"/>
                  <a:pt x="1439" y="13730"/>
                </a:cubicBezTo>
                <a:cubicBezTo>
                  <a:pt x="1066" y="12818"/>
                  <a:pt x="1553" y="12178"/>
                  <a:pt x="2317" y="11969"/>
                </a:cubicBezTo>
                <a:cubicBezTo>
                  <a:pt x="3197" y="11725"/>
                  <a:pt x="4477" y="12049"/>
                  <a:pt x="5358" y="13170"/>
                </a:cubicBezTo>
                <a:cubicBezTo>
                  <a:pt x="5468" y="13252"/>
                  <a:pt x="5564" y="13272"/>
                  <a:pt x="5651" y="13250"/>
                </a:cubicBezTo>
                <a:cubicBezTo>
                  <a:pt x="5784" y="13212"/>
                  <a:pt x="5862" y="13061"/>
                  <a:pt x="5739" y="12849"/>
                </a:cubicBezTo>
                <a:cubicBezTo>
                  <a:pt x="5534" y="12501"/>
                  <a:pt x="2112" y="6685"/>
                  <a:pt x="2112" y="6685"/>
                </a:cubicBezTo>
                <a:cubicBezTo>
                  <a:pt x="2112" y="6685"/>
                  <a:pt x="854" y="5200"/>
                  <a:pt x="2375" y="4664"/>
                </a:cubicBezTo>
                <a:cubicBezTo>
                  <a:pt x="2419" y="4647"/>
                  <a:pt x="2448" y="4633"/>
                  <a:pt x="2492" y="4624"/>
                </a:cubicBezTo>
                <a:close/>
                <a:moveTo>
                  <a:pt x="9540" y="18954"/>
                </a:moveTo>
                <a:cubicBezTo>
                  <a:pt x="10003" y="18825"/>
                  <a:pt x="10525" y="18977"/>
                  <a:pt x="10710" y="19294"/>
                </a:cubicBezTo>
                <a:cubicBezTo>
                  <a:pt x="10897" y="19610"/>
                  <a:pt x="10677" y="19966"/>
                  <a:pt x="10213" y="20094"/>
                </a:cubicBezTo>
                <a:cubicBezTo>
                  <a:pt x="9751" y="20221"/>
                  <a:pt x="9231" y="20071"/>
                  <a:pt x="9043" y="19754"/>
                </a:cubicBezTo>
                <a:cubicBezTo>
                  <a:pt x="8860" y="19438"/>
                  <a:pt x="9077" y="19081"/>
                  <a:pt x="9540" y="18954"/>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41" name="Shape 2641"/>
          <p:cNvSpPr/>
          <p:nvPr/>
        </p:nvSpPr>
        <p:spPr>
          <a:xfrm>
            <a:off x="3727878" y="3109111"/>
            <a:ext cx="263671" cy="309281"/>
          </a:xfrm>
          <a:custGeom>
            <a:avLst/>
            <a:gdLst/>
            <a:ahLst/>
            <a:cxnLst>
              <a:cxn ang="0">
                <a:pos x="wd2" y="hd2"/>
              </a:cxn>
              <a:cxn ang="5400000">
                <a:pos x="wd2" y="hd2"/>
              </a:cxn>
              <a:cxn ang="10800000">
                <a:pos x="wd2" y="hd2"/>
              </a:cxn>
              <a:cxn ang="16200000">
                <a:pos x="wd2" y="hd2"/>
              </a:cxn>
            </a:cxnLst>
            <a:rect l="0" t="0" r="r" b="b"/>
            <a:pathLst>
              <a:path w="21547" h="21600" extrusionOk="0">
                <a:moveTo>
                  <a:pt x="12168" y="3224"/>
                </a:moveTo>
                <a:cubicBezTo>
                  <a:pt x="13101" y="2016"/>
                  <a:pt x="15193" y="1403"/>
                  <a:pt x="18388" y="1403"/>
                </a:cubicBezTo>
                <a:cubicBezTo>
                  <a:pt x="18770" y="1403"/>
                  <a:pt x="19171" y="1413"/>
                  <a:pt x="19587" y="1430"/>
                </a:cubicBezTo>
                <a:cubicBezTo>
                  <a:pt x="18833" y="2994"/>
                  <a:pt x="16780" y="6270"/>
                  <a:pt x="12678" y="6637"/>
                </a:cubicBezTo>
                <a:cubicBezTo>
                  <a:pt x="12685" y="6616"/>
                  <a:pt x="12693" y="6594"/>
                  <a:pt x="12702" y="6568"/>
                </a:cubicBezTo>
                <a:cubicBezTo>
                  <a:pt x="12759" y="6410"/>
                  <a:pt x="12850" y="6180"/>
                  <a:pt x="12982" y="5908"/>
                </a:cubicBezTo>
                <a:cubicBezTo>
                  <a:pt x="13047" y="5772"/>
                  <a:pt x="13125" y="5626"/>
                  <a:pt x="13210" y="5473"/>
                </a:cubicBezTo>
                <a:cubicBezTo>
                  <a:pt x="13297" y="5321"/>
                  <a:pt x="13390" y="5160"/>
                  <a:pt x="13498" y="4999"/>
                </a:cubicBezTo>
                <a:cubicBezTo>
                  <a:pt x="13603" y="4836"/>
                  <a:pt x="13721" y="4672"/>
                  <a:pt x="13846" y="4509"/>
                </a:cubicBezTo>
                <a:cubicBezTo>
                  <a:pt x="13911" y="4428"/>
                  <a:pt x="13974" y="4344"/>
                  <a:pt x="14043" y="4264"/>
                </a:cubicBezTo>
                <a:lnTo>
                  <a:pt x="14145" y="4144"/>
                </a:lnTo>
                <a:lnTo>
                  <a:pt x="14252" y="4024"/>
                </a:lnTo>
                <a:cubicBezTo>
                  <a:pt x="14395" y="3866"/>
                  <a:pt x="14548" y="3715"/>
                  <a:pt x="14705" y="3568"/>
                </a:cubicBezTo>
                <a:cubicBezTo>
                  <a:pt x="14784" y="3496"/>
                  <a:pt x="14865" y="3427"/>
                  <a:pt x="14945" y="3357"/>
                </a:cubicBezTo>
                <a:cubicBezTo>
                  <a:pt x="15028" y="3291"/>
                  <a:pt x="15109" y="3224"/>
                  <a:pt x="15191" y="3159"/>
                </a:cubicBezTo>
                <a:cubicBezTo>
                  <a:pt x="15275" y="3098"/>
                  <a:pt x="15358" y="3037"/>
                  <a:pt x="15439" y="2978"/>
                </a:cubicBezTo>
                <a:cubicBezTo>
                  <a:pt x="15524" y="2921"/>
                  <a:pt x="15607" y="2866"/>
                  <a:pt x="15688" y="2812"/>
                </a:cubicBezTo>
                <a:cubicBezTo>
                  <a:pt x="15772" y="2762"/>
                  <a:pt x="15854" y="2713"/>
                  <a:pt x="15932" y="2665"/>
                </a:cubicBezTo>
                <a:cubicBezTo>
                  <a:pt x="16012" y="2617"/>
                  <a:pt x="16093" y="2578"/>
                  <a:pt x="16169" y="2536"/>
                </a:cubicBezTo>
                <a:cubicBezTo>
                  <a:pt x="16207" y="2516"/>
                  <a:pt x="16244" y="2495"/>
                  <a:pt x="16282" y="2476"/>
                </a:cubicBezTo>
                <a:cubicBezTo>
                  <a:pt x="16319" y="2458"/>
                  <a:pt x="16356" y="2440"/>
                  <a:pt x="16392" y="2423"/>
                </a:cubicBezTo>
                <a:cubicBezTo>
                  <a:pt x="16465" y="2389"/>
                  <a:pt x="16532" y="2355"/>
                  <a:pt x="16598" y="2326"/>
                </a:cubicBezTo>
                <a:cubicBezTo>
                  <a:pt x="16731" y="2273"/>
                  <a:pt x="16847" y="2222"/>
                  <a:pt x="16944" y="2185"/>
                </a:cubicBezTo>
                <a:cubicBezTo>
                  <a:pt x="17142" y="2115"/>
                  <a:pt x="17255" y="2074"/>
                  <a:pt x="17255" y="2074"/>
                </a:cubicBezTo>
                <a:cubicBezTo>
                  <a:pt x="17255" y="2074"/>
                  <a:pt x="17134" y="2094"/>
                  <a:pt x="16923" y="2128"/>
                </a:cubicBezTo>
                <a:cubicBezTo>
                  <a:pt x="16817" y="2147"/>
                  <a:pt x="16691" y="2175"/>
                  <a:pt x="16544" y="2206"/>
                </a:cubicBezTo>
                <a:cubicBezTo>
                  <a:pt x="16470" y="2223"/>
                  <a:pt x="16395" y="2244"/>
                  <a:pt x="16313" y="2265"/>
                </a:cubicBezTo>
                <a:cubicBezTo>
                  <a:pt x="16272" y="2275"/>
                  <a:pt x="16230" y="2287"/>
                  <a:pt x="16188" y="2298"/>
                </a:cubicBezTo>
                <a:cubicBezTo>
                  <a:pt x="16145" y="2311"/>
                  <a:pt x="16102" y="2324"/>
                  <a:pt x="16059" y="2338"/>
                </a:cubicBezTo>
                <a:cubicBezTo>
                  <a:pt x="15971" y="2366"/>
                  <a:pt x="15877" y="2392"/>
                  <a:pt x="15784" y="2426"/>
                </a:cubicBezTo>
                <a:cubicBezTo>
                  <a:pt x="15692" y="2460"/>
                  <a:pt x="15594" y="2496"/>
                  <a:pt x="15495" y="2532"/>
                </a:cubicBezTo>
                <a:cubicBezTo>
                  <a:pt x="15398" y="2572"/>
                  <a:pt x="15297" y="2614"/>
                  <a:pt x="15195" y="2657"/>
                </a:cubicBezTo>
                <a:cubicBezTo>
                  <a:pt x="15095" y="2703"/>
                  <a:pt x="14992" y="2751"/>
                  <a:pt x="14888" y="2799"/>
                </a:cubicBezTo>
                <a:cubicBezTo>
                  <a:pt x="14786" y="2852"/>
                  <a:pt x="14682" y="2905"/>
                  <a:pt x="14578" y="2960"/>
                </a:cubicBezTo>
                <a:cubicBezTo>
                  <a:pt x="14476" y="3018"/>
                  <a:pt x="14370" y="3075"/>
                  <a:pt x="14269" y="3137"/>
                </a:cubicBezTo>
                <a:cubicBezTo>
                  <a:pt x="14063" y="3262"/>
                  <a:pt x="13859" y="3394"/>
                  <a:pt x="13664" y="3536"/>
                </a:cubicBezTo>
                <a:cubicBezTo>
                  <a:pt x="13466" y="3676"/>
                  <a:pt x="13279" y="3826"/>
                  <a:pt x="13097" y="3978"/>
                </a:cubicBezTo>
                <a:cubicBezTo>
                  <a:pt x="12917" y="4129"/>
                  <a:pt x="12745" y="4285"/>
                  <a:pt x="12586" y="4441"/>
                </a:cubicBezTo>
                <a:cubicBezTo>
                  <a:pt x="12424" y="4595"/>
                  <a:pt x="12278" y="4752"/>
                  <a:pt x="12140" y="4901"/>
                </a:cubicBezTo>
                <a:cubicBezTo>
                  <a:pt x="12005" y="5054"/>
                  <a:pt x="11879" y="5199"/>
                  <a:pt x="11770" y="5337"/>
                </a:cubicBezTo>
                <a:cubicBezTo>
                  <a:pt x="11726" y="5391"/>
                  <a:pt x="11685" y="5443"/>
                  <a:pt x="11646" y="5494"/>
                </a:cubicBezTo>
                <a:cubicBezTo>
                  <a:pt x="11543" y="4703"/>
                  <a:pt x="11658" y="3885"/>
                  <a:pt x="12168" y="3224"/>
                </a:cubicBezTo>
                <a:cubicBezTo>
                  <a:pt x="12168" y="3224"/>
                  <a:pt x="12168" y="3224"/>
                  <a:pt x="12168" y="3224"/>
                </a:cubicBezTo>
                <a:close/>
                <a:moveTo>
                  <a:pt x="1574" y="5896"/>
                </a:moveTo>
                <a:cubicBezTo>
                  <a:pt x="3204" y="5086"/>
                  <a:pt x="4588" y="4676"/>
                  <a:pt x="5693" y="4676"/>
                </a:cubicBezTo>
                <a:cubicBezTo>
                  <a:pt x="7220" y="4676"/>
                  <a:pt x="7937" y="5497"/>
                  <a:pt x="8273" y="6270"/>
                </a:cubicBezTo>
                <a:cubicBezTo>
                  <a:pt x="8225" y="6247"/>
                  <a:pt x="8175" y="6223"/>
                  <a:pt x="8123" y="6200"/>
                </a:cubicBezTo>
                <a:cubicBezTo>
                  <a:pt x="7625" y="5968"/>
                  <a:pt x="6931" y="5715"/>
                  <a:pt x="6205" y="5576"/>
                </a:cubicBezTo>
                <a:cubicBezTo>
                  <a:pt x="6024" y="5540"/>
                  <a:pt x="5841" y="5512"/>
                  <a:pt x="5661" y="5490"/>
                </a:cubicBezTo>
                <a:cubicBezTo>
                  <a:pt x="5571" y="5479"/>
                  <a:pt x="5481" y="5472"/>
                  <a:pt x="5393" y="5463"/>
                </a:cubicBezTo>
                <a:cubicBezTo>
                  <a:pt x="5305" y="5458"/>
                  <a:pt x="5217" y="5453"/>
                  <a:pt x="5131" y="5447"/>
                </a:cubicBezTo>
                <a:cubicBezTo>
                  <a:pt x="5045" y="5445"/>
                  <a:pt x="4960" y="5444"/>
                  <a:pt x="4878" y="5443"/>
                </a:cubicBezTo>
                <a:cubicBezTo>
                  <a:pt x="4795" y="5444"/>
                  <a:pt x="4714" y="5445"/>
                  <a:pt x="4636" y="5447"/>
                </a:cubicBezTo>
                <a:cubicBezTo>
                  <a:pt x="4480" y="5456"/>
                  <a:pt x="4333" y="5465"/>
                  <a:pt x="4198" y="5481"/>
                </a:cubicBezTo>
                <a:cubicBezTo>
                  <a:pt x="4131" y="5488"/>
                  <a:pt x="4067" y="5497"/>
                  <a:pt x="4006" y="5508"/>
                </a:cubicBezTo>
                <a:cubicBezTo>
                  <a:pt x="3946" y="5517"/>
                  <a:pt x="3888" y="5525"/>
                  <a:pt x="3835" y="5534"/>
                </a:cubicBezTo>
                <a:cubicBezTo>
                  <a:pt x="3728" y="5556"/>
                  <a:pt x="3635" y="5573"/>
                  <a:pt x="3560" y="5592"/>
                </a:cubicBezTo>
                <a:cubicBezTo>
                  <a:pt x="3411" y="5629"/>
                  <a:pt x="3325" y="5651"/>
                  <a:pt x="3325" y="5651"/>
                </a:cubicBezTo>
                <a:cubicBezTo>
                  <a:pt x="3325" y="5651"/>
                  <a:pt x="3414" y="5645"/>
                  <a:pt x="3568" y="5634"/>
                </a:cubicBezTo>
                <a:cubicBezTo>
                  <a:pt x="3645" y="5630"/>
                  <a:pt x="3740" y="5630"/>
                  <a:pt x="3846" y="5628"/>
                </a:cubicBezTo>
                <a:cubicBezTo>
                  <a:pt x="3900" y="5628"/>
                  <a:pt x="3956" y="5630"/>
                  <a:pt x="4016" y="5631"/>
                </a:cubicBezTo>
                <a:cubicBezTo>
                  <a:pt x="4076" y="5633"/>
                  <a:pt x="4138" y="5635"/>
                  <a:pt x="4204" y="5641"/>
                </a:cubicBezTo>
                <a:cubicBezTo>
                  <a:pt x="4334" y="5648"/>
                  <a:pt x="4474" y="5664"/>
                  <a:pt x="4621" y="5683"/>
                </a:cubicBezTo>
                <a:cubicBezTo>
                  <a:pt x="4694" y="5695"/>
                  <a:pt x="4769" y="5706"/>
                  <a:pt x="4845" y="5719"/>
                </a:cubicBezTo>
                <a:cubicBezTo>
                  <a:pt x="4920" y="5734"/>
                  <a:pt x="4997" y="5750"/>
                  <a:pt x="5076" y="5766"/>
                </a:cubicBezTo>
                <a:cubicBezTo>
                  <a:pt x="5153" y="5785"/>
                  <a:pt x="5231" y="5804"/>
                  <a:pt x="5310" y="5823"/>
                </a:cubicBezTo>
                <a:cubicBezTo>
                  <a:pt x="5389" y="5846"/>
                  <a:pt x="5468" y="5867"/>
                  <a:pt x="5547" y="5892"/>
                </a:cubicBezTo>
                <a:cubicBezTo>
                  <a:pt x="5704" y="5941"/>
                  <a:pt x="5862" y="5995"/>
                  <a:pt x="6015" y="6057"/>
                </a:cubicBezTo>
                <a:cubicBezTo>
                  <a:pt x="6632" y="6298"/>
                  <a:pt x="7185" y="6634"/>
                  <a:pt x="7563" y="6910"/>
                </a:cubicBezTo>
                <a:cubicBezTo>
                  <a:pt x="7753" y="7048"/>
                  <a:pt x="7902" y="7171"/>
                  <a:pt x="8001" y="7256"/>
                </a:cubicBezTo>
                <a:cubicBezTo>
                  <a:pt x="8015" y="7270"/>
                  <a:pt x="8029" y="7282"/>
                  <a:pt x="8042" y="7294"/>
                </a:cubicBezTo>
                <a:cubicBezTo>
                  <a:pt x="7458" y="7488"/>
                  <a:pt x="6855" y="7587"/>
                  <a:pt x="6240" y="7587"/>
                </a:cubicBezTo>
                <a:cubicBezTo>
                  <a:pt x="4196" y="7587"/>
                  <a:pt x="2428" y="6516"/>
                  <a:pt x="1574" y="5896"/>
                </a:cubicBezTo>
                <a:cubicBezTo>
                  <a:pt x="1574" y="5896"/>
                  <a:pt x="1574" y="5896"/>
                  <a:pt x="1574" y="5896"/>
                </a:cubicBezTo>
                <a:close/>
                <a:moveTo>
                  <a:pt x="19487" y="4492"/>
                </a:moveTo>
                <a:cubicBezTo>
                  <a:pt x="20924" y="2767"/>
                  <a:pt x="21493" y="1056"/>
                  <a:pt x="21517" y="985"/>
                </a:cubicBezTo>
                <a:cubicBezTo>
                  <a:pt x="21582" y="784"/>
                  <a:pt x="21540" y="569"/>
                  <a:pt x="21402" y="397"/>
                </a:cubicBezTo>
                <a:cubicBezTo>
                  <a:pt x="21262" y="225"/>
                  <a:pt x="21042" y="116"/>
                  <a:pt x="20799" y="98"/>
                </a:cubicBezTo>
                <a:cubicBezTo>
                  <a:pt x="19950" y="33"/>
                  <a:pt x="19137" y="0"/>
                  <a:pt x="18388" y="0"/>
                </a:cubicBezTo>
                <a:cubicBezTo>
                  <a:pt x="14607" y="0"/>
                  <a:pt x="12054" y="825"/>
                  <a:pt x="10798" y="2451"/>
                </a:cubicBezTo>
                <a:cubicBezTo>
                  <a:pt x="9486" y="4149"/>
                  <a:pt x="10017" y="6170"/>
                  <a:pt x="10428" y="7184"/>
                </a:cubicBezTo>
                <a:cubicBezTo>
                  <a:pt x="10427" y="7185"/>
                  <a:pt x="10427" y="7186"/>
                  <a:pt x="10426" y="7187"/>
                </a:cubicBezTo>
                <a:cubicBezTo>
                  <a:pt x="10174" y="7011"/>
                  <a:pt x="9908" y="6874"/>
                  <a:pt x="9659" y="6774"/>
                </a:cubicBezTo>
                <a:cubicBezTo>
                  <a:pt x="9325" y="5228"/>
                  <a:pt x="8146" y="3659"/>
                  <a:pt x="5693" y="3659"/>
                </a:cubicBezTo>
                <a:cubicBezTo>
                  <a:pt x="4212" y="3659"/>
                  <a:pt x="2390" y="4239"/>
                  <a:pt x="276" y="5381"/>
                </a:cubicBezTo>
                <a:cubicBezTo>
                  <a:pt x="128" y="5462"/>
                  <a:pt x="27" y="5595"/>
                  <a:pt x="4" y="5744"/>
                </a:cubicBezTo>
                <a:cubicBezTo>
                  <a:pt x="-18" y="5894"/>
                  <a:pt x="38" y="6045"/>
                  <a:pt x="158" y="6155"/>
                </a:cubicBezTo>
                <a:cubicBezTo>
                  <a:pt x="267" y="6256"/>
                  <a:pt x="2851" y="8603"/>
                  <a:pt x="6240" y="8603"/>
                </a:cubicBezTo>
                <a:cubicBezTo>
                  <a:pt x="7081" y="8603"/>
                  <a:pt x="7899" y="8457"/>
                  <a:pt x="8684" y="8168"/>
                </a:cubicBezTo>
                <a:cubicBezTo>
                  <a:pt x="8891" y="8230"/>
                  <a:pt x="9481" y="8450"/>
                  <a:pt x="9654" y="8933"/>
                </a:cubicBezTo>
                <a:cubicBezTo>
                  <a:pt x="9500" y="9508"/>
                  <a:pt x="9404" y="10140"/>
                  <a:pt x="9368" y="10810"/>
                </a:cubicBezTo>
                <a:lnTo>
                  <a:pt x="1881" y="10810"/>
                </a:lnTo>
                <a:cubicBezTo>
                  <a:pt x="1372" y="10810"/>
                  <a:pt x="959" y="11163"/>
                  <a:pt x="959" y="11599"/>
                </a:cubicBezTo>
                <a:lnTo>
                  <a:pt x="959" y="12422"/>
                </a:lnTo>
                <a:cubicBezTo>
                  <a:pt x="959" y="12857"/>
                  <a:pt x="1372" y="13210"/>
                  <a:pt x="1881" y="13210"/>
                </a:cubicBezTo>
                <a:lnTo>
                  <a:pt x="2509" y="13210"/>
                </a:lnTo>
                <a:lnTo>
                  <a:pt x="3828" y="20926"/>
                </a:lnTo>
                <a:cubicBezTo>
                  <a:pt x="3893" y="21313"/>
                  <a:pt x="4282" y="21600"/>
                  <a:pt x="4741" y="21600"/>
                </a:cubicBezTo>
                <a:lnTo>
                  <a:pt x="16580" y="21600"/>
                </a:lnTo>
                <a:cubicBezTo>
                  <a:pt x="17038" y="21600"/>
                  <a:pt x="17427" y="21313"/>
                  <a:pt x="17493" y="20926"/>
                </a:cubicBezTo>
                <a:lnTo>
                  <a:pt x="18811" y="13210"/>
                </a:lnTo>
                <a:lnTo>
                  <a:pt x="19439" y="13210"/>
                </a:lnTo>
                <a:cubicBezTo>
                  <a:pt x="19949" y="13210"/>
                  <a:pt x="20362" y="12857"/>
                  <a:pt x="20362" y="12422"/>
                </a:cubicBezTo>
                <a:lnTo>
                  <a:pt x="20362" y="11599"/>
                </a:lnTo>
                <a:cubicBezTo>
                  <a:pt x="20362" y="11163"/>
                  <a:pt x="19949" y="10810"/>
                  <a:pt x="19439" y="10810"/>
                </a:cubicBezTo>
                <a:lnTo>
                  <a:pt x="11245" y="10810"/>
                </a:lnTo>
                <a:cubicBezTo>
                  <a:pt x="11316" y="9627"/>
                  <a:pt x="11601" y="8673"/>
                  <a:pt x="11994" y="8073"/>
                </a:cubicBezTo>
                <a:cubicBezTo>
                  <a:pt x="14962" y="8052"/>
                  <a:pt x="17551" y="6814"/>
                  <a:pt x="19487" y="4492"/>
                </a:cubicBezTo>
                <a:cubicBezTo>
                  <a:pt x="19487" y="4492"/>
                  <a:pt x="19487" y="4492"/>
                  <a:pt x="19487" y="4492"/>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42" name="Shape 2642"/>
          <p:cNvSpPr/>
          <p:nvPr/>
        </p:nvSpPr>
        <p:spPr>
          <a:xfrm>
            <a:off x="5133508" y="3106520"/>
            <a:ext cx="291276" cy="333514"/>
          </a:xfrm>
          <a:custGeom>
            <a:avLst/>
            <a:gdLst/>
            <a:ahLst/>
            <a:cxnLst>
              <a:cxn ang="0">
                <a:pos x="wd2" y="hd2"/>
              </a:cxn>
              <a:cxn ang="5400000">
                <a:pos x="wd2" y="hd2"/>
              </a:cxn>
              <a:cxn ang="10800000">
                <a:pos x="wd2" y="hd2"/>
              </a:cxn>
              <a:cxn ang="16200000">
                <a:pos x="wd2" y="hd2"/>
              </a:cxn>
            </a:cxnLst>
            <a:rect l="0" t="0" r="r" b="b"/>
            <a:pathLst>
              <a:path w="21600" h="21600" extrusionOk="0">
                <a:moveTo>
                  <a:pt x="10900" y="0"/>
                </a:moveTo>
                <a:cubicBezTo>
                  <a:pt x="10640" y="0"/>
                  <a:pt x="10424" y="190"/>
                  <a:pt x="10424" y="416"/>
                </a:cubicBezTo>
                <a:lnTo>
                  <a:pt x="10424" y="1641"/>
                </a:lnTo>
                <a:cubicBezTo>
                  <a:pt x="10424" y="1870"/>
                  <a:pt x="10640" y="2057"/>
                  <a:pt x="10900" y="2057"/>
                </a:cubicBezTo>
                <a:cubicBezTo>
                  <a:pt x="11158" y="2057"/>
                  <a:pt x="11351" y="1870"/>
                  <a:pt x="11351" y="1641"/>
                </a:cubicBezTo>
                <a:lnTo>
                  <a:pt x="11351" y="416"/>
                </a:lnTo>
                <a:cubicBezTo>
                  <a:pt x="11351" y="190"/>
                  <a:pt x="11158" y="0"/>
                  <a:pt x="10900" y="0"/>
                </a:cubicBezTo>
                <a:close/>
                <a:moveTo>
                  <a:pt x="5037" y="1444"/>
                </a:moveTo>
                <a:cubicBezTo>
                  <a:pt x="4813" y="1559"/>
                  <a:pt x="4732" y="1818"/>
                  <a:pt x="4861" y="2013"/>
                </a:cubicBezTo>
                <a:cubicBezTo>
                  <a:pt x="4861" y="2013"/>
                  <a:pt x="5563" y="3086"/>
                  <a:pt x="5563" y="3086"/>
                </a:cubicBezTo>
                <a:cubicBezTo>
                  <a:pt x="5653" y="3216"/>
                  <a:pt x="5826" y="3283"/>
                  <a:pt x="5989" y="3283"/>
                </a:cubicBezTo>
                <a:cubicBezTo>
                  <a:pt x="6067" y="3283"/>
                  <a:pt x="6139" y="3277"/>
                  <a:pt x="6214" y="3239"/>
                </a:cubicBezTo>
                <a:cubicBezTo>
                  <a:pt x="6440" y="3125"/>
                  <a:pt x="6520" y="2867"/>
                  <a:pt x="6390" y="2670"/>
                </a:cubicBezTo>
                <a:lnTo>
                  <a:pt x="5688" y="1598"/>
                </a:lnTo>
                <a:cubicBezTo>
                  <a:pt x="5559" y="1400"/>
                  <a:pt x="5265" y="1333"/>
                  <a:pt x="5037" y="1444"/>
                </a:cubicBezTo>
                <a:close/>
                <a:moveTo>
                  <a:pt x="16639" y="1444"/>
                </a:moveTo>
                <a:cubicBezTo>
                  <a:pt x="16413" y="1333"/>
                  <a:pt x="16141" y="1400"/>
                  <a:pt x="16012" y="1598"/>
                </a:cubicBezTo>
                <a:lnTo>
                  <a:pt x="15285" y="2670"/>
                </a:lnTo>
                <a:cubicBezTo>
                  <a:pt x="15156" y="2865"/>
                  <a:pt x="15236" y="3124"/>
                  <a:pt x="15461" y="3239"/>
                </a:cubicBezTo>
                <a:cubicBezTo>
                  <a:pt x="15535" y="3275"/>
                  <a:pt x="15631" y="3283"/>
                  <a:pt x="15711" y="3283"/>
                </a:cubicBezTo>
                <a:cubicBezTo>
                  <a:pt x="15874" y="3283"/>
                  <a:pt x="16023" y="3216"/>
                  <a:pt x="16112" y="3086"/>
                </a:cubicBezTo>
                <a:lnTo>
                  <a:pt x="16814" y="2013"/>
                </a:lnTo>
                <a:cubicBezTo>
                  <a:pt x="16944" y="1818"/>
                  <a:pt x="16864" y="1559"/>
                  <a:pt x="16639" y="1444"/>
                </a:cubicBezTo>
                <a:close/>
                <a:moveTo>
                  <a:pt x="10650" y="3502"/>
                </a:moveTo>
                <a:cubicBezTo>
                  <a:pt x="6545" y="3502"/>
                  <a:pt x="3207" y="6316"/>
                  <a:pt x="3207" y="9782"/>
                </a:cubicBezTo>
                <a:cubicBezTo>
                  <a:pt x="3207" y="12032"/>
                  <a:pt x="4243" y="13369"/>
                  <a:pt x="5012" y="14356"/>
                </a:cubicBezTo>
                <a:cubicBezTo>
                  <a:pt x="5486" y="14961"/>
                  <a:pt x="5763" y="15327"/>
                  <a:pt x="5763" y="15691"/>
                </a:cubicBezTo>
                <a:cubicBezTo>
                  <a:pt x="5763" y="16505"/>
                  <a:pt x="6253" y="17280"/>
                  <a:pt x="7142" y="17858"/>
                </a:cubicBezTo>
                <a:cubicBezTo>
                  <a:pt x="7165" y="18343"/>
                  <a:pt x="7267" y="19521"/>
                  <a:pt x="7267" y="19521"/>
                </a:cubicBezTo>
                <a:cubicBezTo>
                  <a:pt x="7279" y="19860"/>
                  <a:pt x="7470" y="20538"/>
                  <a:pt x="8795" y="20922"/>
                </a:cubicBezTo>
                <a:cubicBezTo>
                  <a:pt x="8950" y="21122"/>
                  <a:pt x="9149" y="21298"/>
                  <a:pt x="9397" y="21447"/>
                </a:cubicBezTo>
                <a:cubicBezTo>
                  <a:pt x="9552" y="21536"/>
                  <a:pt x="9735" y="21600"/>
                  <a:pt x="9923" y="21600"/>
                </a:cubicBezTo>
                <a:lnTo>
                  <a:pt x="11376" y="21600"/>
                </a:lnTo>
                <a:cubicBezTo>
                  <a:pt x="11563" y="21600"/>
                  <a:pt x="11747" y="21536"/>
                  <a:pt x="11903" y="21447"/>
                </a:cubicBezTo>
                <a:cubicBezTo>
                  <a:pt x="12152" y="21298"/>
                  <a:pt x="12347" y="21122"/>
                  <a:pt x="12504" y="20922"/>
                </a:cubicBezTo>
                <a:cubicBezTo>
                  <a:pt x="13836" y="20534"/>
                  <a:pt x="14047" y="19846"/>
                  <a:pt x="14058" y="19521"/>
                </a:cubicBezTo>
                <a:cubicBezTo>
                  <a:pt x="14058" y="19521"/>
                  <a:pt x="14135" y="18343"/>
                  <a:pt x="14158" y="17858"/>
                </a:cubicBezTo>
                <a:cubicBezTo>
                  <a:pt x="15049" y="17283"/>
                  <a:pt x="15536" y="16505"/>
                  <a:pt x="15536" y="15691"/>
                </a:cubicBezTo>
                <a:cubicBezTo>
                  <a:pt x="15536" y="15327"/>
                  <a:pt x="15811" y="14968"/>
                  <a:pt x="16288" y="14356"/>
                </a:cubicBezTo>
                <a:cubicBezTo>
                  <a:pt x="17050" y="13380"/>
                  <a:pt x="18092" y="12032"/>
                  <a:pt x="18092" y="9782"/>
                </a:cubicBezTo>
                <a:cubicBezTo>
                  <a:pt x="18092" y="6316"/>
                  <a:pt x="14753" y="3502"/>
                  <a:pt x="10650" y="3502"/>
                </a:cubicBezTo>
                <a:close/>
                <a:moveTo>
                  <a:pt x="1503" y="4946"/>
                </a:moveTo>
                <a:cubicBezTo>
                  <a:pt x="1280" y="4834"/>
                  <a:pt x="981" y="4902"/>
                  <a:pt x="852" y="5099"/>
                </a:cubicBezTo>
                <a:cubicBezTo>
                  <a:pt x="722" y="5295"/>
                  <a:pt x="804" y="5554"/>
                  <a:pt x="1027" y="5668"/>
                </a:cubicBezTo>
                <a:lnTo>
                  <a:pt x="2255" y="6281"/>
                </a:lnTo>
                <a:cubicBezTo>
                  <a:pt x="2326" y="6318"/>
                  <a:pt x="2401" y="6347"/>
                  <a:pt x="2481" y="6347"/>
                </a:cubicBezTo>
                <a:cubicBezTo>
                  <a:pt x="2642" y="6347"/>
                  <a:pt x="2818" y="6261"/>
                  <a:pt x="2907" y="6128"/>
                </a:cubicBezTo>
                <a:cubicBezTo>
                  <a:pt x="3038" y="5933"/>
                  <a:pt x="2956" y="5697"/>
                  <a:pt x="2731" y="5581"/>
                </a:cubicBezTo>
                <a:lnTo>
                  <a:pt x="1503" y="4946"/>
                </a:lnTo>
                <a:close/>
                <a:moveTo>
                  <a:pt x="19896" y="4946"/>
                </a:moveTo>
                <a:lnTo>
                  <a:pt x="18668" y="5581"/>
                </a:lnTo>
                <a:cubicBezTo>
                  <a:pt x="18445" y="5697"/>
                  <a:pt x="18363" y="5933"/>
                  <a:pt x="18493" y="6128"/>
                </a:cubicBezTo>
                <a:cubicBezTo>
                  <a:pt x="18581" y="6261"/>
                  <a:pt x="18757" y="6347"/>
                  <a:pt x="18919" y="6347"/>
                </a:cubicBezTo>
                <a:cubicBezTo>
                  <a:pt x="18997" y="6347"/>
                  <a:pt x="19070" y="6318"/>
                  <a:pt x="19144" y="6281"/>
                </a:cubicBezTo>
                <a:lnTo>
                  <a:pt x="20372" y="5668"/>
                </a:lnTo>
                <a:cubicBezTo>
                  <a:pt x="20598" y="5554"/>
                  <a:pt x="20677" y="5295"/>
                  <a:pt x="20548" y="5099"/>
                </a:cubicBezTo>
                <a:cubicBezTo>
                  <a:pt x="20418" y="4902"/>
                  <a:pt x="20122" y="4834"/>
                  <a:pt x="19896" y="4946"/>
                </a:cubicBezTo>
                <a:close/>
                <a:moveTo>
                  <a:pt x="10650" y="5143"/>
                </a:moveTo>
                <a:cubicBezTo>
                  <a:pt x="13718" y="5143"/>
                  <a:pt x="16213" y="7221"/>
                  <a:pt x="16213" y="9782"/>
                </a:cubicBezTo>
                <a:cubicBezTo>
                  <a:pt x="16213" y="11526"/>
                  <a:pt x="15435" y="12540"/>
                  <a:pt x="14734" y="13437"/>
                </a:cubicBezTo>
                <a:cubicBezTo>
                  <a:pt x="14184" y="14142"/>
                  <a:pt x="13657" y="14802"/>
                  <a:pt x="13657" y="15691"/>
                </a:cubicBezTo>
                <a:cubicBezTo>
                  <a:pt x="13657" y="16081"/>
                  <a:pt x="13253" y="16385"/>
                  <a:pt x="12955" y="16567"/>
                </a:cubicBezTo>
                <a:lnTo>
                  <a:pt x="8344" y="16567"/>
                </a:lnTo>
                <a:cubicBezTo>
                  <a:pt x="8044" y="16385"/>
                  <a:pt x="7643" y="16081"/>
                  <a:pt x="7643" y="15691"/>
                </a:cubicBezTo>
                <a:cubicBezTo>
                  <a:pt x="7643" y="14802"/>
                  <a:pt x="7123" y="14148"/>
                  <a:pt x="6565" y="13437"/>
                </a:cubicBezTo>
                <a:cubicBezTo>
                  <a:pt x="5872" y="12544"/>
                  <a:pt x="5087" y="11522"/>
                  <a:pt x="5087" y="9782"/>
                </a:cubicBezTo>
                <a:cubicBezTo>
                  <a:pt x="5087" y="7223"/>
                  <a:pt x="7581" y="5143"/>
                  <a:pt x="10650" y="5143"/>
                </a:cubicBezTo>
                <a:close/>
                <a:moveTo>
                  <a:pt x="10750" y="6303"/>
                </a:moveTo>
                <a:cubicBezTo>
                  <a:pt x="10030" y="6303"/>
                  <a:pt x="9622" y="6626"/>
                  <a:pt x="9622" y="7266"/>
                </a:cubicBezTo>
                <a:lnTo>
                  <a:pt x="9622" y="8710"/>
                </a:lnTo>
                <a:cubicBezTo>
                  <a:pt x="9622" y="8899"/>
                  <a:pt x="9643" y="9101"/>
                  <a:pt x="9672" y="9301"/>
                </a:cubicBezTo>
                <a:cubicBezTo>
                  <a:pt x="9672" y="9301"/>
                  <a:pt x="10123" y="12233"/>
                  <a:pt x="10123" y="12233"/>
                </a:cubicBezTo>
                <a:cubicBezTo>
                  <a:pt x="10182" y="12595"/>
                  <a:pt x="10376" y="12715"/>
                  <a:pt x="10750" y="12715"/>
                </a:cubicBezTo>
                <a:cubicBezTo>
                  <a:pt x="11119" y="12715"/>
                  <a:pt x="11322" y="12595"/>
                  <a:pt x="11376" y="12233"/>
                </a:cubicBezTo>
                <a:lnTo>
                  <a:pt x="11827" y="9301"/>
                </a:lnTo>
                <a:cubicBezTo>
                  <a:pt x="11852" y="9101"/>
                  <a:pt x="11877" y="8899"/>
                  <a:pt x="11877" y="8710"/>
                </a:cubicBezTo>
                <a:lnTo>
                  <a:pt x="11877" y="7266"/>
                </a:lnTo>
                <a:cubicBezTo>
                  <a:pt x="11877" y="6626"/>
                  <a:pt x="11465" y="6303"/>
                  <a:pt x="10750" y="6303"/>
                </a:cubicBezTo>
                <a:close/>
                <a:moveTo>
                  <a:pt x="476" y="9104"/>
                </a:moveTo>
                <a:cubicBezTo>
                  <a:pt x="215" y="9104"/>
                  <a:pt x="0" y="9294"/>
                  <a:pt x="0" y="9520"/>
                </a:cubicBezTo>
                <a:cubicBezTo>
                  <a:pt x="0" y="9745"/>
                  <a:pt x="215" y="9936"/>
                  <a:pt x="476" y="9936"/>
                </a:cubicBezTo>
                <a:lnTo>
                  <a:pt x="1879" y="9936"/>
                </a:lnTo>
                <a:cubicBezTo>
                  <a:pt x="2140" y="9936"/>
                  <a:pt x="2355" y="9745"/>
                  <a:pt x="2355" y="9520"/>
                </a:cubicBezTo>
                <a:cubicBezTo>
                  <a:pt x="2355" y="9294"/>
                  <a:pt x="2140" y="9104"/>
                  <a:pt x="1879" y="9104"/>
                </a:cubicBezTo>
                <a:lnTo>
                  <a:pt x="476" y="9104"/>
                </a:lnTo>
                <a:close/>
                <a:moveTo>
                  <a:pt x="19721" y="9104"/>
                </a:moveTo>
                <a:cubicBezTo>
                  <a:pt x="19462" y="9104"/>
                  <a:pt x="19245" y="9294"/>
                  <a:pt x="19245" y="9520"/>
                </a:cubicBezTo>
                <a:cubicBezTo>
                  <a:pt x="19245" y="9745"/>
                  <a:pt x="19462" y="9936"/>
                  <a:pt x="19721" y="9936"/>
                </a:cubicBezTo>
                <a:lnTo>
                  <a:pt x="21124" y="9936"/>
                </a:lnTo>
                <a:cubicBezTo>
                  <a:pt x="21384" y="9936"/>
                  <a:pt x="21600" y="9745"/>
                  <a:pt x="21600" y="9520"/>
                </a:cubicBezTo>
                <a:cubicBezTo>
                  <a:pt x="21600" y="9294"/>
                  <a:pt x="21384" y="9104"/>
                  <a:pt x="21124" y="9104"/>
                </a:cubicBezTo>
                <a:lnTo>
                  <a:pt x="19721" y="9104"/>
                </a:lnTo>
                <a:close/>
                <a:moveTo>
                  <a:pt x="10800" y="13306"/>
                </a:moveTo>
                <a:cubicBezTo>
                  <a:pt x="10153" y="13306"/>
                  <a:pt x="9622" y="13769"/>
                  <a:pt x="9622" y="14334"/>
                </a:cubicBezTo>
                <a:cubicBezTo>
                  <a:pt x="9622" y="14896"/>
                  <a:pt x="10153" y="15363"/>
                  <a:pt x="10800" y="15363"/>
                </a:cubicBezTo>
                <a:cubicBezTo>
                  <a:pt x="11444" y="15363"/>
                  <a:pt x="11978" y="14896"/>
                  <a:pt x="11978" y="14334"/>
                </a:cubicBezTo>
                <a:cubicBezTo>
                  <a:pt x="11978" y="13769"/>
                  <a:pt x="11444" y="13306"/>
                  <a:pt x="10800" y="13306"/>
                </a:cubicBezTo>
                <a:close/>
                <a:moveTo>
                  <a:pt x="2255" y="13350"/>
                </a:moveTo>
                <a:lnTo>
                  <a:pt x="1027" y="13984"/>
                </a:lnTo>
                <a:cubicBezTo>
                  <a:pt x="802" y="14100"/>
                  <a:pt x="722" y="14338"/>
                  <a:pt x="852" y="14531"/>
                </a:cubicBezTo>
                <a:cubicBezTo>
                  <a:pt x="937" y="14664"/>
                  <a:pt x="1120" y="14750"/>
                  <a:pt x="1278" y="14750"/>
                </a:cubicBezTo>
                <a:cubicBezTo>
                  <a:pt x="1362" y="14750"/>
                  <a:pt x="1429" y="14722"/>
                  <a:pt x="1503" y="14684"/>
                </a:cubicBezTo>
                <a:lnTo>
                  <a:pt x="2731" y="14072"/>
                </a:lnTo>
                <a:cubicBezTo>
                  <a:pt x="2955" y="13958"/>
                  <a:pt x="3038" y="13698"/>
                  <a:pt x="2907" y="13503"/>
                </a:cubicBezTo>
                <a:cubicBezTo>
                  <a:pt x="2778" y="13305"/>
                  <a:pt x="2481" y="13239"/>
                  <a:pt x="2255" y="13350"/>
                </a:cubicBezTo>
                <a:close/>
                <a:moveTo>
                  <a:pt x="19144" y="13350"/>
                </a:moveTo>
                <a:cubicBezTo>
                  <a:pt x="18920" y="13239"/>
                  <a:pt x="18625" y="13305"/>
                  <a:pt x="18493" y="13503"/>
                </a:cubicBezTo>
                <a:cubicBezTo>
                  <a:pt x="18363" y="13698"/>
                  <a:pt x="18445" y="13958"/>
                  <a:pt x="18668" y="14072"/>
                </a:cubicBezTo>
                <a:lnTo>
                  <a:pt x="19896" y="14684"/>
                </a:lnTo>
                <a:cubicBezTo>
                  <a:pt x="19969" y="14722"/>
                  <a:pt x="20042" y="14750"/>
                  <a:pt x="20122" y="14750"/>
                </a:cubicBezTo>
                <a:cubicBezTo>
                  <a:pt x="20285" y="14750"/>
                  <a:pt x="20460" y="14661"/>
                  <a:pt x="20548" y="14531"/>
                </a:cubicBezTo>
                <a:cubicBezTo>
                  <a:pt x="20677" y="14334"/>
                  <a:pt x="20598" y="14100"/>
                  <a:pt x="20372" y="13984"/>
                </a:cubicBezTo>
                <a:lnTo>
                  <a:pt x="19144" y="13350"/>
                </a:ln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643" name="Shape 2643"/>
          <p:cNvSpPr/>
          <p:nvPr/>
        </p:nvSpPr>
        <p:spPr>
          <a:xfrm>
            <a:off x="3401746" y="2428925"/>
            <a:ext cx="356836" cy="285650"/>
          </a:xfrm>
          <a:custGeom>
            <a:avLst/>
            <a:gdLst/>
            <a:ahLst/>
            <a:cxnLst>
              <a:cxn ang="0">
                <a:pos x="wd2" y="hd2"/>
              </a:cxn>
              <a:cxn ang="5400000">
                <a:pos x="wd2" y="hd2"/>
              </a:cxn>
              <a:cxn ang="10800000">
                <a:pos x="wd2" y="hd2"/>
              </a:cxn>
              <a:cxn ang="16200000">
                <a:pos x="wd2" y="hd2"/>
              </a:cxn>
            </a:cxnLst>
            <a:rect l="0" t="0" r="r" b="b"/>
            <a:pathLst>
              <a:path w="21247" h="21600" extrusionOk="0">
                <a:moveTo>
                  <a:pt x="11839" y="15692"/>
                </a:moveTo>
                <a:cubicBezTo>
                  <a:pt x="11624" y="15167"/>
                  <a:pt x="9092" y="9553"/>
                  <a:pt x="8315" y="7934"/>
                </a:cubicBezTo>
                <a:lnTo>
                  <a:pt x="8197" y="7678"/>
                </a:lnTo>
                <a:lnTo>
                  <a:pt x="6095" y="7678"/>
                </a:lnTo>
                <a:lnTo>
                  <a:pt x="5977" y="7934"/>
                </a:lnTo>
                <a:cubicBezTo>
                  <a:pt x="5186" y="9589"/>
                  <a:pt x="2785" y="14948"/>
                  <a:pt x="2520" y="15522"/>
                </a:cubicBezTo>
                <a:cubicBezTo>
                  <a:pt x="2500" y="15573"/>
                  <a:pt x="2477" y="15632"/>
                  <a:pt x="2454" y="15692"/>
                </a:cubicBezTo>
                <a:cubicBezTo>
                  <a:pt x="2454" y="15692"/>
                  <a:pt x="11839" y="15692"/>
                  <a:pt x="11839" y="15692"/>
                </a:cubicBezTo>
                <a:close/>
                <a:moveTo>
                  <a:pt x="14122" y="18116"/>
                </a:moveTo>
                <a:cubicBezTo>
                  <a:pt x="14598" y="19920"/>
                  <a:pt x="14075" y="21600"/>
                  <a:pt x="12553" y="21600"/>
                </a:cubicBezTo>
                <a:lnTo>
                  <a:pt x="1739" y="21600"/>
                </a:lnTo>
                <a:cubicBezTo>
                  <a:pt x="218" y="21600"/>
                  <a:pt x="-306" y="19940"/>
                  <a:pt x="171" y="18135"/>
                </a:cubicBezTo>
                <a:cubicBezTo>
                  <a:pt x="171" y="18135"/>
                  <a:pt x="2047" y="13667"/>
                  <a:pt x="5099" y="7260"/>
                </a:cubicBezTo>
                <a:lnTo>
                  <a:pt x="5099" y="3551"/>
                </a:lnTo>
                <a:lnTo>
                  <a:pt x="4911" y="3551"/>
                </a:lnTo>
                <a:cubicBezTo>
                  <a:pt x="4639" y="3551"/>
                  <a:pt x="4417" y="3266"/>
                  <a:pt x="4417" y="2917"/>
                </a:cubicBezTo>
                <a:cubicBezTo>
                  <a:pt x="4417" y="2568"/>
                  <a:pt x="4643" y="2289"/>
                  <a:pt x="4911" y="2289"/>
                </a:cubicBezTo>
                <a:lnTo>
                  <a:pt x="5697" y="2289"/>
                </a:lnTo>
                <a:lnTo>
                  <a:pt x="5232" y="0"/>
                </a:lnTo>
                <a:lnTo>
                  <a:pt x="9029" y="0"/>
                </a:lnTo>
                <a:lnTo>
                  <a:pt x="8560" y="2289"/>
                </a:lnTo>
                <a:lnTo>
                  <a:pt x="9383" y="2289"/>
                </a:lnTo>
                <a:cubicBezTo>
                  <a:pt x="9653" y="2289"/>
                  <a:pt x="9879" y="2568"/>
                  <a:pt x="9879" y="2917"/>
                </a:cubicBezTo>
                <a:cubicBezTo>
                  <a:pt x="9876" y="3266"/>
                  <a:pt x="9653" y="3551"/>
                  <a:pt x="9381" y="3551"/>
                </a:cubicBezTo>
                <a:lnTo>
                  <a:pt x="9192" y="3551"/>
                </a:lnTo>
                <a:lnTo>
                  <a:pt x="9192" y="7260"/>
                </a:lnTo>
                <a:cubicBezTo>
                  <a:pt x="12244" y="13667"/>
                  <a:pt x="14122" y="18116"/>
                  <a:pt x="14122" y="18116"/>
                </a:cubicBezTo>
                <a:cubicBezTo>
                  <a:pt x="14122" y="18116"/>
                  <a:pt x="14122" y="18116"/>
                  <a:pt x="14122" y="18116"/>
                </a:cubicBezTo>
                <a:close/>
                <a:moveTo>
                  <a:pt x="8152" y="11537"/>
                </a:moveTo>
                <a:cubicBezTo>
                  <a:pt x="8152" y="11144"/>
                  <a:pt x="7901" y="10820"/>
                  <a:pt x="7593" y="10820"/>
                </a:cubicBezTo>
                <a:cubicBezTo>
                  <a:pt x="7285" y="10820"/>
                  <a:pt x="7031" y="11144"/>
                  <a:pt x="7031" y="11537"/>
                </a:cubicBezTo>
                <a:cubicBezTo>
                  <a:pt x="7031" y="11932"/>
                  <a:pt x="7285" y="12261"/>
                  <a:pt x="7593" y="12261"/>
                </a:cubicBezTo>
                <a:cubicBezTo>
                  <a:pt x="7901" y="12261"/>
                  <a:pt x="8152" y="11932"/>
                  <a:pt x="8152" y="11537"/>
                </a:cubicBezTo>
                <a:cubicBezTo>
                  <a:pt x="8152" y="11537"/>
                  <a:pt x="8152" y="11537"/>
                  <a:pt x="8152" y="11537"/>
                </a:cubicBezTo>
                <a:close/>
                <a:moveTo>
                  <a:pt x="5994" y="12286"/>
                </a:moveTo>
                <a:cubicBezTo>
                  <a:pt x="5571" y="12286"/>
                  <a:pt x="5232" y="12725"/>
                  <a:pt x="5232" y="13259"/>
                </a:cubicBezTo>
                <a:cubicBezTo>
                  <a:pt x="5232" y="13802"/>
                  <a:pt x="5575" y="14240"/>
                  <a:pt x="5994" y="14240"/>
                </a:cubicBezTo>
                <a:cubicBezTo>
                  <a:pt x="6418" y="14240"/>
                  <a:pt x="6761" y="13802"/>
                  <a:pt x="6761" y="13259"/>
                </a:cubicBezTo>
                <a:cubicBezTo>
                  <a:pt x="6761" y="12725"/>
                  <a:pt x="6418" y="12286"/>
                  <a:pt x="5994" y="12286"/>
                </a:cubicBezTo>
                <a:cubicBezTo>
                  <a:pt x="5994" y="12286"/>
                  <a:pt x="5994" y="12286"/>
                  <a:pt x="5994" y="12286"/>
                </a:cubicBezTo>
                <a:close/>
                <a:moveTo>
                  <a:pt x="7456" y="13808"/>
                </a:moveTo>
                <a:cubicBezTo>
                  <a:pt x="7456" y="14361"/>
                  <a:pt x="7811" y="14809"/>
                  <a:pt x="8241" y="14809"/>
                </a:cubicBezTo>
                <a:cubicBezTo>
                  <a:pt x="8677" y="14809"/>
                  <a:pt x="9029" y="14361"/>
                  <a:pt x="9029" y="13808"/>
                </a:cubicBezTo>
                <a:cubicBezTo>
                  <a:pt x="9029" y="13254"/>
                  <a:pt x="8677" y="12805"/>
                  <a:pt x="8241" y="12805"/>
                </a:cubicBezTo>
                <a:cubicBezTo>
                  <a:pt x="7811" y="12805"/>
                  <a:pt x="7456" y="13254"/>
                  <a:pt x="7456" y="13808"/>
                </a:cubicBezTo>
                <a:cubicBezTo>
                  <a:pt x="7456" y="13808"/>
                  <a:pt x="7456" y="13808"/>
                  <a:pt x="7456" y="13808"/>
                </a:cubicBezTo>
                <a:close/>
                <a:moveTo>
                  <a:pt x="19493" y="7380"/>
                </a:moveTo>
                <a:lnTo>
                  <a:pt x="16667" y="3765"/>
                </a:lnTo>
                <a:lnTo>
                  <a:pt x="12729" y="8821"/>
                </a:lnTo>
                <a:lnTo>
                  <a:pt x="11940" y="9833"/>
                </a:lnTo>
                <a:lnTo>
                  <a:pt x="17592" y="9833"/>
                </a:lnTo>
                <a:cubicBezTo>
                  <a:pt x="17592" y="9833"/>
                  <a:pt x="19493" y="7380"/>
                  <a:pt x="19493" y="7380"/>
                </a:cubicBezTo>
                <a:close/>
                <a:moveTo>
                  <a:pt x="21107" y="8581"/>
                </a:moveTo>
                <a:cubicBezTo>
                  <a:pt x="20924" y="8821"/>
                  <a:pt x="20619" y="8821"/>
                  <a:pt x="20433" y="8581"/>
                </a:cubicBezTo>
                <a:lnTo>
                  <a:pt x="20201" y="8287"/>
                </a:lnTo>
                <a:lnTo>
                  <a:pt x="14040" y="16165"/>
                </a:lnTo>
                <a:lnTo>
                  <a:pt x="10870" y="9354"/>
                </a:lnTo>
                <a:lnTo>
                  <a:pt x="15956" y="2856"/>
                </a:lnTo>
                <a:lnTo>
                  <a:pt x="15726" y="2564"/>
                </a:lnTo>
                <a:cubicBezTo>
                  <a:pt x="15534" y="2323"/>
                  <a:pt x="15538" y="1941"/>
                  <a:pt x="15726" y="1706"/>
                </a:cubicBezTo>
                <a:cubicBezTo>
                  <a:pt x="15910" y="1472"/>
                  <a:pt x="16209" y="1466"/>
                  <a:pt x="16397" y="1706"/>
                </a:cubicBezTo>
                <a:lnTo>
                  <a:pt x="21107" y="7724"/>
                </a:lnTo>
                <a:cubicBezTo>
                  <a:pt x="21294" y="7958"/>
                  <a:pt x="21294" y="8341"/>
                  <a:pt x="21107" y="8581"/>
                </a:cubicBezTo>
                <a:cubicBezTo>
                  <a:pt x="21107" y="8581"/>
                  <a:pt x="21107" y="8581"/>
                  <a:pt x="21107" y="8581"/>
                </a:cubicBezTo>
                <a:close/>
                <a:moveTo>
                  <a:pt x="16178" y="6437"/>
                </a:moveTo>
                <a:cubicBezTo>
                  <a:pt x="16178" y="6791"/>
                  <a:pt x="16402" y="7075"/>
                  <a:pt x="16678" y="7075"/>
                </a:cubicBezTo>
                <a:cubicBezTo>
                  <a:pt x="16951" y="7075"/>
                  <a:pt x="17178" y="6791"/>
                  <a:pt x="17178" y="6437"/>
                </a:cubicBezTo>
                <a:cubicBezTo>
                  <a:pt x="17178" y="6082"/>
                  <a:pt x="16951" y="5800"/>
                  <a:pt x="16678" y="5800"/>
                </a:cubicBezTo>
                <a:cubicBezTo>
                  <a:pt x="16402" y="5800"/>
                  <a:pt x="16178" y="6082"/>
                  <a:pt x="16178" y="6437"/>
                </a:cubicBezTo>
                <a:cubicBezTo>
                  <a:pt x="16178" y="6437"/>
                  <a:pt x="16178" y="6437"/>
                  <a:pt x="16178" y="6437"/>
                </a:cubicBezTo>
                <a:close/>
                <a:moveTo>
                  <a:pt x="15426" y="7718"/>
                </a:moveTo>
                <a:cubicBezTo>
                  <a:pt x="15012" y="7718"/>
                  <a:pt x="14677" y="8142"/>
                  <a:pt x="14677" y="8676"/>
                </a:cubicBezTo>
                <a:cubicBezTo>
                  <a:pt x="14677" y="9205"/>
                  <a:pt x="15012" y="9634"/>
                  <a:pt x="15426" y="9634"/>
                </a:cubicBezTo>
                <a:cubicBezTo>
                  <a:pt x="15843" y="9634"/>
                  <a:pt x="16175" y="9205"/>
                  <a:pt x="16175" y="8676"/>
                </a:cubicBezTo>
                <a:cubicBezTo>
                  <a:pt x="16175" y="8142"/>
                  <a:pt x="15843" y="7718"/>
                  <a:pt x="15426" y="7718"/>
                </a:cubicBezTo>
                <a:cubicBezTo>
                  <a:pt x="15426" y="7718"/>
                  <a:pt x="15426" y="7718"/>
                  <a:pt x="15426" y="7718"/>
                </a:cubicBezTo>
                <a:close/>
                <a:moveTo>
                  <a:pt x="17096" y="7713"/>
                </a:moveTo>
                <a:cubicBezTo>
                  <a:pt x="17298" y="7713"/>
                  <a:pt x="17463" y="7929"/>
                  <a:pt x="17463" y="8182"/>
                </a:cubicBezTo>
                <a:cubicBezTo>
                  <a:pt x="17463" y="8447"/>
                  <a:pt x="17298" y="8661"/>
                  <a:pt x="17096" y="8661"/>
                </a:cubicBezTo>
                <a:cubicBezTo>
                  <a:pt x="16889" y="8661"/>
                  <a:pt x="16728" y="8447"/>
                  <a:pt x="16728" y="8182"/>
                </a:cubicBezTo>
                <a:cubicBezTo>
                  <a:pt x="16728" y="7929"/>
                  <a:pt x="16889" y="7713"/>
                  <a:pt x="17096" y="7713"/>
                </a:cubicBezTo>
                <a:cubicBezTo>
                  <a:pt x="17096" y="7713"/>
                  <a:pt x="17096" y="7713"/>
                  <a:pt x="17096" y="7713"/>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Tree>
    <p:extLst>
      <p:ext uri="{BB962C8B-B14F-4D97-AF65-F5344CB8AC3E}">
        <p14:creationId xmlns:p14="http://schemas.microsoft.com/office/powerpoint/2010/main" val="2518730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p:tmAbs val="0"/>
                                  </p:iterate>
                                  <p:childTnLst>
                                    <p:set>
                                      <p:cBhvr>
                                        <p:cTn id="6" fill="hold"/>
                                        <p:tgtEl>
                                          <p:spTgt spid="2617"/>
                                        </p:tgtEl>
                                        <p:attrNameLst>
                                          <p:attrName>style.visibility</p:attrName>
                                        </p:attrNameLst>
                                      </p:cBhvr>
                                      <p:to>
                                        <p:strVal val="visible"/>
                                      </p:to>
                                    </p:set>
                                    <p:anim calcmode="lin" valueType="num">
                                      <p:cBhvr>
                                        <p:cTn id="7" dur="600" fill="hold"/>
                                        <p:tgtEl>
                                          <p:spTgt spid="2617"/>
                                        </p:tgtEl>
                                        <p:attrNameLst>
                                          <p:attrName>ppt_w</p:attrName>
                                        </p:attrNameLst>
                                      </p:cBhvr>
                                      <p:tavLst>
                                        <p:tav tm="0">
                                          <p:val>
                                            <p:fltVal val="0"/>
                                          </p:val>
                                        </p:tav>
                                        <p:tav tm="100000">
                                          <p:val>
                                            <p:strVal val="#ppt_w"/>
                                          </p:val>
                                        </p:tav>
                                      </p:tavLst>
                                    </p:anim>
                                    <p:anim calcmode="lin" valueType="num">
                                      <p:cBhvr>
                                        <p:cTn id="8" dur="600" fill="hold"/>
                                        <p:tgtEl>
                                          <p:spTgt spid="2617"/>
                                        </p:tgtEl>
                                        <p:attrNameLst>
                                          <p:attrName>ppt_h</p:attrName>
                                        </p:attrNameLst>
                                      </p:cBhvr>
                                      <p:tavLst>
                                        <p:tav tm="0">
                                          <p:val>
                                            <p:fltVal val="0"/>
                                          </p:val>
                                        </p:tav>
                                        <p:tav tm="100000">
                                          <p:val>
                                            <p:strVal val="#ppt_h"/>
                                          </p:val>
                                        </p:tav>
                                      </p:tavLst>
                                    </p:anim>
                                  </p:childTnLst>
                                </p:cTn>
                              </p:par>
                            </p:childTnLst>
                          </p:cTn>
                        </p:par>
                        <p:par>
                          <p:cTn id="9" fill="hold">
                            <p:stCondLst>
                              <p:cond delay="600"/>
                            </p:stCondLst>
                            <p:childTnLst>
                              <p:par>
                                <p:cTn id="10" presetID="9" presetClass="entr" presetSubtype="0" fill="hold" grpId="0" nodeType="afterEffect">
                                  <p:stCondLst>
                                    <p:cond delay="0"/>
                                  </p:stCondLst>
                                  <p:iterate>
                                    <p:tmAbs val="0"/>
                                  </p:iterate>
                                  <p:childTnLst>
                                    <p:set>
                                      <p:cBhvr>
                                        <p:cTn id="11" fill="hold"/>
                                        <p:tgtEl>
                                          <p:spTgt spid="2636"/>
                                        </p:tgtEl>
                                        <p:attrNameLst>
                                          <p:attrName>style.visibility</p:attrName>
                                        </p:attrNameLst>
                                      </p:cBhvr>
                                      <p:to>
                                        <p:strVal val="visible"/>
                                      </p:to>
                                    </p:set>
                                    <p:animEffect transition="in" filter="dissolve">
                                      <p:cBhvr>
                                        <p:cTn id="12" dur="600"/>
                                        <p:tgtEl>
                                          <p:spTgt spid="2636"/>
                                        </p:tgtEl>
                                      </p:cBhvr>
                                    </p:animEffect>
                                  </p:childTnLst>
                                </p:cTn>
                              </p:par>
                            </p:childTnLst>
                          </p:cTn>
                        </p:par>
                        <p:par>
                          <p:cTn id="13" fill="hold">
                            <p:stCondLst>
                              <p:cond delay="1200"/>
                            </p:stCondLst>
                            <p:childTnLst>
                              <p:par>
                                <p:cTn id="14" presetID="9" presetClass="entr" presetSubtype="1" fill="hold" grpId="0" nodeType="afterEffect">
                                  <p:stCondLst>
                                    <p:cond delay="0"/>
                                  </p:stCondLst>
                                  <p:iterate>
                                    <p:tmAbs val="0"/>
                                  </p:iterate>
                                  <p:childTnLst>
                                    <p:set>
                                      <p:cBhvr>
                                        <p:cTn id="15" fill="hold"/>
                                        <p:tgtEl>
                                          <p:spTgt spid="2632"/>
                                        </p:tgtEl>
                                        <p:attrNameLst>
                                          <p:attrName>style.visibility</p:attrName>
                                        </p:attrNameLst>
                                      </p:cBhvr>
                                      <p:to>
                                        <p:strVal val="visible"/>
                                      </p:to>
                                    </p:set>
                                    <p:animEffect transition="in" filter="dissolve(down)">
                                      <p:cBhvr>
                                        <p:cTn id="16" dur="600"/>
                                        <p:tgtEl>
                                          <p:spTgt spid="2632"/>
                                        </p:tgtEl>
                                      </p:cBhvr>
                                    </p:animEffect>
                                  </p:childTnLst>
                                </p:cTn>
                              </p:par>
                            </p:childTnLst>
                          </p:cTn>
                        </p:par>
                        <p:par>
                          <p:cTn id="17" fill="hold">
                            <p:stCondLst>
                              <p:cond delay="1800"/>
                            </p:stCondLst>
                            <p:childTnLst>
                              <p:par>
                                <p:cTn id="18" presetID="9" presetClass="entr" presetSubtype="0" fill="hold" grpId="0" nodeType="afterEffect">
                                  <p:stCondLst>
                                    <p:cond delay="0"/>
                                  </p:stCondLst>
                                  <p:iterate>
                                    <p:tmAbs val="0"/>
                                  </p:iterate>
                                  <p:childTnLst>
                                    <p:set>
                                      <p:cBhvr>
                                        <p:cTn id="19" fill="hold"/>
                                        <p:tgtEl>
                                          <p:spTgt spid="2637"/>
                                        </p:tgtEl>
                                        <p:attrNameLst>
                                          <p:attrName>style.visibility</p:attrName>
                                        </p:attrNameLst>
                                      </p:cBhvr>
                                      <p:to>
                                        <p:strVal val="visible"/>
                                      </p:to>
                                    </p:set>
                                    <p:animEffect transition="in" filter="dissolve">
                                      <p:cBhvr>
                                        <p:cTn id="20" dur="600"/>
                                        <p:tgtEl>
                                          <p:spTgt spid="2637"/>
                                        </p:tgtEl>
                                      </p:cBhvr>
                                    </p:animEffect>
                                  </p:childTnLst>
                                </p:cTn>
                              </p:par>
                            </p:childTnLst>
                          </p:cTn>
                        </p:par>
                        <p:par>
                          <p:cTn id="21" fill="hold">
                            <p:stCondLst>
                              <p:cond delay="2400"/>
                            </p:stCondLst>
                            <p:childTnLst>
                              <p:par>
                                <p:cTn id="22" presetID="9" presetClass="entr" presetSubtype="8" fill="hold" grpId="0" nodeType="afterEffect">
                                  <p:stCondLst>
                                    <p:cond delay="0"/>
                                  </p:stCondLst>
                                  <p:iterate>
                                    <p:tmAbs val="0"/>
                                  </p:iterate>
                                  <p:childTnLst>
                                    <p:set>
                                      <p:cBhvr>
                                        <p:cTn id="23" fill="hold"/>
                                        <p:tgtEl>
                                          <p:spTgt spid="2628"/>
                                        </p:tgtEl>
                                        <p:attrNameLst>
                                          <p:attrName>style.visibility</p:attrName>
                                        </p:attrNameLst>
                                      </p:cBhvr>
                                      <p:to>
                                        <p:strVal val="visible"/>
                                      </p:to>
                                    </p:set>
                                    <p:animEffect transition="in" filter="dissolve(right)">
                                      <p:cBhvr>
                                        <p:cTn id="24" dur="600"/>
                                        <p:tgtEl>
                                          <p:spTgt spid="2628"/>
                                        </p:tgtEl>
                                      </p:cBhvr>
                                    </p:animEffect>
                                  </p:childTnLst>
                                </p:cTn>
                              </p:par>
                            </p:childTnLst>
                          </p:cTn>
                        </p:par>
                        <p:par>
                          <p:cTn id="25" fill="hold">
                            <p:stCondLst>
                              <p:cond delay="3000"/>
                            </p:stCondLst>
                            <p:childTnLst>
                              <p:par>
                                <p:cTn id="26" presetID="9" presetClass="entr" presetSubtype="0" fill="hold" grpId="0" nodeType="afterEffect">
                                  <p:stCondLst>
                                    <p:cond delay="0"/>
                                  </p:stCondLst>
                                  <p:iterate>
                                    <p:tmAbs val="0"/>
                                  </p:iterate>
                                  <p:childTnLst>
                                    <p:set>
                                      <p:cBhvr>
                                        <p:cTn id="27" fill="hold"/>
                                        <p:tgtEl>
                                          <p:spTgt spid="2638"/>
                                        </p:tgtEl>
                                        <p:attrNameLst>
                                          <p:attrName>style.visibility</p:attrName>
                                        </p:attrNameLst>
                                      </p:cBhvr>
                                      <p:to>
                                        <p:strVal val="visible"/>
                                      </p:to>
                                    </p:set>
                                    <p:animEffect transition="in" filter="dissolve">
                                      <p:cBhvr>
                                        <p:cTn id="28" dur="600"/>
                                        <p:tgtEl>
                                          <p:spTgt spid="2638"/>
                                        </p:tgtEl>
                                      </p:cBhvr>
                                    </p:animEffect>
                                  </p:childTnLst>
                                </p:cTn>
                              </p:par>
                            </p:childTnLst>
                          </p:cTn>
                        </p:par>
                        <p:par>
                          <p:cTn id="29" fill="hold">
                            <p:stCondLst>
                              <p:cond delay="3600"/>
                            </p:stCondLst>
                            <p:childTnLst>
                              <p:par>
                                <p:cTn id="30" presetID="2" presetClass="entr" presetSubtype="1" fill="hold" grpId="0" nodeType="afterEffect">
                                  <p:stCondLst>
                                    <p:cond delay="0"/>
                                  </p:stCondLst>
                                  <p:iterate>
                                    <p:tmAbs val="0"/>
                                  </p:iterate>
                                  <p:childTnLst>
                                    <p:set>
                                      <p:cBhvr>
                                        <p:cTn id="31" fill="hold"/>
                                        <p:tgtEl>
                                          <p:spTgt spid="2629"/>
                                        </p:tgtEl>
                                        <p:attrNameLst>
                                          <p:attrName>style.visibility</p:attrName>
                                        </p:attrNameLst>
                                      </p:cBhvr>
                                      <p:to>
                                        <p:strVal val="visible"/>
                                      </p:to>
                                    </p:set>
                                    <p:anim calcmode="lin" valueType="num">
                                      <p:cBhvr>
                                        <p:cTn id="32" dur="600" fill="hold"/>
                                        <p:tgtEl>
                                          <p:spTgt spid="2629"/>
                                        </p:tgtEl>
                                        <p:attrNameLst>
                                          <p:attrName>ppt_x</p:attrName>
                                        </p:attrNameLst>
                                      </p:cBhvr>
                                      <p:tavLst>
                                        <p:tav tm="0">
                                          <p:val>
                                            <p:strVal val="#ppt_x"/>
                                          </p:val>
                                        </p:tav>
                                        <p:tav tm="100000">
                                          <p:val>
                                            <p:strVal val="#ppt_x"/>
                                          </p:val>
                                        </p:tav>
                                      </p:tavLst>
                                    </p:anim>
                                    <p:anim calcmode="lin" valueType="num">
                                      <p:cBhvr>
                                        <p:cTn id="33" dur="600" fill="hold"/>
                                        <p:tgtEl>
                                          <p:spTgt spid="2629"/>
                                        </p:tgtEl>
                                        <p:attrNameLst>
                                          <p:attrName>ppt_y</p:attrName>
                                        </p:attrNameLst>
                                      </p:cBhvr>
                                      <p:tavLst>
                                        <p:tav tm="0">
                                          <p:val>
                                            <p:strVal val="0-#ppt_h/2"/>
                                          </p:val>
                                        </p:tav>
                                        <p:tav tm="100000">
                                          <p:val>
                                            <p:strVal val="#ppt_y"/>
                                          </p:val>
                                        </p:tav>
                                      </p:tavLst>
                                    </p:anim>
                                  </p:childTnLst>
                                </p:cTn>
                              </p:par>
                            </p:childTnLst>
                          </p:cTn>
                        </p:par>
                        <p:par>
                          <p:cTn id="34" fill="hold">
                            <p:stCondLst>
                              <p:cond delay="4200"/>
                            </p:stCondLst>
                            <p:childTnLst>
                              <p:par>
                                <p:cTn id="35" presetID="9" presetClass="entr" presetSubtype="0" fill="hold" grpId="0" nodeType="afterEffect">
                                  <p:stCondLst>
                                    <p:cond delay="0"/>
                                  </p:stCondLst>
                                  <p:iterate>
                                    <p:tmAbs val="0"/>
                                  </p:iterate>
                                  <p:childTnLst>
                                    <p:set>
                                      <p:cBhvr>
                                        <p:cTn id="36" fill="hold"/>
                                        <p:tgtEl>
                                          <p:spTgt spid="2642"/>
                                        </p:tgtEl>
                                        <p:attrNameLst>
                                          <p:attrName>style.visibility</p:attrName>
                                        </p:attrNameLst>
                                      </p:cBhvr>
                                      <p:to>
                                        <p:strVal val="visible"/>
                                      </p:to>
                                    </p:set>
                                    <p:animEffect transition="in" filter="dissolve">
                                      <p:cBhvr>
                                        <p:cTn id="37" dur="600"/>
                                        <p:tgtEl>
                                          <p:spTgt spid="2642"/>
                                        </p:tgtEl>
                                      </p:cBhvr>
                                    </p:animEffect>
                                  </p:childTnLst>
                                </p:cTn>
                              </p:par>
                            </p:childTnLst>
                          </p:cTn>
                        </p:par>
                        <p:par>
                          <p:cTn id="38" fill="hold">
                            <p:stCondLst>
                              <p:cond delay="4800"/>
                            </p:stCondLst>
                            <p:childTnLst>
                              <p:par>
                                <p:cTn id="39" presetID="9" presetClass="entr" presetSubtype="8" fill="hold" grpId="0" nodeType="afterEffect">
                                  <p:stCondLst>
                                    <p:cond delay="0"/>
                                  </p:stCondLst>
                                  <p:iterate>
                                    <p:tmAbs val="0"/>
                                  </p:iterate>
                                  <p:childTnLst>
                                    <p:set>
                                      <p:cBhvr>
                                        <p:cTn id="40" fill="hold"/>
                                        <p:tgtEl>
                                          <p:spTgt spid="2630"/>
                                        </p:tgtEl>
                                        <p:attrNameLst>
                                          <p:attrName>style.visibility</p:attrName>
                                        </p:attrNameLst>
                                      </p:cBhvr>
                                      <p:to>
                                        <p:strVal val="visible"/>
                                      </p:to>
                                    </p:set>
                                    <p:animEffect transition="in" filter="dissolve(right)">
                                      <p:cBhvr>
                                        <p:cTn id="41" dur="600"/>
                                        <p:tgtEl>
                                          <p:spTgt spid="2630"/>
                                        </p:tgtEl>
                                      </p:cBhvr>
                                    </p:animEffect>
                                  </p:childTnLst>
                                </p:cTn>
                              </p:par>
                            </p:childTnLst>
                          </p:cTn>
                        </p:par>
                        <p:par>
                          <p:cTn id="42" fill="hold">
                            <p:stCondLst>
                              <p:cond delay="5400"/>
                            </p:stCondLst>
                            <p:childTnLst>
                              <p:par>
                                <p:cTn id="43" presetID="9" presetClass="entr" presetSubtype="0" fill="hold" grpId="0" nodeType="afterEffect">
                                  <p:stCondLst>
                                    <p:cond delay="0"/>
                                  </p:stCondLst>
                                  <p:iterate>
                                    <p:tmAbs val="0"/>
                                  </p:iterate>
                                  <p:childTnLst>
                                    <p:set>
                                      <p:cBhvr>
                                        <p:cTn id="44" fill="hold"/>
                                        <p:tgtEl>
                                          <p:spTgt spid="2639"/>
                                        </p:tgtEl>
                                        <p:attrNameLst>
                                          <p:attrName>style.visibility</p:attrName>
                                        </p:attrNameLst>
                                      </p:cBhvr>
                                      <p:to>
                                        <p:strVal val="visible"/>
                                      </p:to>
                                    </p:set>
                                    <p:animEffect transition="in" filter="dissolve">
                                      <p:cBhvr>
                                        <p:cTn id="45" dur="600"/>
                                        <p:tgtEl>
                                          <p:spTgt spid="2639"/>
                                        </p:tgtEl>
                                      </p:cBhvr>
                                    </p:animEffect>
                                  </p:childTnLst>
                                </p:cTn>
                              </p:par>
                            </p:childTnLst>
                          </p:cTn>
                        </p:par>
                        <p:par>
                          <p:cTn id="46" fill="hold">
                            <p:stCondLst>
                              <p:cond delay="6000"/>
                            </p:stCondLst>
                            <p:childTnLst>
                              <p:par>
                                <p:cTn id="47" presetID="9" presetClass="entr" presetSubtype="8" fill="hold" grpId="0" nodeType="afterEffect">
                                  <p:stCondLst>
                                    <p:cond delay="0"/>
                                  </p:stCondLst>
                                  <p:iterate>
                                    <p:tmAbs val="0"/>
                                  </p:iterate>
                                  <p:childTnLst>
                                    <p:set>
                                      <p:cBhvr>
                                        <p:cTn id="48" fill="hold"/>
                                        <p:tgtEl>
                                          <p:spTgt spid="2631"/>
                                        </p:tgtEl>
                                        <p:attrNameLst>
                                          <p:attrName>style.visibility</p:attrName>
                                        </p:attrNameLst>
                                      </p:cBhvr>
                                      <p:to>
                                        <p:strVal val="visible"/>
                                      </p:to>
                                    </p:set>
                                    <p:animEffect transition="in" filter="dissolve(right)">
                                      <p:cBhvr>
                                        <p:cTn id="49" dur="600"/>
                                        <p:tgtEl>
                                          <p:spTgt spid="2631"/>
                                        </p:tgtEl>
                                      </p:cBhvr>
                                    </p:animEffect>
                                  </p:childTnLst>
                                </p:cTn>
                              </p:par>
                            </p:childTnLst>
                          </p:cTn>
                        </p:par>
                        <p:par>
                          <p:cTn id="50" fill="hold">
                            <p:stCondLst>
                              <p:cond delay="6600"/>
                            </p:stCondLst>
                            <p:childTnLst>
                              <p:par>
                                <p:cTn id="51" presetID="9" presetClass="entr" presetSubtype="0" fill="hold" grpId="0" nodeType="afterEffect">
                                  <p:stCondLst>
                                    <p:cond delay="0"/>
                                  </p:stCondLst>
                                  <p:iterate>
                                    <p:tmAbs val="0"/>
                                  </p:iterate>
                                  <p:childTnLst>
                                    <p:set>
                                      <p:cBhvr>
                                        <p:cTn id="52" fill="hold"/>
                                        <p:tgtEl>
                                          <p:spTgt spid="2641"/>
                                        </p:tgtEl>
                                        <p:attrNameLst>
                                          <p:attrName>style.visibility</p:attrName>
                                        </p:attrNameLst>
                                      </p:cBhvr>
                                      <p:to>
                                        <p:strVal val="visible"/>
                                      </p:to>
                                    </p:set>
                                    <p:animEffect transition="in" filter="dissolve">
                                      <p:cBhvr>
                                        <p:cTn id="53" dur="600"/>
                                        <p:tgtEl>
                                          <p:spTgt spid="2641"/>
                                        </p:tgtEl>
                                      </p:cBhvr>
                                    </p:animEffect>
                                  </p:childTnLst>
                                </p:cTn>
                              </p:par>
                            </p:childTnLst>
                          </p:cTn>
                        </p:par>
                        <p:par>
                          <p:cTn id="54" fill="hold">
                            <p:stCondLst>
                              <p:cond delay="7200"/>
                            </p:stCondLst>
                            <p:childTnLst>
                              <p:par>
                                <p:cTn id="55" presetID="9" presetClass="entr" presetSubtype="8" fill="hold" grpId="0" nodeType="afterEffect">
                                  <p:stCondLst>
                                    <p:cond delay="0"/>
                                  </p:stCondLst>
                                  <p:iterate>
                                    <p:tmAbs val="0"/>
                                  </p:iterate>
                                  <p:childTnLst>
                                    <p:set>
                                      <p:cBhvr>
                                        <p:cTn id="56" fill="hold"/>
                                        <p:tgtEl>
                                          <p:spTgt spid="2635"/>
                                        </p:tgtEl>
                                        <p:attrNameLst>
                                          <p:attrName>style.visibility</p:attrName>
                                        </p:attrNameLst>
                                      </p:cBhvr>
                                      <p:to>
                                        <p:strVal val="visible"/>
                                      </p:to>
                                    </p:set>
                                    <p:animEffect transition="in" filter="dissolve(right)">
                                      <p:cBhvr>
                                        <p:cTn id="57" dur="600"/>
                                        <p:tgtEl>
                                          <p:spTgt spid="2635"/>
                                        </p:tgtEl>
                                      </p:cBhvr>
                                    </p:animEffect>
                                  </p:childTnLst>
                                </p:cTn>
                              </p:par>
                            </p:childTnLst>
                          </p:cTn>
                        </p:par>
                        <p:par>
                          <p:cTn id="58" fill="hold">
                            <p:stCondLst>
                              <p:cond delay="7800"/>
                            </p:stCondLst>
                            <p:childTnLst>
                              <p:par>
                                <p:cTn id="59" presetID="9" presetClass="entr" presetSubtype="0" fill="hold" grpId="0" nodeType="afterEffect">
                                  <p:stCondLst>
                                    <p:cond delay="0"/>
                                  </p:stCondLst>
                                  <p:iterate>
                                    <p:tmAbs val="0"/>
                                  </p:iterate>
                                  <p:childTnLst>
                                    <p:set>
                                      <p:cBhvr>
                                        <p:cTn id="60" fill="hold"/>
                                        <p:tgtEl>
                                          <p:spTgt spid="2643"/>
                                        </p:tgtEl>
                                        <p:attrNameLst>
                                          <p:attrName>style.visibility</p:attrName>
                                        </p:attrNameLst>
                                      </p:cBhvr>
                                      <p:to>
                                        <p:strVal val="visible"/>
                                      </p:to>
                                    </p:set>
                                    <p:animEffect transition="in" filter="dissolve">
                                      <p:cBhvr>
                                        <p:cTn id="61" dur="600"/>
                                        <p:tgtEl>
                                          <p:spTgt spid="2643"/>
                                        </p:tgtEl>
                                      </p:cBhvr>
                                    </p:animEffect>
                                  </p:childTnLst>
                                </p:cTn>
                              </p:par>
                            </p:childTnLst>
                          </p:cTn>
                        </p:par>
                        <p:par>
                          <p:cTn id="62" fill="hold">
                            <p:stCondLst>
                              <p:cond delay="8400"/>
                            </p:stCondLst>
                            <p:childTnLst>
                              <p:par>
                                <p:cTn id="63" presetID="9" presetClass="entr" presetSubtype="8" fill="hold" grpId="0" nodeType="afterEffect">
                                  <p:stCondLst>
                                    <p:cond delay="0"/>
                                  </p:stCondLst>
                                  <p:iterate>
                                    <p:tmAbs val="0"/>
                                  </p:iterate>
                                  <p:childTnLst>
                                    <p:set>
                                      <p:cBhvr>
                                        <p:cTn id="64" fill="hold"/>
                                        <p:tgtEl>
                                          <p:spTgt spid="2634"/>
                                        </p:tgtEl>
                                        <p:attrNameLst>
                                          <p:attrName>style.visibility</p:attrName>
                                        </p:attrNameLst>
                                      </p:cBhvr>
                                      <p:to>
                                        <p:strVal val="visible"/>
                                      </p:to>
                                    </p:set>
                                    <p:animEffect transition="in" filter="dissolve(right)">
                                      <p:cBhvr>
                                        <p:cTn id="65" dur="600"/>
                                        <p:tgtEl>
                                          <p:spTgt spid="2634"/>
                                        </p:tgtEl>
                                      </p:cBhvr>
                                    </p:animEffect>
                                  </p:childTnLst>
                                </p:cTn>
                              </p:par>
                            </p:childTnLst>
                          </p:cTn>
                        </p:par>
                        <p:par>
                          <p:cTn id="66" fill="hold">
                            <p:stCondLst>
                              <p:cond delay="9000"/>
                            </p:stCondLst>
                            <p:childTnLst>
                              <p:par>
                                <p:cTn id="67" presetID="9" presetClass="entr" presetSubtype="0" fill="hold" grpId="0" nodeType="afterEffect">
                                  <p:stCondLst>
                                    <p:cond delay="0"/>
                                  </p:stCondLst>
                                  <p:iterate>
                                    <p:tmAbs val="0"/>
                                  </p:iterate>
                                  <p:childTnLst>
                                    <p:set>
                                      <p:cBhvr>
                                        <p:cTn id="68" fill="hold"/>
                                        <p:tgtEl>
                                          <p:spTgt spid="2640"/>
                                        </p:tgtEl>
                                        <p:attrNameLst>
                                          <p:attrName>style.visibility</p:attrName>
                                        </p:attrNameLst>
                                      </p:cBhvr>
                                      <p:to>
                                        <p:strVal val="visible"/>
                                      </p:to>
                                    </p:set>
                                    <p:animEffect transition="in" filter="dissolve">
                                      <p:cBhvr>
                                        <p:cTn id="69" dur="600"/>
                                        <p:tgtEl>
                                          <p:spTgt spid="2640"/>
                                        </p:tgtEl>
                                      </p:cBhvr>
                                    </p:animEffect>
                                  </p:childTnLst>
                                </p:cTn>
                              </p:par>
                            </p:childTnLst>
                          </p:cTn>
                        </p:par>
                        <p:par>
                          <p:cTn id="70" fill="hold">
                            <p:stCondLst>
                              <p:cond delay="9600"/>
                            </p:stCondLst>
                            <p:childTnLst>
                              <p:par>
                                <p:cTn id="71" presetID="9" presetClass="entr" presetSubtype="8" fill="hold" grpId="0" nodeType="afterEffect">
                                  <p:stCondLst>
                                    <p:cond delay="0"/>
                                  </p:stCondLst>
                                  <p:iterate>
                                    <p:tmAbs val="0"/>
                                  </p:iterate>
                                  <p:childTnLst>
                                    <p:set>
                                      <p:cBhvr>
                                        <p:cTn id="72" fill="hold"/>
                                        <p:tgtEl>
                                          <p:spTgt spid="2633"/>
                                        </p:tgtEl>
                                        <p:attrNameLst>
                                          <p:attrName>style.visibility</p:attrName>
                                        </p:attrNameLst>
                                      </p:cBhvr>
                                      <p:to>
                                        <p:strVal val="visible"/>
                                      </p:to>
                                    </p:set>
                                    <p:animEffect transition="in" filter="dissolve(right)">
                                      <p:cBhvr>
                                        <p:cTn id="73" dur="600"/>
                                        <p:tgtEl>
                                          <p:spTgt spid="2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7" grpId="0" animBg="1" advAuto="0"/>
      <p:bldP spid="2628" grpId="0" animBg="1" advAuto="0"/>
      <p:bldP spid="2629" grpId="0" animBg="1" advAuto="0"/>
      <p:bldP spid="2630" grpId="0" animBg="1" advAuto="0"/>
      <p:bldP spid="2631" grpId="0" animBg="1" advAuto="0"/>
      <p:bldP spid="2632" grpId="0" animBg="1" advAuto="0"/>
      <p:bldP spid="2633" grpId="0" animBg="1" advAuto="0"/>
      <p:bldP spid="2634" grpId="0" animBg="1" advAuto="0"/>
      <p:bldP spid="2635" grpId="0" animBg="1" advAuto="0"/>
      <p:bldP spid="2636" grpId="0" animBg="1" advAuto="0"/>
      <p:bldP spid="2637" grpId="0" animBg="1" advAuto="0"/>
      <p:bldP spid="2638" grpId="0" animBg="1" advAuto="0"/>
      <p:bldP spid="2639" grpId="0" animBg="1" advAuto="0"/>
      <p:bldP spid="2640" grpId="0" animBg="1" advAuto="0"/>
      <p:bldP spid="2641" grpId="0" animBg="1" advAuto="0"/>
      <p:bldP spid="2642" grpId="0" animBg="1" advAuto="0"/>
      <p:bldP spid="2643" grpId="0" animBg="1" advAuto="0"/>
    </p:bldLst>
  </p:timing>
</p:sld>
</file>

<file path=ppt/theme/theme1.xml><?xml version="1.0" encoding="utf-8"?>
<a:theme xmlns:a="http://schemas.openxmlformats.org/drawingml/2006/main" name="Office 主题​​">
  <a:themeElements>
    <a:clrScheme name="自定义 5">
      <a:dk1>
        <a:srgbClr val="3F3F3F"/>
      </a:dk1>
      <a:lt1>
        <a:sysClr val="window" lastClr="FFFFFF"/>
      </a:lt1>
      <a:dk2>
        <a:srgbClr val="3F3F3F"/>
      </a:dk2>
      <a:lt2>
        <a:srgbClr val="FFFFFF"/>
      </a:lt2>
      <a:accent1>
        <a:srgbClr val="293744"/>
      </a:accent1>
      <a:accent2>
        <a:srgbClr val="344758"/>
      </a:accent2>
      <a:accent3>
        <a:srgbClr val="466078"/>
      </a:accent3>
      <a:accent4>
        <a:srgbClr val="587998"/>
      </a:accent4>
      <a:accent5>
        <a:srgbClr val="7495B3"/>
      </a:accent5>
      <a:accent6>
        <a:srgbClr val="C2C2C2"/>
      </a:accent6>
      <a:hlink>
        <a:srgbClr val="F33B48"/>
      </a:hlink>
      <a:folHlink>
        <a:srgbClr val="FFC000"/>
      </a:folHlink>
    </a:clrScheme>
    <a:fontScheme name="中国风">
      <a:majorFont>
        <a:latin typeface="华文细黑"/>
        <a:ea typeface="方正清刻本悦宋简体"/>
        <a:cs typeface=""/>
      </a:majorFont>
      <a:minorFont>
        <a:latin typeface="华文细黑"/>
        <a:ea typeface="华文仿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347</TotalTime>
  <Words>2266</Words>
  <Application>Microsoft Office PowerPoint</Application>
  <PresentationFormat>全屏显示(16:9)</PresentationFormat>
  <Paragraphs>415</Paragraphs>
  <Slides>35</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35</vt:i4>
      </vt:variant>
    </vt:vector>
  </HeadingPairs>
  <TitlesOfParts>
    <vt:vector size="54" baseType="lpstr">
      <vt:lpstr>BebasNeueBold</vt:lpstr>
      <vt:lpstr>BebasNeueLight</vt:lpstr>
      <vt:lpstr>BebasNeueRegular</vt:lpstr>
      <vt:lpstr>Gill Sans</vt:lpstr>
      <vt:lpstr>Helvetica Light</vt:lpstr>
      <vt:lpstr>Lato Bold</vt:lpstr>
      <vt:lpstr>方正清刻本悦宋简体</vt:lpstr>
      <vt:lpstr>华文仿宋</vt:lpstr>
      <vt:lpstr>华文细黑</vt:lpstr>
      <vt:lpstr>宋体</vt:lpstr>
      <vt:lpstr>Arial</vt:lpstr>
      <vt:lpstr>Calibri</vt:lpstr>
      <vt:lpstr>Helvetica</vt:lpstr>
      <vt:lpstr>Roboto Black</vt:lpstr>
      <vt:lpstr>Roboto Bold</vt:lpstr>
      <vt:lpstr>Roboto Light</vt:lpstr>
      <vt:lpstr>Roboto Medium</vt:lpstr>
      <vt:lpstr>Roboto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dcterms:created xsi:type="dcterms:W3CDTF">2017-02-10T01:47:46Z</dcterms:created>
  <dcterms:modified xsi:type="dcterms:W3CDTF">2017-03-15T08:07:47Z</dcterms:modified>
  <cp:category>店铺： BOSSPPT顶尖职业文案</cp:category>
  <cp:contentStatus>BOSSPPT</cp:contentStatus>
</cp:coreProperties>
</file>