
<file path=[Content_Types].xml><?xml version="1.0" encoding="utf-8"?>
<Types xmlns="http://schemas.openxmlformats.org/package/2006/content-types">
  <Default Extension="jpeg" ContentType="image/jpeg"/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9"/>
  </p:notesMasterIdLst>
  <p:sldIdLst>
    <p:sldId id="257" r:id="rId3"/>
    <p:sldId id="259" r:id="rId4"/>
    <p:sldId id="261" r:id="rId5"/>
    <p:sldId id="263" r:id="rId6"/>
    <p:sldId id="264" r:id="rId7"/>
    <p:sldId id="265" r:id="rId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 showGuides="1">
      <p:cViewPr>
        <p:scale>
          <a:sx n="80" d="100"/>
          <a:sy n="80" d="100"/>
        </p:scale>
        <p:origin x="-330" y="-72"/>
      </p:cViewPr>
      <p:guideLst>
        <p:guide orient="horz" pos="2171"/>
        <p:guide pos="384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notesMaster" Target="notesMasters/notesMaster1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" Type="http://schemas.openxmlformats.org/officeDocument/2006/relationships/theme" Target="theme/theme1.xml"/><Relationship Id="rId12" Type="http://schemas.openxmlformats.org/officeDocument/2006/relationships/tableStyles" Target="tableStyles.xml"/><Relationship Id="rId11" Type="http://schemas.openxmlformats.org/officeDocument/2006/relationships/viewProps" Target="viewProps.xml"/><Relationship Id="rId10" Type="http://schemas.openxmlformats.org/officeDocument/2006/relationships/presProps" Target="presProps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4000D3-CE66-45F6-A316-35911CFFBF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630C0B-C955-4119-8F3E-4869624D54D8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.emf"/><Relationship Id="rId1" Type="http://schemas.openxmlformats.org/officeDocument/2006/relationships/image" Target="../media/image1.emf"/></Relationships>
</file>

<file path=ppt/slides/_rels/slide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2.xml"/><Relationship Id="rId4" Type="http://schemas.openxmlformats.org/officeDocument/2006/relationships/tags" Target="../tags/tag4.xml"/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.emf"/><Relationship Id="rId1" Type="http://schemas.openxmlformats.org/officeDocument/2006/relationships/image" Target="../media/image3.e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6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4" name="组合 2263"/>
          <p:cNvGrpSpPr/>
          <p:nvPr/>
        </p:nvGrpSpPr>
        <p:grpSpPr>
          <a:xfrm>
            <a:off x="-25050" y="8780"/>
            <a:ext cx="12204000" cy="6876000"/>
            <a:chOff x="-6000" y="-117000"/>
            <a:chExt cx="12204000" cy="6876000"/>
          </a:xfrm>
        </p:grpSpPr>
        <p:sp>
          <p:nvSpPr>
            <p:cNvPr id="2265" name="Rectangle 648"/>
            <p:cNvSpPr>
              <a:spLocks noChangeArrowheads="1"/>
            </p:cNvSpPr>
            <p:nvPr/>
          </p:nvSpPr>
          <p:spPr bwMode="auto">
            <a:xfrm>
              <a:off x="238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6" name="Rectangle 649"/>
            <p:cNvSpPr>
              <a:spLocks noChangeArrowheads="1"/>
            </p:cNvSpPr>
            <p:nvPr/>
          </p:nvSpPr>
          <p:spPr bwMode="auto">
            <a:xfrm>
              <a:off x="-60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7" name="Freeform 650"/>
            <p:cNvSpPr>
              <a:spLocks noEditPoints="1"/>
            </p:cNvSpPr>
            <p:nvPr/>
          </p:nvSpPr>
          <p:spPr bwMode="auto">
            <a:xfrm>
              <a:off x="3209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8" name="Rectangle 651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9" name="Rectangle 652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70" name="Rectangle 653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71" name="Rectangle 654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89" name="Freeform 655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0" name="Freeform 656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1" name="Rectangle 657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2" name="Rectangle 658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3" name="Rectangle 659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4" name="Rectangle 660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5" name="Freeform 661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6" name="Freeform 662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7" name="Rectangle 663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8" name="Rectangle 664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9" name="Rectangle 665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0" name="Rectangle 666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1" name="Freeform 667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2" name="Freeform 668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3" name="Rectangle 669"/>
            <p:cNvSpPr>
              <a:spLocks noChangeArrowheads="1"/>
            </p:cNvSpPr>
            <p:nvPr/>
          </p:nvSpPr>
          <p:spPr bwMode="auto">
            <a:xfrm>
              <a:off x="19460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4" name="Rectangle 670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5" name="Rectangle 671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6" name="Freeform 672"/>
            <p:cNvSpPr>
              <a:spLocks noEditPoints="1"/>
            </p:cNvSpPr>
            <p:nvPr/>
          </p:nvSpPr>
          <p:spPr bwMode="auto">
            <a:xfrm>
              <a:off x="20285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7" name="Rectangle 673"/>
            <p:cNvSpPr>
              <a:spLocks noChangeArrowheads="1"/>
            </p:cNvSpPr>
            <p:nvPr/>
          </p:nvSpPr>
          <p:spPr bwMode="auto">
            <a:xfrm>
              <a:off x="2374494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8" name="Rectangle 674"/>
            <p:cNvSpPr>
              <a:spLocks noChangeArrowheads="1"/>
            </p:cNvSpPr>
            <p:nvPr/>
          </p:nvSpPr>
          <p:spPr bwMode="auto">
            <a:xfrm>
              <a:off x="21300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9" name="Freeform 675"/>
            <p:cNvSpPr>
              <a:spLocks noEditPoints="1"/>
            </p:cNvSpPr>
            <p:nvPr/>
          </p:nvSpPr>
          <p:spPr bwMode="auto">
            <a:xfrm>
              <a:off x="24554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0" name="Rectangle 676"/>
            <p:cNvSpPr>
              <a:spLocks noChangeArrowheads="1"/>
            </p:cNvSpPr>
            <p:nvPr/>
          </p:nvSpPr>
          <p:spPr bwMode="auto">
            <a:xfrm>
              <a:off x="2801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1" name="Rectangle 677"/>
            <p:cNvSpPr>
              <a:spLocks noChangeArrowheads="1"/>
            </p:cNvSpPr>
            <p:nvPr/>
          </p:nvSpPr>
          <p:spPr bwMode="auto">
            <a:xfrm>
              <a:off x="25569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2" name="Freeform 678"/>
            <p:cNvSpPr>
              <a:spLocks noEditPoints="1"/>
            </p:cNvSpPr>
            <p:nvPr/>
          </p:nvSpPr>
          <p:spPr bwMode="auto">
            <a:xfrm>
              <a:off x="28839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3" name="Rectangle 679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4" name="Rectangle 680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5" name="Rectangle 681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6" name="Rectangle 682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7" name="Freeform 683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8" name="Freeform 684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9" name="Rectangle 685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0" name="Rectangle 686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1" name="Rectangle 687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2" name="Rectangle 688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3" name="Freeform 689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4" name="Freeform 690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5" name="Rectangle 691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6" name="Rectangle 692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7" name="Rectangle 693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8" name="Rectangle 694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9" name="Freeform 695"/>
            <p:cNvSpPr>
              <a:spLocks noEditPoints="1"/>
            </p:cNvSpPr>
            <p:nvPr/>
          </p:nvSpPr>
          <p:spPr bwMode="auto">
            <a:xfrm>
              <a:off x="41646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0" name="Rectangle 696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1" name="Rectangle 697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2" name="Rectangle 698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3" name="Rectangle 699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4" name="Freeform 700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5" name="Freeform 701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6" name="Rectangle 702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7" name="Rectangle 703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8" name="Rectangle 704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9" name="Rectangle 705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0" name="Freeform 706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1" name="Freeform 707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2" name="Rectangle 708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3" name="Rectangle 709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4" name="Rectangle 710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5" name="Rectangle 711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6" name="Freeform 712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7" name="Freeform 713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8" name="Rectangle 714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9" name="Rectangle 715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0" name="Rectangle 716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1" name="Rectangle 717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2" name="Freeform 718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3" name="Freeform 719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4" name="Rectangle 720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5" name="Rectangle 721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6" name="Rectangle 722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7" name="Rectangle 723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8" name="Freeform 724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9" name="Freeform 725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0" name="Rectangle 726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1" name="Rectangle 727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2" name="Rectangle 728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3" name="Rectangle 729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4" name="Freeform 730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5" name="Freeform 731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6" name="Rectangle 732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7" name="Rectangle 733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8" name="Rectangle 734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9" name="Rectangle 735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0" name="Freeform 736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1" name="Freeform 737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2" name="Rectangle 738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3" name="Rectangle 739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4" name="Rectangle 740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5" name="Rectangle 741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6" name="Freeform 742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7" name="Freeform 743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8" name="Rectangle 744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9" name="Rectangle 745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0" name="Rectangle 746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1" name="Rectangle 747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2" name="Freeform 748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3" name="Freeform 749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4" name="Rectangle 750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5" name="Rectangle 751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6" name="Rectangle 752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7" name="Rectangle 753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8" name="Freeform 754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9" name="Freeform 755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0" name="Rectangle 756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1" name="Rectangle 757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2" name="Rectangle 758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3" name="Rectangle 759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4" name="Freeform 760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5" name="Freeform 761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6" name="Rectangle 762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7" name="Rectangle 763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8" name="Rectangle 764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9" name="Rectangle 765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0" name="Freeform 766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1" name="Freeform 767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2" name="Rectangle 768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3" name="Rectangle 769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4" name="Rectangle 770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5" name="Rectangle 771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6" name="Freeform 772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7" name="Freeform 773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8" name="Rectangle 774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9" name="Rectangle 775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0" name="Rectangle 776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1" name="Rectangle 777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2" name="Freeform 778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3" name="Freeform 779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4" name="Rectangle 780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5" name="Rectangle 781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6" name="Rectangle 782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7" name="Rectangle 783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8" name="Freeform 784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9" name="Freeform 785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0" name="Rectangle 786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1" name="Rectangle 787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2" name="Rectangle 788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3" name="Rectangle 789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4" name="Freeform 790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5" name="Freeform 791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6" name="Rectangle 792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7" name="Rectangle 793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8" name="Rectangle 794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9" name="Rectangle 795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0" name="Freeform 796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1" name="Freeform 797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2" name="Rectangle 798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3" name="Rectangle 799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4" name="Rectangle 800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5" name="Rectangle 801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6" name="Freeform 802"/>
            <p:cNvSpPr>
              <a:spLocks noEditPoints="1"/>
            </p:cNvSpPr>
            <p:nvPr/>
          </p:nvSpPr>
          <p:spPr bwMode="auto">
            <a:xfrm>
              <a:off x="118536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7" name="Rectangle 803"/>
            <p:cNvSpPr>
              <a:spLocks noChangeArrowheads="1"/>
            </p:cNvSpPr>
            <p:nvPr/>
          </p:nvSpPr>
          <p:spPr bwMode="auto">
            <a:xfrm>
              <a:off x="119536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</p:grpSp>
      <p:sp>
        <p:nvSpPr>
          <p:cNvPr id="4495" name="矩形 4494"/>
          <p:cNvSpPr/>
          <p:nvPr/>
        </p:nvSpPr>
        <p:spPr>
          <a:xfrm>
            <a:off x="0" y="5814000"/>
            <a:ext cx="12198000" cy="1044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4834228" y="2182586"/>
            <a:ext cx="5950459" cy="3967920"/>
            <a:chOff x="171668" y="1231086"/>
            <a:chExt cx="7688642" cy="5126987"/>
          </a:xfrm>
        </p:grpSpPr>
        <p:pic>
          <p:nvPicPr>
            <p:cNvPr id="4496" name="图片 4495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084504" y="5694323"/>
              <a:ext cx="4578750" cy="663750"/>
            </a:xfrm>
            <a:prstGeom prst="rect">
              <a:avLst/>
            </a:prstGeom>
          </p:spPr>
        </p:pic>
        <p:grpSp>
          <p:nvGrpSpPr>
            <p:cNvPr id="3474" name="组合 3473"/>
            <p:cNvGrpSpPr/>
            <p:nvPr/>
          </p:nvGrpSpPr>
          <p:grpSpPr>
            <a:xfrm>
              <a:off x="171668" y="1231086"/>
              <a:ext cx="7423404" cy="4972882"/>
              <a:chOff x="1713499" y="380438"/>
              <a:chExt cx="8917586" cy="5973825"/>
            </a:xfrm>
          </p:grpSpPr>
          <p:sp>
            <p:nvSpPr>
              <p:cNvPr id="3075" name="Rectangle 207"/>
              <p:cNvSpPr>
                <a:spLocks noChangeArrowheads="1"/>
              </p:cNvSpPr>
              <p:nvPr/>
            </p:nvSpPr>
            <p:spPr bwMode="auto">
              <a:xfrm>
                <a:off x="2815482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7" name="Rectangle 209"/>
              <p:cNvSpPr>
                <a:spLocks noChangeArrowheads="1"/>
              </p:cNvSpPr>
              <p:nvPr/>
            </p:nvSpPr>
            <p:spPr bwMode="auto">
              <a:xfrm>
                <a:off x="2815482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0" name="Rectangle 212"/>
              <p:cNvSpPr>
                <a:spLocks noChangeArrowheads="1"/>
              </p:cNvSpPr>
              <p:nvPr/>
            </p:nvSpPr>
            <p:spPr bwMode="auto">
              <a:xfrm>
                <a:off x="3105234" y="426675"/>
                <a:ext cx="266634" cy="252762"/>
              </a:xfrm>
              <a:prstGeom prst="rect">
                <a:avLst/>
              </a:prstGeom>
              <a:solidFill>
                <a:srgbClr val="DE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1" name="Rectangle 213"/>
              <p:cNvSpPr>
                <a:spLocks noChangeArrowheads="1"/>
              </p:cNvSpPr>
              <p:nvPr/>
            </p:nvSpPr>
            <p:spPr bwMode="auto">
              <a:xfrm>
                <a:off x="3105234" y="426675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2" name="Rectangle 214"/>
              <p:cNvSpPr>
                <a:spLocks noChangeArrowheads="1"/>
              </p:cNvSpPr>
              <p:nvPr/>
            </p:nvSpPr>
            <p:spPr bwMode="auto">
              <a:xfrm>
                <a:off x="2815482" y="426675"/>
                <a:ext cx="266634" cy="252762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3" name="Rectangle 215"/>
              <p:cNvSpPr>
                <a:spLocks noChangeArrowheads="1"/>
              </p:cNvSpPr>
              <p:nvPr/>
            </p:nvSpPr>
            <p:spPr bwMode="auto">
              <a:xfrm>
                <a:off x="2815482" y="426675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4" name="Rectangle 216"/>
              <p:cNvSpPr>
                <a:spLocks noChangeArrowheads="1"/>
              </p:cNvSpPr>
              <p:nvPr/>
            </p:nvSpPr>
            <p:spPr bwMode="auto">
              <a:xfrm>
                <a:off x="2815482" y="702556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5" name="Rectangle 217"/>
              <p:cNvSpPr>
                <a:spLocks noChangeArrowheads="1"/>
              </p:cNvSpPr>
              <p:nvPr/>
            </p:nvSpPr>
            <p:spPr bwMode="auto">
              <a:xfrm>
                <a:off x="2815482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2" name="Rectangle 224"/>
              <p:cNvSpPr>
                <a:spLocks noChangeArrowheads="1"/>
              </p:cNvSpPr>
              <p:nvPr/>
            </p:nvSpPr>
            <p:spPr bwMode="auto">
              <a:xfrm>
                <a:off x="3105234" y="2647594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3" name="Rectangle 225"/>
              <p:cNvSpPr>
                <a:spLocks noChangeArrowheads="1"/>
              </p:cNvSpPr>
              <p:nvPr/>
            </p:nvSpPr>
            <p:spPr bwMode="auto">
              <a:xfrm>
                <a:off x="3105234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9" name="Rectangle 231"/>
              <p:cNvSpPr>
                <a:spLocks noChangeArrowheads="1"/>
              </p:cNvSpPr>
              <p:nvPr/>
            </p:nvSpPr>
            <p:spPr bwMode="auto">
              <a:xfrm>
                <a:off x="4254996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2" name="Rectangle 234"/>
              <p:cNvSpPr>
                <a:spLocks noChangeArrowheads="1"/>
              </p:cNvSpPr>
              <p:nvPr/>
            </p:nvSpPr>
            <p:spPr bwMode="auto">
              <a:xfrm>
                <a:off x="3390363" y="2647594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3" name="Rectangle 235"/>
              <p:cNvSpPr>
                <a:spLocks noChangeArrowheads="1"/>
              </p:cNvSpPr>
              <p:nvPr/>
            </p:nvSpPr>
            <p:spPr bwMode="auto">
              <a:xfrm>
                <a:off x="3390363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5" name="Rectangle 237"/>
              <p:cNvSpPr>
                <a:spLocks noChangeArrowheads="1"/>
              </p:cNvSpPr>
              <p:nvPr/>
            </p:nvSpPr>
            <p:spPr bwMode="auto">
              <a:xfrm>
                <a:off x="3680115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7" name="Rectangle 239"/>
              <p:cNvSpPr>
                <a:spLocks noChangeArrowheads="1"/>
              </p:cNvSpPr>
              <p:nvPr/>
            </p:nvSpPr>
            <p:spPr bwMode="auto">
              <a:xfrm>
                <a:off x="3969867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9" name="Rectangle 241"/>
              <p:cNvSpPr>
                <a:spLocks noChangeArrowheads="1"/>
              </p:cNvSpPr>
              <p:nvPr/>
            </p:nvSpPr>
            <p:spPr bwMode="auto">
              <a:xfrm>
                <a:off x="6563766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3" name="Rectangle 245"/>
              <p:cNvSpPr>
                <a:spLocks noChangeArrowheads="1"/>
              </p:cNvSpPr>
              <p:nvPr/>
            </p:nvSpPr>
            <p:spPr bwMode="auto">
              <a:xfrm>
                <a:off x="7138646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5" name="Rectangle 247"/>
              <p:cNvSpPr>
                <a:spLocks noChangeArrowheads="1"/>
              </p:cNvSpPr>
              <p:nvPr/>
            </p:nvSpPr>
            <p:spPr bwMode="auto">
              <a:xfrm>
                <a:off x="6853518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3" name="Rectangle 255"/>
              <p:cNvSpPr>
                <a:spLocks noChangeArrowheads="1"/>
              </p:cNvSpPr>
              <p:nvPr/>
            </p:nvSpPr>
            <p:spPr bwMode="auto">
              <a:xfrm>
                <a:off x="3105234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9" name="Rectangle 261"/>
              <p:cNvSpPr>
                <a:spLocks noChangeArrowheads="1"/>
              </p:cNvSpPr>
              <p:nvPr/>
            </p:nvSpPr>
            <p:spPr bwMode="auto">
              <a:xfrm>
                <a:off x="3969867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1" name="Rectangle 263"/>
              <p:cNvSpPr>
                <a:spLocks noChangeArrowheads="1"/>
              </p:cNvSpPr>
              <p:nvPr/>
            </p:nvSpPr>
            <p:spPr bwMode="auto">
              <a:xfrm>
                <a:off x="3969867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3" name="Rectangle 265"/>
              <p:cNvSpPr>
                <a:spLocks noChangeArrowheads="1"/>
              </p:cNvSpPr>
              <p:nvPr/>
            </p:nvSpPr>
            <p:spPr bwMode="auto">
              <a:xfrm>
                <a:off x="3969867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5" name="Rectangle 267"/>
              <p:cNvSpPr>
                <a:spLocks noChangeArrowheads="1"/>
              </p:cNvSpPr>
              <p:nvPr/>
            </p:nvSpPr>
            <p:spPr bwMode="auto">
              <a:xfrm>
                <a:off x="3969867" y="97843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9" name="Rectangle 271"/>
              <p:cNvSpPr>
                <a:spLocks noChangeArrowheads="1"/>
              </p:cNvSpPr>
              <p:nvPr/>
            </p:nvSpPr>
            <p:spPr bwMode="auto">
              <a:xfrm>
                <a:off x="3969867" y="1258942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3" name="Rectangle 275"/>
              <p:cNvSpPr>
                <a:spLocks noChangeArrowheads="1"/>
              </p:cNvSpPr>
              <p:nvPr/>
            </p:nvSpPr>
            <p:spPr bwMode="auto">
              <a:xfrm>
                <a:off x="4544748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5" name="Rectangle 277"/>
              <p:cNvSpPr>
                <a:spLocks noChangeArrowheads="1"/>
              </p:cNvSpPr>
              <p:nvPr/>
            </p:nvSpPr>
            <p:spPr bwMode="auto">
              <a:xfrm>
                <a:off x="4254996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7" name="Rectangle 279"/>
              <p:cNvSpPr>
                <a:spLocks noChangeArrowheads="1"/>
              </p:cNvSpPr>
              <p:nvPr/>
            </p:nvSpPr>
            <p:spPr bwMode="auto">
              <a:xfrm>
                <a:off x="4254996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8" name="Rectangle 280"/>
              <p:cNvSpPr>
                <a:spLocks noChangeArrowheads="1"/>
              </p:cNvSpPr>
              <p:nvPr/>
            </p:nvSpPr>
            <p:spPr bwMode="auto">
              <a:xfrm>
                <a:off x="3105234" y="702556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9" name="Rectangle 281"/>
              <p:cNvSpPr>
                <a:spLocks noChangeArrowheads="1"/>
              </p:cNvSpPr>
              <p:nvPr/>
            </p:nvSpPr>
            <p:spPr bwMode="auto">
              <a:xfrm>
                <a:off x="3105234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1" name="Rectangle 283"/>
              <p:cNvSpPr>
                <a:spLocks noChangeArrowheads="1"/>
              </p:cNvSpPr>
              <p:nvPr/>
            </p:nvSpPr>
            <p:spPr bwMode="auto">
              <a:xfrm>
                <a:off x="4254996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3" name="Rectangle 285"/>
              <p:cNvSpPr>
                <a:spLocks noChangeArrowheads="1"/>
              </p:cNvSpPr>
              <p:nvPr/>
            </p:nvSpPr>
            <p:spPr bwMode="auto">
              <a:xfrm>
                <a:off x="4254996" y="1258942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1" name="Rectangle 293"/>
              <p:cNvSpPr>
                <a:spLocks noChangeArrowheads="1"/>
              </p:cNvSpPr>
              <p:nvPr/>
            </p:nvSpPr>
            <p:spPr bwMode="auto">
              <a:xfrm>
                <a:off x="4254996" y="97843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3" name="Rectangle 295"/>
              <p:cNvSpPr>
                <a:spLocks noChangeArrowheads="1"/>
              </p:cNvSpPr>
              <p:nvPr/>
            </p:nvSpPr>
            <p:spPr bwMode="auto">
              <a:xfrm>
                <a:off x="3680115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4" name="Rectangle 296"/>
              <p:cNvSpPr>
                <a:spLocks noChangeArrowheads="1"/>
              </p:cNvSpPr>
              <p:nvPr/>
            </p:nvSpPr>
            <p:spPr bwMode="auto">
              <a:xfrm>
                <a:off x="3390363" y="702556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5" name="Rectangle 297"/>
              <p:cNvSpPr>
                <a:spLocks noChangeArrowheads="1"/>
              </p:cNvSpPr>
              <p:nvPr/>
            </p:nvSpPr>
            <p:spPr bwMode="auto">
              <a:xfrm>
                <a:off x="3390363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9" name="Rectangle 311"/>
              <p:cNvSpPr>
                <a:spLocks noChangeArrowheads="1"/>
              </p:cNvSpPr>
              <p:nvPr/>
            </p:nvSpPr>
            <p:spPr bwMode="auto">
              <a:xfrm>
                <a:off x="3105234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3" name="Rectangle 315"/>
              <p:cNvSpPr>
                <a:spLocks noChangeArrowheads="1"/>
              </p:cNvSpPr>
              <p:nvPr/>
            </p:nvSpPr>
            <p:spPr bwMode="auto">
              <a:xfrm>
                <a:off x="4544748" y="97843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4" name="Rectangle 316"/>
              <p:cNvSpPr>
                <a:spLocks noChangeArrowheads="1"/>
              </p:cNvSpPr>
              <p:nvPr/>
            </p:nvSpPr>
            <p:spPr bwMode="auto">
              <a:xfrm>
                <a:off x="3390363" y="426675"/>
                <a:ext cx="266634" cy="252762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5" name="Rectangle 317"/>
              <p:cNvSpPr>
                <a:spLocks noChangeArrowheads="1"/>
              </p:cNvSpPr>
              <p:nvPr/>
            </p:nvSpPr>
            <p:spPr bwMode="auto">
              <a:xfrm>
                <a:off x="3390363" y="426675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1" name="Rectangle 323"/>
              <p:cNvSpPr>
                <a:spLocks noChangeArrowheads="1"/>
              </p:cNvSpPr>
              <p:nvPr/>
            </p:nvSpPr>
            <p:spPr bwMode="auto">
              <a:xfrm>
                <a:off x="3680115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5" name="Rectangle 327"/>
              <p:cNvSpPr>
                <a:spLocks noChangeArrowheads="1"/>
              </p:cNvSpPr>
              <p:nvPr/>
            </p:nvSpPr>
            <p:spPr bwMode="auto">
              <a:xfrm>
                <a:off x="3680115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3" name="Rectangle 335"/>
              <p:cNvSpPr>
                <a:spLocks noChangeArrowheads="1"/>
              </p:cNvSpPr>
              <p:nvPr/>
            </p:nvSpPr>
            <p:spPr bwMode="auto">
              <a:xfrm>
                <a:off x="3390363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5" name="Rectangle 337"/>
              <p:cNvSpPr>
                <a:spLocks noChangeArrowheads="1"/>
              </p:cNvSpPr>
              <p:nvPr/>
            </p:nvSpPr>
            <p:spPr bwMode="auto">
              <a:xfrm>
                <a:off x="3390363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0" name="Rectangle 342"/>
              <p:cNvSpPr>
                <a:spLocks noChangeArrowheads="1"/>
              </p:cNvSpPr>
              <p:nvPr/>
            </p:nvSpPr>
            <p:spPr bwMode="auto">
              <a:xfrm>
                <a:off x="4544748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1" name="Rectangle 343"/>
              <p:cNvSpPr>
                <a:spLocks noChangeArrowheads="1"/>
              </p:cNvSpPr>
              <p:nvPr/>
            </p:nvSpPr>
            <p:spPr bwMode="auto">
              <a:xfrm>
                <a:off x="4544748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3" name="Rectangle 345"/>
              <p:cNvSpPr>
                <a:spLocks noChangeArrowheads="1"/>
              </p:cNvSpPr>
              <p:nvPr/>
            </p:nvSpPr>
            <p:spPr bwMode="auto">
              <a:xfrm>
                <a:off x="5409381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5" name="Rectangle 347"/>
              <p:cNvSpPr>
                <a:spLocks noChangeArrowheads="1"/>
              </p:cNvSpPr>
              <p:nvPr/>
            </p:nvSpPr>
            <p:spPr bwMode="auto">
              <a:xfrm>
                <a:off x="5699133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6" name="Rectangle 348"/>
              <p:cNvSpPr>
                <a:spLocks noChangeArrowheads="1"/>
              </p:cNvSpPr>
              <p:nvPr/>
            </p:nvSpPr>
            <p:spPr bwMode="auto">
              <a:xfrm>
                <a:off x="5409381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7" name="Rectangle 349"/>
              <p:cNvSpPr>
                <a:spLocks noChangeArrowheads="1"/>
              </p:cNvSpPr>
              <p:nvPr/>
            </p:nvSpPr>
            <p:spPr bwMode="auto">
              <a:xfrm>
                <a:off x="5409381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8" name="Rectangle 350"/>
              <p:cNvSpPr>
                <a:spLocks noChangeArrowheads="1"/>
              </p:cNvSpPr>
              <p:nvPr/>
            </p:nvSpPr>
            <p:spPr bwMode="auto">
              <a:xfrm>
                <a:off x="5409381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9" name="Rectangle 351"/>
              <p:cNvSpPr>
                <a:spLocks noChangeArrowheads="1"/>
              </p:cNvSpPr>
              <p:nvPr/>
            </p:nvSpPr>
            <p:spPr bwMode="auto">
              <a:xfrm>
                <a:off x="5409381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0" name="Rectangle 352"/>
              <p:cNvSpPr>
                <a:spLocks noChangeArrowheads="1"/>
              </p:cNvSpPr>
              <p:nvPr/>
            </p:nvSpPr>
            <p:spPr bwMode="auto">
              <a:xfrm>
                <a:off x="5988885" y="4025458"/>
                <a:ext cx="266634" cy="257386"/>
              </a:xfrm>
              <a:prstGeom prst="rect">
                <a:avLst/>
              </a:prstGeom>
              <a:solidFill>
                <a:srgbClr val="DE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1" name="Rectangle 353"/>
              <p:cNvSpPr>
                <a:spLocks noChangeArrowheads="1"/>
              </p:cNvSpPr>
              <p:nvPr/>
            </p:nvSpPr>
            <p:spPr bwMode="auto">
              <a:xfrm>
                <a:off x="5988885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6" name="Rectangle 358"/>
              <p:cNvSpPr>
                <a:spLocks noChangeArrowheads="1"/>
              </p:cNvSpPr>
              <p:nvPr/>
            </p:nvSpPr>
            <p:spPr bwMode="auto">
              <a:xfrm>
                <a:off x="5988885" y="3749577"/>
                <a:ext cx="266634" cy="257386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7" name="Rectangle 359"/>
              <p:cNvSpPr>
                <a:spLocks noChangeArrowheads="1"/>
              </p:cNvSpPr>
              <p:nvPr/>
            </p:nvSpPr>
            <p:spPr bwMode="auto">
              <a:xfrm>
                <a:off x="5988885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0" name="Rectangle 362"/>
              <p:cNvSpPr>
                <a:spLocks noChangeArrowheads="1"/>
              </p:cNvSpPr>
              <p:nvPr/>
            </p:nvSpPr>
            <p:spPr bwMode="auto">
              <a:xfrm>
                <a:off x="5699133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1" name="Rectangle 363"/>
              <p:cNvSpPr>
                <a:spLocks noChangeArrowheads="1"/>
              </p:cNvSpPr>
              <p:nvPr/>
            </p:nvSpPr>
            <p:spPr bwMode="auto">
              <a:xfrm>
                <a:off x="5699133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2" name="Rectangle 364"/>
              <p:cNvSpPr>
                <a:spLocks noChangeArrowheads="1"/>
              </p:cNvSpPr>
              <p:nvPr/>
            </p:nvSpPr>
            <p:spPr bwMode="auto">
              <a:xfrm>
                <a:off x="5699133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3" name="Rectangle 365"/>
              <p:cNvSpPr>
                <a:spLocks noChangeArrowheads="1"/>
              </p:cNvSpPr>
              <p:nvPr/>
            </p:nvSpPr>
            <p:spPr bwMode="auto">
              <a:xfrm>
                <a:off x="5699133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8" name="Rectangle 370"/>
              <p:cNvSpPr>
                <a:spLocks noChangeArrowheads="1"/>
              </p:cNvSpPr>
              <p:nvPr/>
            </p:nvSpPr>
            <p:spPr bwMode="auto">
              <a:xfrm>
                <a:off x="4834500" y="3473696"/>
                <a:ext cx="266634" cy="252762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9" name="Rectangle 371"/>
              <p:cNvSpPr>
                <a:spLocks noChangeArrowheads="1"/>
              </p:cNvSpPr>
              <p:nvPr/>
            </p:nvSpPr>
            <p:spPr bwMode="auto">
              <a:xfrm>
                <a:off x="4834500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1" name="Rectangle 373"/>
              <p:cNvSpPr>
                <a:spLocks noChangeArrowheads="1"/>
              </p:cNvSpPr>
              <p:nvPr/>
            </p:nvSpPr>
            <p:spPr bwMode="auto">
              <a:xfrm>
                <a:off x="4834500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4" name="Rectangle 376"/>
              <p:cNvSpPr>
                <a:spLocks noChangeArrowheads="1"/>
              </p:cNvSpPr>
              <p:nvPr/>
            </p:nvSpPr>
            <p:spPr bwMode="auto">
              <a:xfrm>
                <a:off x="4834500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5" name="Rectangle 377"/>
              <p:cNvSpPr>
                <a:spLocks noChangeArrowheads="1"/>
              </p:cNvSpPr>
              <p:nvPr/>
            </p:nvSpPr>
            <p:spPr bwMode="auto">
              <a:xfrm>
                <a:off x="4834500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6" name="Rectangle 378"/>
              <p:cNvSpPr>
                <a:spLocks noChangeArrowheads="1"/>
              </p:cNvSpPr>
              <p:nvPr/>
            </p:nvSpPr>
            <p:spPr bwMode="auto">
              <a:xfrm>
                <a:off x="4834500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7" name="Rectangle 379"/>
              <p:cNvSpPr>
                <a:spLocks noChangeArrowheads="1"/>
              </p:cNvSpPr>
              <p:nvPr/>
            </p:nvSpPr>
            <p:spPr bwMode="auto">
              <a:xfrm>
                <a:off x="4834500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8" name="Rectangle 380"/>
              <p:cNvSpPr>
                <a:spLocks noChangeArrowheads="1"/>
              </p:cNvSpPr>
              <p:nvPr/>
            </p:nvSpPr>
            <p:spPr bwMode="auto">
              <a:xfrm>
                <a:off x="4544748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9" name="Rectangle 381"/>
              <p:cNvSpPr>
                <a:spLocks noChangeArrowheads="1"/>
              </p:cNvSpPr>
              <p:nvPr/>
            </p:nvSpPr>
            <p:spPr bwMode="auto">
              <a:xfrm>
                <a:off x="4544748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0" name="Rectangle 382"/>
              <p:cNvSpPr>
                <a:spLocks noChangeArrowheads="1"/>
              </p:cNvSpPr>
              <p:nvPr/>
            </p:nvSpPr>
            <p:spPr bwMode="auto">
              <a:xfrm>
                <a:off x="5119628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1" name="Rectangle 383"/>
              <p:cNvSpPr>
                <a:spLocks noChangeArrowheads="1"/>
              </p:cNvSpPr>
              <p:nvPr/>
            </p:nvSpPr>
            <p:spPr bwMode="auto">
              <a:xfrm>
                <a:off x="5119628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2" name="Rectangle 384"/>
              <p:cNvSpPr>
                <a:spLocks noChangeArrowheads="1"/>
              </p:cNvSpPr>
              <p:nvPr/>
            </p:nvSpPr>
            <p:spPr bwMode="auto">
              <a:xfrm>
                <a:off x="5119628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3" name="Rectangle 385"/>
              <p:cNvSpPr>
                <a:spLocks noChangeArrowheads="1"/>
              </p:cNvSpPr>
              <p:nvPr/>
            </p:nvSpPr>
            <p:spPr bwMode="auto">
              <a:xfrm>
                <a:off x="5119628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5" name="Rectangle 387"/>
              <p:cNvSpPr>
                <a:spLocks noChangeArrowheads="1"/>
              </p:cNvSpPr>
              <p:nvPr/>
            </p:nvSpPr>
            <p:spPr bwMode="auto">
              <a:xfrm>
                <a:off x="5119628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1" name="Rectangle 393"/>
              <p:cNvSpPr>
                <a:spLocks noChangeArrowheads="1"/>
              </p:cNvSpPr>
              <p:nvPr/>
            </p:nvSpPr>
            <p:spPr bwMode="auto">
              <a:xfrm>
                <a:off x="7138646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2" name="Rectangle 404"/>
              <p:cNvSpPr>
                <a:spLocks noChangeArrowheads="1"/>
              </p:cNvSpPr>
              <p:nvPr/>
            </p:nvSpPr>
            <p:spPr bwMode="auto">
              <a:xfrm>
                <a:off x="6853518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3" name="Rectangle 405"/>
              <p:cNvSpPr>
                <a:spLocks noChangeArrowheads="1"/>
              </p:cNvSpPr>
              <p:nvPr/>
            </p:nvSpPr>
            <p:spPr bwMode="auto">
              <a:xfrm>
                <a:off x="6853518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5" name="Rectangle 408"/>
              <p:cNvSpPr>
                <a:spLocks noChangeArrowheads="1"/>
              </p:cNvSpPr>
              <p:nvPr/>
            </p:nvSpPr>
            <p:spPr bwMode="auto">
              <a:xfrm>
                <a:off x="6853518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8" name="Rectangle 411"/>
              <p:cNvSpPr>
                <a:spLocks noChangeArrowheads="1"/>
              </p:cNvSpPr>
              <p:nvPr/>
            </p:nvSpPr>
            <p:spPr bwMode="auto">
              <a:xfrm>
                <a:off x="6853518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9" name="Rectangle 412"/>
              <p:cNvSpPr>
                <a:spLocks noChangeArrowheads="1"/>
              </p:cNvSpPr>
              <p:nvPr/>
            </p:nvSpPr>
            <p:spPr bwMode="auto">
              <a:xfrm>
                <a:off x="6853518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0" name="Rectangle 413"/>
              <p:cNvSpPr>
                <a:spLocks noChangeArrowheads="1"/>
              </p:cNvSpPr>
              <p:nvPr/>
            </p:nvSpPr>
            <p:spPr bwMode="auto">
              <a:xfrm>
                <a:off x="2302251" y="3749577"/>
                <a:ext cx="20498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1" name="Rectangle 414"/>
              <p:cNvSpPr>
                <a:spLocks noChangeArrowheads="1"/>
              </p:cNvSpPr>
              <p:nvPr/>
            </p:nvSpPr>
            <p:spPr bwMode="auto">
              <a:xfrm>
                <a:off x="2302251" y="3749577"/>
                <a:ext cx="20498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3" name="Rectangle 416"/>
              <p:cNvSpPr>
                <a:spLocks noChangeArrowheads="1"/>
              </p:cNvSpPr>
              <p:nvPr/>
            </p:nvSpPr>
            <p:spPr bwMode="auto">
              <a:xfrm>
                <a:off x="2302251" y="3473696"/>
                <a:ext cx="20498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5" name="Rectangle 418"/>
              <p:cNvSpPr>
                <a:spLocks noChangeArrowheads="1"/>
              </p:cNvSpPr>
              <p:nvPr/>
            </p:nvSpPr>
            <p:spPr bwMode="auto">
              <a:xfrm>
                <a:off x="2302251" y="3193191"/>
                <a:ext cx="20498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6" name="Rectangle 419"/>
              <p:cNvSpPr>
                <a:spLocks noChangeArrowheads="1"/>
              </p:cNvSpPr>
              <p:nvPr/>
            </p:nvSpPr>
            <p:spPr bwMode="auto">
              <a:xfrm>
                <a:off x="2302251" y="4025458"/>
                <a:ext cx="20498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7" name="Rectangle 420"/>
              <p:cNvSpPr>
                <a:spLocks noChangeArrowheads="1"/>
              </p:cNvSpPr>
              <p:nvPr/>
            </p:nvSpPr>
            <p:spPr bwMode="auto">
              <a:xfrm>
                <a:off x="2302251" y="4025458"/>
                <a:ext cx="20498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8" name="Rectangle 421"/>
              <p:cNvSpPr>
                <a:spLocks noChangeArrowheads="1"/>
              </p:cNvSpPr>
              <p:nvPr/>
            </p:nvSpPr>
            <p:spPr bwMode="auto">
              <a:xfrm>
                <a:off x="2302251" y="2917310"/>
                <a:ext cx="204984" cy="257386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9" name="Rectangle 422"/>
              <p:cNvSpPr>
                <a:spLocks noChangeArrowheads="1"/>
              </p:cNvSpPr>
              <p:nvPr/>
            </p:nvSpPr>
            <p:spPr bwMode="auto">
              <a:xfrm>
                <a:off x="2302251" y="2917310"/>
                <a:ext cx="20498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0" name="Rectangle 423"/>
              <p:cNvSpPr>
                <a:spLocks noChangeArrowheads="1"/>
              </p:cNvSpPr>
              <p:nvPr/>
            </p:nvSpPr>
            <p:spPr bwMode="auto">
              <a:xfrm>
                <a:off x="6563765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1" name="Rectangle 424"/>
              <p:cNvSpPr>
                <a:spLocks noChangeArrowheads="1"/>
              </p:cNvSpPr>
              <p:nvPr/>
            </p:nvSpPr>
            <p:spPr bwMode="auto">
              <a:xfrm>
                <a:off x="6563765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2" name="Rectangle 425"/>
              <p:cNvSpPr>
                <a:spLocks noChangeArrowheads="1"/>
              </p:cNvSpPr>
              <p:nvPr/>
            </p:nvSpPr>
            <p:spPr bwMode="auto">
              <a:xfrm>
                <a:off x="6274013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3" name="Rectangle 426"/>
              <p:cNvSpPr>
                <a:spLocks noChangeArrowheads="1"/>
              </p:cNvSpPr>
              <p:nvPr/>
            </p:nvSpPr>
            <p:spPr bwMode="auto">
              <a:xfrm>
                <a:off x="6274013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4" name="Rectangle 427"/>
              <p:cNvSpPr>
                <a:spLocks noChangeArrowheads="1"/>
              </p:cNvSpPr>
              <p:nvPr/>
            </p:nvSpPr>
            <p:spPr bwMode="auto">
              <a:xfrm>
                <a:off x="6274013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5" name="Rectangle 428"/>
              <p:cNvSpPr>
                <a:spLocks noChangeArrowheads="1"/>
              </p:cNvSpPr>
              <p:nvPr/>
            </p:nvSpPr>
            <p:spPr bwMode="auto">
              <a:xfrm>
                <a:off x="6274013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7" name="Rectangle 430"/>
              <p:cNvSpPr>
                <a:spLocks noChangeArrowheads="1"/>
              </p:cNvSpPr>
              <p:nvPr/>
            </p:nvSpPr>
            <p:spPr bwMode="auto">
              <a:xfrm>
                <a:off x="6274013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9" name="Rectangle 432"/>
              <p:cNvSpPr>
                <a:spLocks noChangeArrowheads="1"/>
              </p:cNvSpPr>
              <p:nvPr/>
            </p:nvSpPr>
            <p:spPr bwMode="auto">
              <a:xfrm>
                <a:off x="6274013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3" name="Rectangle 436"/>
              <p:cNvSpPr>
                <a:spLocks noChangeArrowheads="1"/>
              </p:cNvSpPr>
              <p:nvPr/>
            </p:nvSpPr>
            <p:spPr bwMode="auto">
              <a:xfrm>
                <a:off x="6563765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5" name="Rectangle 438"/>
              <p:cNvSpPr>
                <a:spLocks noChangeArrowheads="1"/>
              </p:cNvSpPr>
              <p:nvPr/>
            </p:nvSpPr>
            <p:spPr bwMode="auto">
              <a:xfrm>
                <a:off x="6563765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7" name="Rectangle 440"/>
              <p:cNvSpPr>
                <a:spLocks noChangeArrowheads="1"/>
              </p:cNvSpPr>
              <p:nvPr/>
            </p:nvSpPr>
            <p:spPr bwMode="auto">
              <a:xfrm>
                <a:off x="6563765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8" name="Rectangle 441"/>
              <p:cNvSpPr>
                <a:spLocks noChangeArrowheads="1"/>
              </p:cNvSpPr>
              <p:nvPr/>
            </p:nvSpPr>
            <p:spPr bwMode="auto">
              <a:xfrm>
                <a:off x="6563765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9" name="Rectangle 442"/>
              <p:cNvSpPr>
                <a:spLocks noChangeArrowheads="1"/>
              </p:cNvSpPr>
              <p:nvPr/>
            </p:nvSpPr>
            <p:spPr bwMode="auto">
              <a:xfrm>
                <a:off x="6563765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1" name="Rectangle 444"/>
              <p:cNvSpPr>
                <a:spLocks noChangeArrowheads="1"/>
              </p:cNvSpPr>
              <p:nvPr/>
            </p:nvSpPr>
            <p:spPr bwMode="auto">
              <a:xfrm>
                <a:off x="2525730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2" name="Rectangle 445"/>
              <p:cNvSpPr>
                <a:spLocks noChangeArrowheads="1"/>
              </p:cNvSpPr>
              <p:nvPr/>
            </p:nvSpPr>
            <p:spPr bwMode="auto">
              <a:xfrm>
                <a:off x="2525730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3" name="Rectangle 446"/>
              <p:cNvSpPr>
                <a:spLocks noChangeArrowheads="1"/>
              </p:cNvSpPr>
              <p:nvPr/>
            </p:nvSpPr>
            <p:spPr bwMode="auto">
              <a:xfrm>
                <a:off x="2525730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4" name="Rectangle 447"/>
              <p:cNvSpPr>
                <a:spLocks noChangeArrowheads="1"/>
              </p:cNvSpPr>
              <p:nvPr/>
            </p:nvSpPr>
            <p:spPr bwMode="auto">
              <a:xfrm>
                <a:off x="2525730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5" name="Rectangle 448"/>
              <p:cNvSpPr>
                <a:spLocks noChangeArrowheads="1"/>
              </p:cNvSpPr>
              <p:nvPr/>
            </p:nvSpPr>
            <p:spPr bwMode="auto">
              <a:xfrm>
                <a:off x="2525730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7" name="Rectangle 450"/>
              <p:cNvSpPr>
                <a:spLocks noChangeArrowheads="1"/>
              </p:cNvSpPr>
              <p:nvPr/>
            </p:nvSpPr>
            <p:spPr bwMode="auto">
              <a:xfrm>
                <a:off x="2525730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9" name="Rectangle 452"/>
              <p:cNvSpPr>
                <a:spLocks noChangeArrowheads="1"/>
              </p:cNvSpPr>
              <p:nvPr/>
            </p:nvSpPr>
            <p:spPr bwMode="auto">
              <a:xfrm>
                <a:off x="2525730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0" name="Rectangle 453"/>
              <p:cNvSpPr>
                <a:spLocks noChangeArrowheads="1"/>
              </p:cNvSpPr>
              <p:nvPr/>
            </p:nvSpPr>
            <p:spPr bwMode="auto">
              <a:xfrm>
                <a:off x="3105234" y="2917310"/>
                <a:ext cx="266634" cy="257386"/>
              </a:xfrm>
              <a:prstGeom prst="rect">
                <a:avLst/>
              </a:prstGeom>
              <a:solidFill>
                <a:srgbClr val="DE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1" name="Rectangle 454"/>
              <p:cNvSpPr>
                <a:spLocks noChangeArrowheads="1"/>
              </p:cNvSpPr>
              <p:nvPr/>
            </p:nvSpPr>
            <p:spPr bwMode="auto">
              <a:xfrm>
                <a:off x="3105234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3" name="Rectangle 456"/>
              <p:cNvSpPr>
                <a:spLocks noChangeArrowheads="1"/>
              </p:cNvSpPr>
              <p:nvPr/>
            </p:nvSpPr>
            <p:spPr bwMode="auto">
              <a:xfrm>
                <a:off x="2815482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5" name="Rectangle 458"/>
              <p:cNvSpPr>
                <a:spLocks noChangeArrowheads="1"/>
              </p:cNvSpPr>
              <p:nvPr/>
            </p:nvSpPr>
            <p:spPr bwMode="auto">
              <a:xfrm>
                <a:off x="2815482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7" name="Rectangle 460"/>
              <p:cNvSpPr>
                <a:spLocks noChangeArrowheads="1"/>
              </p:cNvSpPr>
              <p:nvPr/>
            </p:nvSpPr>
            <p:spPr bwMode="auto">
              <a:xfrm>
                <a:off x="2815482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8" name="Rectangle 461"/>
              <p:cNvSpPr>
                <a:spLocks noChangeArrowheads="1"/>
              </p:cNvSpPr>
              <p:nvPr/>
            </p:nvSpPr>
            <p:spPr bwMode="auto">
              <a:xfrm>
                <a:off x="2815482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9" name="Rectangle 462"/>
              <p:cNvSpPr>
                <a:spLocks noChangeArrowheads="1"/>
              </p:cNvSpPr>
              <p:nvPr/>
            </p:nvSpPr>
            <p:spPr bwMode="auto">
              <a:xfrm>
                <a:off x="2815482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0" name="Rectangle 463"/>
              <p:cNvSpPr>
                <a:spLocks noChangeArrowheads="1"/>
              </p:cNvSpPr>
              <p:nvPr/>
            </p:nvSpPr>
            <p:spPr bwMode="auto">
              <a:xfrm>
                <a:off x="2815482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1" name="Rectangle 464"/>
              <p:cNvSpPr>
                <a:spLocks noChangeArrowheads="1"/>
              </p:cNvSpPr>
              <p:nvPr/>
            </p:nvSpPr>
            <p:spPr bwMode="auto">
              <a:xfrm>
                <a:off x="2815482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2" name="Rectangle 465"/>
              <p:cNvSpPr>
                <a:spLocks noChangeArrowheads="1"/>
              </p:cNvSpPr>
              <p:nvPr/>
            </p:nvSpPr>
            <p:spPr bwMode="auto">
              <a:xfrm>
                <a:off x="3969867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3" name="Rectangle 466"/>
              <p:cNvSpPr>
                <a:spLocks noChangeArrowheads="1"/>
              </p:cNvSpPr>
              <p:nvPr/>
            </p:nvSpPr>
            <p:spPr bwMode="auto">
              <a:xfrm>
                <a:off x="3969867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5" name="Rectangle 468"/>
              <p:cNvSpPr>
                <a:spLocks noChangeArrowheads="1"/>
              </p:cNvSpPr>
              <p:nvPr/>
            </p:nvSpPr>
            <p:spPr bwMode="auto">
              <a:xfrm>
                <a:off x="3969867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7" name="Rectangle 470"/>
              <p:cNvSpPr>
                <a:spLocks noChangeArrowheads="1"/>
              </p:cNvSpPr>
              <p:nvPr/>
            </p:nvSpPr>
            <p:spPr bwMode="auto">
              <a:xfrm>
                <a:off x="3969867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9" name="Rectangle 472"/>
              <p:cNvSpPr>
                <a:spLocks noChangeArrowheads="1"/>
              </p:cNvSpPr>
              <p:nvPr/>
            </p:nvSpPr>
            <p:spPr bwMode="auto">
              <a:xfrm>
                <a:off x="3969867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0" name="Rectangle 473"/>
              <p:cNvSpPr>
                <a:spLocks noChangeArrowheads="1"/>
              </p:cNvSpPr>
              <p:nvPr/>
            </p:nvSpPr>
            <p:spPr bwMode="auto">
              <a:xfrm>
                <a:off x="3969867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1" name="Rectangle 474"/>
              <p:cNvSpPr>
                <a:spLocks noChangeArrowheads="1"/>
              </p:cNvSpPr>
              <p:nvPr/>
            </p:nvSpPr>
            <p:spPr bwMode="auto">
              <a:xfrm>
                <a:off x="3969867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5" name="Rectangle 478"/>
              <p:cNvSpPr>
                <a:spLocks noChangeArrowheads="1"/>
              </p:cNvSpPr>
              <p:nvPr/>
            </p:nvSpPr>
            <p:spPr bwMode="auto">
              <a:xfrm>
                <a:off x="4544748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7" name="Rectangle 480"/>
              <p:cNvSpPr>
                <a:spLocks noChangeArrowheads="1"/>
              </p:cNvSpPr>
              <p:nvPr/>
            </p:nvSpPr>
            <p:spPr bwMode="auto">
              <a:xfrm>
                <a:off x="4254996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9" name="Rectangle 482"/>
              <p:cNvSpPr>
                <a:spLocks noChangeArrowheads="1"/>
              </p:cNvSpPr>
              <p:nvPr/>
            </p:nvSpPr>
            <p:spPr bwMode="auto">
              <a:xfrm>
                <a:off x="3105234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0" name="Rectangle 483"/>
              <p:cNvSpPr>
                <a:spLocks noChangeArrowheads="1"/>
              </p:cNvSpPr>
              <p:nvPr/>
            </p:nvSpPr>
            <p:spPr bwMode="auto">
              <a:xfrm>
                <a:off x="4254996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1" name="Rectangle 484"/>
              <p:cNvSpPr>
                <a:spLocks noChangeArrowheads="1"/>
              </p:cNvSpPr>
              <p:nvPr/>
            </p:nvSpPr>
            <p:spPr bwMode="auto">
              <a:xfrm>
                <a:off x="4254996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3" name="Rectangle 486"/>
              <p:cNvSpPr>
                <a:spLocks noChangeArrowheads="1"/>
              </p:cNvSpPr>
              <p:nvPr/>
            </p:nvSpPr>
            <p:spPr bwMode="auto">
              <a:xfrm>
                <a:off x="4254996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4" name="Rectangle 487"/>
              <p:cNvSpPr>
                <a:spLocks noChangeArrowheads="1"/>
              </p:cNvSpPr>
              <p:nvPr/>
            </p:nvSpPr>
            <p:spPr bwMode="auto">
              <a:xfrm>
                <a:off x="4254996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5" name="Rectangle 488"/>
              <p:cNvSpPr>
                <a:spLocks noChangeArrowheads="1"/>
              </p:cNvSpPr>
              <p:nvPr/>
            </p:nvSpPr>
            <p:spPr bwMode="auto">
              <a:xfrm>
                <a:off x="4254996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6" name="Rectangle 489"/>
              <p:cNvSpPr>
                <a:spLocks noChangeArrowheads="1"/>
              </p:cNvSpPr>
              <p:nvPr/>
            </p:nvSpPr>
            <p:spPr bwMode="auto">
              <a:xfrm>
                <a:off x="4254996" y="3473696"/>
                <a:ext cx="266634" cy="252762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7" name="Rectangle 490"/>
              <p:cNvSpPr>
                <a:spLocks noChangeArrowheads="1"/>
              </p:cNvSpPr>
              <p:nvPr/>
            </p:nvSpPr>
            <p:spPr bwMode="auto">
              <a:xfrm>
                <a:off x="4254996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9" name="Rectangle 492"/>
              <p:cNvSpPr>
                <a:spLocks noChangeArrowheads="1"/>
              </p:cNvSpPr>
              <p:nvPr/>
            </p:nvSpPr>
            <p:spPr bwMode="auto">
              <a:xfrm>
                <a:off x="3390363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0" name="Rectangle 493"/>
              <p:cNvSpPr>
                <a:spLocks noChangeArrowheads="1"/>
              </p:cNvSpPr>
              <p:nvPr/>
            </p:nvSpPr>
            <p:spPr bwMode="auto">
              <a:xfrm>
                <a:off x="3390363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1" name="Rectangle 494"/>
              <p:cNvSpPr>
                <a:spLocks noChangeArrowheads="1"/>
              </p:cNvSpPr>
              <p:nvPr/>
            </p:nvSpPr>
            <p:spPr bwMode="auto">
              <a:xfrm>
                <a:off x="3390363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2" name="Rectangle 495"/>
              <p:cNvSpPr>
                <a:spLocks noChangeArrowheads="1"/>
              </p:cNvSpPr>
              <p:nvPr/>
            </p:nvSpPr>
            <p:spPr bwMode="auto">
              <a:xfrm>
                <a:off x="3390363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3" name="Rectangle 496"/>
              <p:cNvSpPr>
                <a:spLocks noChangeArrowheads="1"/>
              </p:cNvSpPr>
              <p:nvPr/>
            </p:nvSpPr>
            <p:spPr bwMode="auto">
              <a:xfrm>
                <a:off x="3390363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5" name="Rectangle 498"/>
              <p:cNvSpPr>
                <a:spLocks noChangeArrowheads="1"/>
              </p:cNvSpPr>
              <p:nvPr/>
            </p:nvSpPr>
            <p:spPr bwMode="auto">
              <a:xfrm>
                <a:off x="3390363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6" name="Rectangle 499"/>
              <p:cNvSpPr>
                <a:spLocks noChangeArrowheads="1"/>
              </p:cNvSpPr>
              <p:nvPr/>
            </p:nvSpPr>
            <p:spPr bwMode="auto">
              <a:xfrm>
                <a:off x="3105234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7" name="Rectangle 500"/>
              <p:cNvSpPr>
                <a:spLocks noChangeArrowheads="1"/>
              </p:cNvSpPr>
              <p:nvPr/>
            </p:nvSpPr>
            <p:spPr bwMode="auto">
              <a:xfrm>
                <a:off x="3105234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9" name="Rectangle 502"/>
              <p:cNvSpPr>
                <a:spLocks noChangeArrowheads="1"/>
              </p:cNvSpPr>
              <p:nvPr/>
            </p:nvSpPr>
            <p:spPr bwMode="auto">
              <a:xfrm>
                <a:off x="3105234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0" name="Rectangle 503"/>
              <p:cNvSpPr>
                <a:spLocks noChangeArrowheads="1"/>
              </p:cNvSpPr>
              <p:nvPr/>
            </p:nvSpPr>
            <p:spPr bwMode="auto">
              <a:xfrm>
                <a:off x="3105234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1" name="Rectangle 504"/>
              <p:cNvSpPr>
                <a:spLocks noChangeArrowheads="1"/>
              </p:cNvSpPr>
              <p:nvPr/>
            </p:nvSpPr>
            <p:spPr bwMode="auto">
              <a:xfrm>
                <a:off x="3105234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2" name="Rectangle 505"/>
              <p:cNvSpPr>
                <a:spLocks noChangeArrowheads="1"/>
              </p:cNvSpPr>
              <p:nvPr/>
            </p:nvSpPr>
            <p:spPr bwMode="auto">
              <a:xfrm>
                <a:off x="4544748" y="3473696"/>
                <a:ext cx="266634" cy="252762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3" name="Rectangle 506"/>
              <p:cNvSpPr>
                <a:spLocks noChangeArrowheads="1"/>
              </p:cNvSpPr>
              <p:nvPr/>
            </p:nvSpPr>
            <p:spPr bwMode="auto">
              <a:xfrm>
                <a:off x="4544748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4" name="Rectangle 507"/>
              <p:cNvSpPr>
                <a:spLocks noChangeArrowheads="1"/>
              </p:cNvSpPr>
              <p:nvPr/>
            </p:nvSpPr>
            <p:spPr bwMode="auto">
              <a:xfrm>
                <a:off x="3390363" y="2917310"/>
                <a:ext cx="266634" cy="257386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5" name="Rectangle 508"/>
              <p:cNvSpPr>
                <a:spLocks noChangeArrowheads="1"/>
              </p:cNvSpPr>
              <p:nvPr/>
            </p:nvSpPr>
            <p:spPr bwMode="auto">
              <a:xfrm>
                <a:off x="3390363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6" name="Rectangle 509"/>
              <p:cNvSpPr>
                <a:spLocks noChangeArrowheads="1"/>
              </p:cNvSpPr>
              <p:nvPr/>
            </p:nvSpPr>
            <p:spPr bwMode="auto">
              <a:xfrm>
                <a:off x="3680115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7" name="Rectangle 510"/>
              <p:cNvSpPr>
                <a:spLocks noChangeArrowheads="1"/>
              </p:cNvSpPr>
              <p:nvPr/>
            </p:nvSpPr>
            <p:spPr bwMode="auto">
              <a:xfrm>
                <a:off x="3680115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9" name="Rectangle 512"/>
              <p:cNvSpPr>
                <a:spLocks noChangeArrowheads="1"/>
              </p:cNvSpPr>
              <p:nvPr/>
            </p:nvSpPr>
            <p:spPr bwMode="auto">
              <a:xfrm>
                <a:off x="3680115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1" name="Rectangle 514"/>
              <p:cNvSpPr>
                <a:spLocks noChangeArrowheads="1"/>
              </p:cNvSpPr>
              <p:nvPr/>
            </p:nvSpPr>
            <p:spPr bwMode="auto">
              <a:xfrm>
                <a:off x="3680115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2" name="Rectangle 515"/>
              <p:cNvSpPr>
                <a:spLocks noChangeArrowheads="1"/>
              </p:cNvSpPr>
              <p:nvPr/>
            </p:nvSpPr>
            <p:spPr bwMode="auto">
              <a:xfrm>
                <a:off x="3680115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3" name="Rectangle 516"/>
              <p:cNvSpPr>
                <a:spLocks noChangeArrowheads="1"/>
              </p:cNvSpPr>
              <p:nvPr/>
            </p:nvSpPr>
            <p:spPr bwMode="auto">
              <a:xfrm>
                <a:off x="3680115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5" name="Rectangle 518"/>
              <p:cNvSpPr>
                <a:spLocks noChangeArrowheads="1"/>
              </p:cNvSpPr>
              <p:nvPr/>
            </p:nvSpPr>
            <p:spPr bwMode="auto">
              <a:xfrm>
                <a:off x="3680115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3" name="Rectangle 526"/>
              <p:cNvSpPr>
                <a:spLocks noChangeArrowheads="1"/>
              </p:cNvSpPr>
              <p:nvPr/>
            </p:nvSpPr>
            <p:spPr bwMode="auto">
              <a:xfrm>
                <a:off x="7428398" y="181532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9" name="Rectangle 532"/>
              <p:cNvSpPr>
                <a:spLocks noChangeArrowheads="1"/>
              </p:cNvSpPr>
              <p:nvPr/>
            </p:nvSpPr>
            <p:spPr bwMode="auto">
              <a:xfrm>
                <a:off x="7428398" y="1534823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1" name="Rectangle 534"/>
              <p:cNvSpPr>
                <a:spLocks noChangeArrowheads="1"/>
              </p:cNvSpPr>
              <p:nvPr/>
            </p:nvSpPr>
            <p:spPr bwMode="auto">
              <a:xfrm>
                <a:off x="7428398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3" name="Rectangle 536"/>
              <p:cNvSpPr>
                <a:spLocks noChangeArrowheads="1"/>
              </p:cNvSpPr>
              <p:nvPr/>
            </p:nvSpPr>
            <p:spPr bwMode="auto">
              <a:xfrm>
                <a:off x="7428398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5" name="Rectangle 538"/>
              <p:cNvSpPr>
                <a:spLocks noChangeArrowheads="1"/>
              </p:cNvSpPr>
              <p:nvPr/>
            </p:nvSpPr>
            <p:spPr bwMode="auto">
              <a:xfrm>
                <a:off x="7428398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7" name="Rectangle 540"/>
              <p:cNvSpPr>
                <a:spLocks noChangeArrowheads="1"/>
              </p:cNvSpPr>
              <p:nvPr/>
            </p:nvSpPr>
            <p:spPr bwMode="auto">
              <a:xfrm>
                <a:off x="7428398" y="426675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9" name="Rectangle 542"/>
              <p:cNvSpPr>
                <a:spLocks noChangeArrowheads="1"/>
              </p:cNvSpPr>
              <p:nvPr/>
            </p:nvSpPr>
            <p:spPr bwMode="auto">
              <a:xfrm>
                <a:off x="7428398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3" name="Rectangle 546"/>
              <p:cNvSpPr>
                <a:spLocks noChangeArrowheads="1"/>
              </p:cNvSpPr>
              <p:nvPr/>
            </p:nvSpPr>
            <p:spPr bwMode="auto">
              <a:xfrm>
                <a:off x="7713527" y="426675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5" name="Rectangle 548"/>
              <p:cNvSpPr>
                <a:spLocks noChangeArrowheads="1"/>
              </p:cNvSpPr>
              <p:nvPr/>
            </p:nvSpPr>
            <p:spPr bwMode="auto">
              <a:xfrm>
                <a:off x="7713527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2" name="Rectangle 585"/>
              <p:cNvSpPr>
                <a:spLocks noChangeArrowheads="1"/>
              </p:cNvSpPr>
              <p:nvPr/>
            </p:nvSpPr>
            <p:spPr bwMode="auto">
              <a:xfrm>
                <a:off x="9447416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3" name="Rectangle 586"/>
              <p:cNvSpPr>
                <a:spLocks noChangeArrowheads="1"/>
              </p:cNvSpPr>
              <p:nvPr/>
            </p:nvSpPr>
            <p:spPr bwMode="auto">
              <a:xfrm>
                <a:off x="9447416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4" name="Rectangle 597"/>
              <p:cNvSpPr>
                <a:spLocks noChangeArrowheads="1"/>
              </p:cNvSpPr>
              <p:nvPr/>
            </p:nvSpPr>
            <p:spPr bwMode="auto">
              <a:xfrm>
                <a:off x="9447416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5" name="Rectangle 598"/>
              <p:cNvSpPr>
                <a:spLocks noChangeArrowheads="1"/>
              </p:cNvSpPr>
              <p:nvPr/>
            </p:nvSpPr>
            <p:spPr bwMode="auto">
              <a:xfrm>
                <a:off x="9447416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4" name="Rectangle 809"/>
              <p:cNvSpPr>
                <a:spLocks noChangeArrowheads="1"/>
              </p:cNvSpPr>
              <p:nvPr/>
            </p:nvSpPr>
            <p:spPr bwMode="auto">
              <a:xfrm>
                <a:off x="3969867" y="4296715"/>
                <a:ext cx="266634" cy="255845"/>
              </a:xfrm>
              <a:prstGeom prst="rect">
                <a:avLst/>
              </a:prstGeom>
              <a:solidFill>
                <a:srgbClr val="DE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5" name="Rectangle 810"/>
              <p:cNvSpPr>
                <a:spLocks noChangeArrowheads="1"/>
              </p:cNvSpPr>
              <p:nvPr/>
            </p:nvSpPr>
            <p:spPr bwMode="auto">
              <a:xfrm>
                <a:off x="3969867" y="4296715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6" name="Rectangle 811"/>
              <p:cNvSpPr>
                <a:spLocks noChangeArrowheads="1"/>
              </p:cNvSpPr>
              <p:nvPr/>
            </p:nvSpPr>
            <p:spPr bwMode="auto">
              <a:xfrm>
                <a:off x="3969867" y="5128982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7" name="Rectangle 812"/>
              <p:cNvSpPr>
                <a:spLocks noChangeArrowheads="1"/>
              </p:cNvSpPr>
              <p:nvPr/>
            </p:nvSpPr>
            <p:spPr bwMode="auto">
              <a:xfrm>
                <a:off x="3969867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8" name="Rectangle 813"/>
              <p:cNvSpPr>
                <a:spLocks noChangeArrowheads="1"/>
              </p:cNvSpPr>
              <p:nvPr/>
            </p:nvSpPr>
            <p:spPr bwMode="auto">
              <a:xfrm>
                <a:off x="4544747" y="4296715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9" name="Rectangle 814"/>
              <p:cNvSpPr>
                <a:spLocks noChangeArrowheads="1"/>
              </p:cNvSpPr>
              <p:nvPr/>
            </p:nvSpPr>
            <p:spPr bwMode="auto">
              <a:xfrm>
                <a:off x="4544747" y="4296715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0" name="Rectangle 815"/>
              <p:cNvSpPr>
                <a:spLocks noChangeArrowheads="1"/>
              </p:cNvSpPr>
              <p:nvPr/>
            </p:nvSpPr>
            <p:spPr bwMode="auto">
              <a:xfrm>
                <a:off x="4544747" y="4577220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1" name="Rectangle 816"/>
              <p:cNvSpPr>
                <a:spLocks noChangeArrowheads="1"/>
              </p:cNvSpPr>
              <p:nvPr/>
            </p:nvSpPr>
            <p:spPr bwMode="auto">
              <a:xfrm>
                <a:off x="4544747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2" name="Rectangle 817"/>
              <p:cNvSpPr>
                <a:spLocks noChangeArrowheads="1"/>
              </p:cNvSpPr>
              <p:nvPr/>
            </p:nvSpPr>
            <p:spPr bwMode="auto">
              <a:xfrm>
                <a:off x="4254995" y="4577220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3" name="Rectangle 818"/>
              <p:cNvSpPr>
                <a:spLocks noChangeArrowheads="1"/>
              </p:cNvSpPr>
              <p:nvPr/>
            </p:nvSpPr>
            <p:spPr bwMode="auto">
              <a:xfrm>
                <a:off x="4254995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4" name="Rectangle 819"/>
              <p:cNvSpPr>
                <a:spLocks noChangeArrowheads="1"/>
              </p:cNvSpPr>
              <p:nvPr/>
            </p:nvSpPr>
            <p:spPr bwMode="auto">
              <a:xfrm>
                <a:off x="3105234" y="4577220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5" name="Rectangle 820"/>
              <p:cNvSpPr>
                <a:spLocks noChangeArrowheads="1"/>
              </p:cNvSpPr>
              <p:nvPr/>
            </p:nvSpPr>
            <p:spPr bwMode="auto">
              <a:xfrm>
                <a:off x="3105234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6" name="Rectangle 821"/>
              <p:cNvSpPr>
                <a:spLocks noChangeArrowheads="1"/>
              </p:cNvSpPr>
              <p:nvPr/>
            </p:nvSpPr>
            <p:spPr bwMode="auto">
              <a:xfrm>
                <a:off x="4254995" y="5128982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7" name="Rectangle 822"/>
              <p:cNvSpPr>
                <a:spLocks noChangeArrowheads="1"/>
              </p:cNvSpPr>
              <p:nvPr/>
            </p:nvSpPr>
            <p:spPr bwMode="auto">
              <a:xfrm>
                <a:off x="4254995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8" name="Rectangle 823"/>
              <p:cNvSpPr>
                <a:spLocks noChangeArrowheads="1"/>
              </p:cNvSpPr>
              <p:nvPr/>
            </p:nvSpPr>
            <p:spPr bwMode="auto">
              <a:xfrm>
                <a:off x="4254995" y="4296715"/>
                <a:ext cx="266634" cy="255845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9" name="Rectangle 824"/>
              <p:cNvSpPr>
                <a:spLocks noChangeArrowheads="1"/>
              </p:cNvSpPr>
              <p:nvPr/>
            </p:nvSpPr>
            <p:spPr bwMode="auto">
              <a:xfrm>
                <a:off x="4254995" y="4296715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0" name="Rectangle 825"/>
              <p:cNvSpPr>
                <a:spLocks noChangeArrowheads="1"/>
              </p:cNvSpPr>
              <p:nvPr/>
            </p:nvSpPr>
            <p:spPr bwMode="auto">
              <a:xfrm>
                <a:off x="4254995" y="5409487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1" name="Rectangle 826"/>
              <p:cNvSpPr>
                <a:spLocks noChangeArrowheads="1"/>
              </p:cNvSpPr>
              <p:nvPr/>
            </p:nvSpPr>
            <p:spPr bwMode="auto">
              <a:xfrm>
                <a:off x="4254995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2" name="Rectangle 827"/>
              <p:cNvSpPr>
                <a:spLocks noChangeArrowheads="1"/>
              </p:cNvSpPr>
              <p:nvPr/>
            </p:nvSpPr>
            <p:spPr bwMode="auto">
              <a:xfrm>
                <a:off x="4254995" y="4853101"/>
                <a:ext cx="266634" cy="255845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3" name="Rectangle 828"/>
              <p:cNvSpPr>
                <a:spLocks noChangeArrowheads="1"/>
              </p:cNvSpPr>
              <p:nvPr/>
            </p:nvSpPr>
            <p:spPr bwMode="auto">
              <a:xfrm>
                <a:off x="4254995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4" name="Rectangle 829"/>
              <p:cNvSpPr>
                <a:spLocks noChangeArrowheads="1"/>
              </p:cNvSpPr>
              <p:nvPr/>
            </p:nvSpPr>
            <p:spPr bwMode="auto">
              <a:xfrm>
                <a:off x="3390362" y="4577220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5" name="Rectangle 830"/>
              <p:cNvSpPr>
                <a:spLocks noChangeArrowheads="1"/>
              </p:cNvSpPr>
              <p:nvPr/>
            </p:nvSpPr>
            <p:spPr bwMode="auto">
              <a:xfrm>
                <a:off x="3390362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6" name="Rectangle 831"/>
              <p:cNvSpPr>
                <a:spLocks noChangeArrowheads="1"/>
              </p:cNvSpPr>
              <p:nvPr/>
            </p:nvSpPr>
            <p:spPr bwMode="auto">
              <a:xfrm>
                <a:off x="3390362" y="5128982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7" name="Rectangle 832"/>
              <p:cNvSpPr>
                <a:spLocks noChangeArrowheads="1"/>
              </p:cNvSpPr>
              <p:nvPr/>
            </p:nvSpPr>
            <p:spPr bwMode="auto">
              <a:xfrm>
                <a:off x="3390362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8" name="Rectangle 833"/>
              <p:cNvSpPr>
                <a:spLocks noChangeArrowheads="1"/>
              </p:cNvSpPr>
              <p:nvPr/>
            </p:nvSpPr>
            <p:spPr bwMode="auto">
              <a:xfrm>
                <a:off x="3390362" y="5409487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9" name="Rectangle 834"/>
              <p:cNvSpPr>
                <a:spLocks noChangeArrowheads="1"/>
              </p:cNvSpPr>
              <p:nvPr/>
            </p:nvSpPr>
            <p:spPr bwMode="auto">
              <a:xfrm>
                <a:off x="3390362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0" name="Rectangle 835"/>
              <p:cNvSpPr>
                <a:spLocks noChangeArrowheads="1"/>
              </p:cNvSpPr>
              <p:nvPr/>
            </p:nvSpPr>
            <p:spPr bwMode="auto">
              <a:xfrm>
                <a:off x="3390362" y="4853101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1" name="Rectangle 836"/>
              <p:cNvSpPr>
                <a:spLocks noChangeArrowheads="1"/>
              </p:cNvSpPr>
              <p:nvPr/>
            </p:nvSpPr>
            <p:spPr bwMode="auto">
              <a:xfrm>
                <a:off x="3390362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2" name="Rectangle 837"/>
              <p:cNvSpPr>
                <a:spLocks noChangeArrowheads="1"/>
              </p:cNvSpPr>
              <p:nvPr/>
            </p:nvSpPr>
            <p:spPr bwMode="auto">
              <a:xfrm>
                <a:off x="3105234" y="5409487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3" name="Rectangle 838"/>
              <p:cNvSpPr>
                <a:spLocks noChangeArrowheads="1"/>
              </p:cNvSpPr>
              <p:nvPr/>
            </p:nvSpPr>
            <p:spPr bwMode="auto">
              <a:xfrm>
                <a:off x="3105234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4" name="Rectangle 839"/>
              <p:cNvSpPr>
                <a:spLocks noChangeArrowheads="1"/>
              </p:cNvSpPr>
              <p:nvPr/>
            </p:nvSpPr>
            <p:spPr bwMode="auto">
              <a:xfrm>
                <a:off x="3105234" y="4853101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5" name="Rectangle 840"/>
              <p:cNvSpPr>
                <a:spLocks noChangeArrowheads="1"/>
              </p:cNvSpPr>
              <p:nvPr/>
            </p:nvSpPr>
            <p:spPr bwMode="auto">
              <a:xfrm>
                <a:off x="3105234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6" name="Rectangle 841"/>
              <p:cNvSpPr>
                <a:spLocks noChangeArrowheads="1"/>
              </p:cNvSpPr>
              <p:nvPr/>
            </p:nvSpPr>
            <p:spPr bwMode="auto">
              <a:xfrm>
                <a:off x="3105234" y="5128982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7" name="Rectangle 842"/>
              <p:cNvSpPr>
                <a:spLocks noChangeArrowheads="1"/>
              </p:cNvSpPr>
              <p:nvPr/>
            </p:nvSpPr>
            <p:spPr bwMode="auto">
              <a:xfrm>
                <a:off x="3105234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8" name="Rectangle 843"/>
              <p:cNvSpPr>
                <a:spLocks noChangeArrowheads="1"/>
              </p:cNvSpPr>
              <p:nvPr/>
            </p:nvSpPr>
            <p:spPr bwMode="auto">
              <a:xfrm>
                <a:off x="4544747" y="4853101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9" name="Rectangle 844"/>
              <p:cNvSpPr>
                <a:spLocks noChangeArrowheads="1"/>
              </p:cNvSpPr>
              <p:nvPr/>
            </p:nvSpPr>
            <p:spPr bwMode="auto">
              <a:xfrm>
                <a:off x="4544747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0" name="Rectangle 845"/>
              <p:cNvSpPr>
                <a:spLocks noChangeArrowheads="1"/>
              </p:cNvSpPr>
              <p:nvPr/>
            </p:nvSpPr>
            <p:spPr bwMode="auto">
              <a:xfrm>
                <a:off x="3390362" y="4296715"/>
                <a:ext cx="266634" cy="255845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1" name="Rectangle 846"/>
              <p:cNvSpPr>
                <a:spLocks noChangeArrowheads="1"/>
              </p:cNvSpPr>
              <p:nvPr/>
            </p:nvSpPr>
            <p:spPr bwMode="auto">
              <a:xfrm>
                <a:off x="3390362" y="4296715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2" name="Rectangle 847"/>
              <p:cNvSpPr>
                <a:spLocks noChangeArrowheads="1"/>
              </p:cNvSpPr>
              <p:nvPr/>
            </p:nvSpPr>
            <p:spPr bwMode="auto">
              <a:xfrm>
                <a:off x="3680115" y="5128982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3" name="Rectangle 848"/>
              <p:cNvSpPr>
                <a:spLocks noChangeArrowheads="1"/>
              </p:cNvSpPr>
              <p:nvPr/>
            </p:nvSpPr>
            <p:spPr bwMode="auto">
              <a:xfrm>
                <a:off x="3680115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4" name="Rectangle 849"/>
              <p:cNvSpPr>
                <a:spLocks noChangeArrowheads="1"/>
              </p:cNvSpPr>
              <p:nvPr/>
            </p:nvSpPr>
            <p:spPr bwMode="auto">
              <a:xfrm>
                <a:off x="3680115" y="4853101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5" name="Rectangle 850"/>
              <p:cNvSpPr>
                <a:spLocks noChangeArrowheads="1"/>
              </p:cNvSpPr>
              <p:nvPr/>
            </p:nvSpPr>
            <p:spPr bwMode="auto">
              <a:xfrm>
                <a:off x="3680115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6" name="Rectangle 851"/>
              <p:cNvSpPr>
                <a:spLocks noChangeArrowheads="1"/>
              </p:cNvSpPr>
              <p:nvPr/>
            </p:nvSpPr>
            <p:spPr bwMode="auto">
              <a:xfrm>
                <a:off x="3680115" y="4577220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7" name="Rectangle 852"/>
              <p:cNvSpPr>
                <a:spLocks noChangeArrowheads="1"/>
              </p:cNvSpPr>
              <p:nvPr/>
            </p:nvSpPr>
            <p:spPr bwMode="auto">
              <a:xfrm>
                <a:off x="3680115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8" name="Rectangle 853"/>
              <p:cNvSpPr>
                <a:spLocks noChangeArrowheads="1"/>
              </p:cNvSpPr>
              <p:nvPr/>
            </p:nvSpPr>
            <p:spPr bwMode="auto">
              <a:xfrm>
                <a:off x="3680115" y="5409487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9" name="Rectangle 854"/>
              <p:cNvSpPr>
                <a:spLocks noChangeArrowheads="1"/>
              </p:cNvSpPr>
              <p:nvPr/>
            </p:nvSpPr>
            <p:spPr bwMode="auto">
              <a:xfrm>
                <a:off x="3680115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0" name="Rectangle 855"/>
              <p:cNvSpPr>
                <a:spLocks noChangeArrowheads="1"/>
              </p:cNvSpPr>
              <p:nvPr/>
            </p:nvSpPr>
            <p:spPr bwMode="auto">
              <a:xfrm>
                <a:off x="3680115" y="4296715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1" name="Rectangle 856"/>
              <p:cNvSpPr>
                <a:spLocks noChangeArrowheads="1"/>
              </p:cNvSpPr>
              <p:nvPr/>
            </p:nvSpPr>
            <p:spPr bwMode="auto">
              <a:xfrm>
                <a:off x="3680115" y="4296715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7" name="Rectangle 872"/>
              <p:cNvSpPr>
                <a:spLocks noChangeArrowheads="1"/>
              </p:cNvSpPr>
              <p:nvPr/>
            </p:nvSpPr>
            <p:spPr bwMode="auto">
              <a:xfrm>
                <a:off x="7428398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9" name="Rectangle 874"/>
              <p:cNvSpPr>
                <a:spLocks noChangeArrowheads="1"/>
              </p:cNvSpPr>
              <p:nvPr/>
            </p:nvSpPr>
            <p:spPr bwMode="auto">
              <a:xfrm>
                <a:off x="7428398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1" name="Rectangle 876"/>
              <p:cNvSpPr>
                <a:spLocks noChangeArrowheads="1"/>
              </p:cNvSpPr>
              <p:nvPr/>
            </p:nvSpPr>
            <p:spPr bwMode="auto">
              <a:xfrm>
                <a:off x="7428398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3" name="Rectangle 878"/>
              <p:cNvSpPr>
                <a:spLocks noChangeArrowheads="1"/>
              </p:cNvSpPr>
              <p:nvPr/>
            </p:nvSpPr>
            <p:spPr bwMode="auto">
              <a:xfrm>
                <a:off x="7428398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1" name="Rectangle 886"/>
              <p:cNvSpPr>
                <a:spLocks noChangeArrowheads="1"/>
              </p:cNvSpPr>
              <p:nvPr/>
            </p:nvSpPr>
            <p:spPr bwMode="auto">
              <a:xfrm>
                <a:off x="7713526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3" name="Rectangle 888"/>
              <p:cNvSpPr>
                <a:spLocks noChangeArrowheads="1"/>
              </p:cNvSpPr>
              <p:nvPr/>
            </p:nvSpPr>
            <p:spPr bwMode="auto">
              <a:xfrm>
                <a:off x="7713526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4" name="Rectangle 889"/>
              <p:cNvSpPr>
                <a:spLocks noChangeArrowheads="1"/>
              </p:cNvSpPr>
              <p:nvPr/>
            </p:nvSpPr>
            <p:spPr bwMode="auto">
              <a:xfrm>
                <a:off x="7713526" y="5409487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5" name="Rectangle 890"/>
              <p:cNvSpPr>
                <a:spLocks noChangeArrowheads="1"/>
              </p:cNvSpPr>
              <p:nvPr/>
            </p:nvSpPr>
            <p:spPr bwMode="auto">
              <a:xfrm>
                <a:off x="7713526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7" name="Rectangle 892"/>
              <p:cNvSpPr>
                <a:spLocks noChangeArrowheads="1"/>
              </p:cNvSpPr>
              <p:nvPr/>
            </p:nvSpPr>
            <p:spPr bwMode="auto">
              <a:xfrm>
                <a:off x="7713526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3" name="Rectangle 938"/>
              <p:cNvSpPr>
                <a:spLocks noChangeArrowheads="1"/>
              </p:cNvSpPr>
              <p:nvPr/>
            </p:nvSpPr>
            <p:spPr bwMode="auto">
              <a:xfrm>
                <a:off x="8578159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9" name="Rectangle 944"/>
              <p:cNvSpPr>
                <a:spLocks noChangeArrowheads="1"/>
              </p:cNvSpPr>
              <p:nvPr/>
            </p:nvSpPr>
            <p:spPr bwMode="auto">
              <a:xfrm>
                <a:off x="8578159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3" name="Rectangle 948"/>
              <p:cNvSpPr>
                <a:spLocks noChangeArrowheads="1"/>
              </p:cNvSpPr>
              <p:nvPr/>
            </p:nvSpPr>
            <p:spPr bwMode="auto">
              <a:xfrm>
                <a:off x="7708902" y="1245070"/>
                <a:ext cx="2313394" cy="16629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8" name="Oval 983"/>
              <p:cNvSpPr>
                <a:spLocks noChangeArrowheads="1"/>
              </p:cNvSpPr>
              <p:nvPr/>
            </p:nvSpPr>
            <p:spPr bwMode="auto">
              <a:xfrm>
                <a:off x="9472075" y="1710523"/>
                <a:ext cx="36990" cy="38531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9" name="Oval 984"/>
              <p:cNvSpPr>
                <a:spLocks noChangeArrowheads="1"/>
              </p:cNvSpPr>
              <p:nvPr/>
            </p:nvSpPr>
            <p:spPr bwMode="auto">
              <a:xfrm>
                <a:off x="9476699" y="1786043"/>
                <a:ext cx="27742" cy="29283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0" name="Oval 985"/>
              <p:cNvSpPr>
                <a:spLocks noChangeArrowheads="1"/>
              </p:cNvSpPr>
              <p:nvPr/>
            </p:nvSpPr>
            <p:spPr bwMode="auto">
              <a:xfrm>
                <a:off x="9472075" y="1853858"/>
                <a:ext cx="36990" cy="36990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1" name="Oval 986"/>
              <p:cNvSpPr>
                <a:spLocks noChangeArrowheads="1"/>
              </p:cNvSpPr>
              <p:nvPr/>
            </p:nvSpPr>
            <p:spPr bwMode="auto">
              <a:xfrm>
                <a:off x="9476699" y="1929378"/>
                <a:ext cx="27742" cy="29283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2" name="Oval 987"/>
              <p:cNvSpPr>
                <a:spLocks noChangeArrowheads="1"/>
              </p:cNvSpPr>
              <p:nvPr/>
            </p:nvSpPr>
            <p:spPr bwMode="auto">
              <a:xfrm>
                <a:off x="9472075" y="1995651"/>
                <a:ext cx="36990" cy="38531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3" name="Oval 988"/>
              <p:cNvSpPr>
                <a:spLocks noChangeArrowheads="1"/>
              </p:cNvSpPr>
              <p:nvPr/>
            </p:nvSpPr>
            <p:spPr bwMode="auto">
              <a:xfrm>
                <a:off x="9476699" y="2066548"/>
                <a:ext cx="27742" cy="33907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4" name="Oval 989"/>
              <p:cNvSpPr>
                <a:spLocks noChangeArrowheads="1"/>
              </p:cNvSpPr>
              <p:nvPr/>
            </p:nvSpPr>
            <p:spPr bwMode="auto">
              <a:xfrm>
                <a:off x="9223936" y="2471893"/>
                <a:ext cx="33907" cy="36990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5" name="Oval 990"/>
              <p:cNvSpPr>
                <a:spLocks noChangeArrowheads="1"/>
              </p:cNvSpPr>
              <p:nvPr/>
            </p:nvSpPr>
            <p:spPr bwMode="auto">
              <a:xfrm>
                <a:off x="9223936" y="2547413"/>
                <a:ext cx="33907" cy="27742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6" name="Oval 991"/>
              <p:cNvSpPr>
                <a:spLocks noChangeArrowheads="1"/>
              </p:cNvSpPr>
              <p:nvPr/>
            </p:nvSpPr>
            <p:spPr bwMode="auto">
              <a:xfrm>
                <a:off x="9223936" y="2613687"/>
                <a:ext cx="33907" cy="38531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7" name="Oval 992"/>
              <p:cNvSpPr>
                <a:spLocks noChangeArrowheads="1"/>
              </p:cNvSpPr>
              <p:nvPr/>
            </p:nvSpPr>
            <p:spPr bwMode="auto">
              <a:xfrm>
                <a:off x="9223936" y="2689207"/>
                <a:ext cx="33907" cy="29283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8" name="Oval 993"/>
              <p:cNvSpPr>
                <a:spLocks noChangeArrowheads="1"/>
              </p:cNvSpPr>
              <p:nvPr/>
            </p:nvSpPr>
            <p:spPr bwMode="auto">
              <a:xfrm>
                <a:off x="9223936" y="2757021"/>
                <a:ext cx="33907" cy="36990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9" name="Oval 994"/>
              <p:cNvSpPr>
                <a:spLocks noChangeArrowheads="1"/>
              </p:cNvSpPr>
              <p:nvPr/>
            </p:nvSpPr>
            <p:spPr bwMode="auto">
              <a:xfrm>
                <a:off x="9223936" y="2832542"/>
                <a:ext cx="33907" cy="27742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9" name="Freeform 1105"/>
              <p:cNvSpPr>
                <a:spLocks noEditPoints="1"/>
              </p:cNvSpPr>
              <p:nvPr/>
            </p:nvSpPr>
            <p:spPr bwMode="auto">
              <a:xfrm>
                <a:off x="6545270" y="3003620"/>
                <a:ext cx="132546" cy="836891"/>
              </a:xfrm>
              <a:custGeom>
                <a:avLst/>
                <a:gdLst>
                  <a:gd name="T0" fmla="*/ 2 w 28"/>
                  <a:gd name="T1" fmla="*/ 176 h 176"/>
                  <a:gd name="T2" fmla="*/ 0 w 28"/>
                  <a:gd name="T3" fmla="*/ 173 h 176"/>
                  <a:gd name="T4" fmla="*/ 1 w 28"/>
                  <a:gd name="T5" fmla="*/ 164 h 176"/>
                  <a:gd name="T6" fmla="*/ 1 w 28"/>
                  <a:gd name="T7" fmla="*/ 164 h 176"/>
                  <a:gd name="T8" fmla="*/ 3 w 28"/>
                  <a:gd name="T9" fmla="*/ 162 h 176"/>
                  <a:gd name="T10" fmla="*/ 5 w 28"/>
                  <a:gd name="T11" fmla="*/ 165 h 176"/>
                  <a:gd name="T12" fmla="*/ 5 w 28"/>
                  <a:gd name="T13" fmla="*/ 174 h 176"/>
                  <a:gd name="T14" fmla="*/ 2 w 28"/>
                  <a:gd name="T15" fmla="*/ 176 h 176"/>
                  <a:gd name="T16" fmla="*/ 5 w 28"/>
                  <a:gd name="T17" fmla="*/ 149 h 176"/>
                  <a:gd name="T18" fmla="*/ 3 w 28"/>
                  <a:gd name="T19" fmla="*/ 146 h 176"/>
                  <a:gd name="T20" fmla="*/ 3 w 28"/>
                  <a:gd name="T21" fmla="*/ 137 h 176"/>
                  <a:gd name="T22" fmla="*/ 6 w 28"/>
                  <a:gd name="T23" fmla="*/ 135 h 176"/>
                  <a:gd name="T24" fmla="*/ 8 w 28"/>
                  <a:gd name="T25" fmla="*/ 138 h 176"/>
                  <a:gd name="T26" fmla="*/ 7 w 28"/>
                  <a:gd name="T27" fmla="*/ 147 h 176"/>
                  <a:gd name="T28" fmla="*/ 5 w 28"/>
                  <a:gd name="T29" fmla="*/ 149 h 176"/>
                  <a:gd name="T30" fmla="*/ 7 w 28"/>
                  <a:gd name="T31" fmla="*/ 122 h 176"/>
                  <a:gd name="T32" fmla="*/ 5 w 28"/>
                  <a:gd name="T33" fmla="*/ 119 h 176"/>
                  <a:gd name="T34" fmla="*/ 6 w 28"/>
                  <a:gd name="T35" fmla="*/ 110 h 176"/>
                  <a:gd name="T36" fmla="*/ 9 w 28"/>
                  <a:gd name="T37" fmla="*/ 108 h 176"/>
                  <a:gd name="T38" fmla="*/ 11 w 28"/>
                  <a:gd name="T39" fmla="*/ 111 h 176"/>
                  <a:gd name="T40" fmla="*/ 10 w 28"/>
                  <a:gd name="T41" fmla="*/ 120 h 176"/>
                  <a:gd name="T42" fmla="*/ 8 w 28"/>
                  <a:gd name="T43" fmla="*/ 122 h 176"/>
                  <a:gd name="T44" fmla="*/ 7 w 28"/>
                  <a:gd name="T45" fmla="*/ 122 h 176"/>
                  <a:gd name="T46" fmla="*/ 11 w 28"/>
                  <a:gd name="T47" fmla="*/ 95 h 176"/>
                  <a:gd name="T48" fmla="*/ 9 w 28"/>
                  <a:gd name="T49" fmla="*/ 92 h 176"/>
                  <a:gd name="T50" fmla="*/ 10 w 28"/>
                  <a:gd name="T51" fmla="*/ 83 h 176"/>
                  <a:gd name="T52" fmla="*/ 12 w 28"/>
                  <a:gd name="T53" fmla="*/ 81 h 176"/>
                  <a:gd name="T54" fmla="*/ 14 w 28"/>
                  <a:gd name="T55" fmla="*/ 84 h 176"/>
                  <a:gd name="T56" fmla="*/ 13 w 28"/>
                  <a:gd name="T57" fmla="*/ 93 h 176"/>
                  <a:gd name="T58" fmla="*/ 11 w 28"/>
                  <a:gd name="T59" fmla="*/ 95 h 176"/>
                  <a:gd name="T60" fmla="*/ 14 w 28"/>
                  <a:gd name="T61" fmla="*/ 68 h 176"/>
                  <a:gd name="T62" fmla="*/ 12 w 28"/>
                  <a:gd name="T63" fmla="*/ 65 h 176"/>
                  <a:gd name="T64" fmla="*/ 14 w 28"/>
                  <a:gd name="T65" fmla="*/ 56 h 176"/>
                  <a:gd name="T66" fmla="*/ 16 w 28"/>
                  <a:gd name="T67" fmla="*/ 54 h 176"/>
                  <a:gd name="T68" fmla="*/ 18 w 28"/>
                  <a:gd name="T69" fmla="*/ 57 h 176"/>
                  <a:gd name="T70" fmla="*/ 17 w 28"/>
                  <a:gd name="T71" fmla="*/ 66 h 176"/>
                  <a:gd name="T72" fmla="*/ 15 w 28"/>
                  <a:gd name="T73" fmla="*/ 68 h 176"/>
                  <a:gd name="T74" fmla="*/ 14 w 28"/>
                  <a:gd name="T75" fmla="*/ 68 h 176"/>
                  <a:gd name="T76" fmla="*/ 18 w 28"/>
                  <a:gd name="T77" fmla="*/ 41 h 176"/>
                  <a:gd name="T78" fmla="*/ 17 w 28"/>
                  <a:gd name="T79" fmla="*/ 38 h 176"/>
                  <a:gd name="T80" fmla="*/ 18 w 28"/>
                  <a:gd name="T81" fmla="*/ 29 h 176"/>
                  <a:gd name="T82" fmla="*/ 18 w 28"/>
                  <a:gd name="T83" fmla="*/ 29 h 176"/>
                  <a:gd name="T84" fmla="*/ 21 w 28"/>
                  <a:gd name="T85" fmla="*/ 27 h 176"/>
                  <a:gd name="T86" fmla="*/ 23 w 28"/>
                  <a:gd name="T87" fmla="*/ 30 h 176"/>
                  <a:gd name="T88" fmla="*/ 21 w 28"/>
                  <a:gd name="T89" fmla="*/ 39 h 176"/>
                  <a:gd name="T90" fmla="*/ 19 w 28"/>
                  <a:gd name="T91" fmla="*/ 41 h 176"/>
                  <a:gd name="T92" fmla="*/ 18 w 28"/>
                  <a:gd name="T93" fmla="*/ 41 h 176"/>
                  <a:gd name="T94" fmla="*/ 23 w 28"/>
                  <a:gd name="T95" fmla="*/ 14 h 176"/>
                  <a:gd name="T96" fmla="*/ 21 w 28"/>
                  <a:gd name="T97" fmla="*/ 11 h 176"/>
                  <a:gd name="T98" fmla="*/ 23 w 28"/>
                  <a:gd name="T99" fmla="*/ 2 h 176"/>
                  <a:gd name="T100" fmla="*/ 26 w 28"/>
                  <a:gd name="T101" fmla="*/ 1 h 176"/>
                  <a:gd name="T102" fmla="*/ 28 w 28"/>
                  <a:gd name="T103" fmla="*/ 3 h 176"/>
                  <a:gd name="T104" fmla="*/ 26 w 28"/>
                  <a:gd name="T105" fmla="*/ 12 h 176"/>
                  <a:gd name="T106" fmla="*/ 24 w 28"/>
                  <a:gd name="T107" fmla="*/ 14 h 176"/>
                  <a:gd name="T108" fmla="*/ 23 w 28"/>
                  <a:gd name="T109" fmla="*/ 14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" h="176">
                    <a:moveTo>
                      <a:pt x="2" y="176"/>
                    </a:moveTo>
                    <a:cubicBezTo>
                      <a:pt x="1" y="176"/>
                      <a:pt x="0" y="175"/>
                      <a:pt x="0" y="173"/>
                    </a:cubicBezTo>
                    <a:cubicBezTo>
                      <a:pt x="0" y="170"/>
                      <a:pt x="1" y="167"/>
                      <a:pt x="1" y="164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3"/>
                      <a:pt x="2" y="162"/>
                      <a:pt x="3" y="162"/>
                    </a:cubicBezTo>
                    <a:cubicBezTo>
                      <a:pt x="5" y="162"/>
                      <a:pt x="5" y="164"/>
                      <a:pt x="5" y="165"/>
                    </a:cubicBezTo>
                    <a:cubicBezTo>
                      <a:pt x="5" y="168"/>
                      <a:pt x="5" y="171"/>
                      <a:pt x="5" y="174"/>
                    </a:cubicBezTo>
                    <a:cubicBezTo>
                      <a:pt x="4" y="175"/>
                      <a:pt x="3" y="176"/>
                      <a:pt x="2" y="176"/>
                    </a:cubicBezTo>
                    <a:close/>
                    <a:moveTo>
                      <a:pt x="5" y="149"/>
                    </a:moveTo>
                    <a:cubicBezTo>
                      <a:pt x="3" y="149"/>
                      <a:pt x="2" y="148"/>
                      <a:pt x="3" y="146"/>
                    </a:cubicBezTo>
                    <a:cubicBezTo>
                      <a:pt x="3" y="143"/>
                      <a:pt x="3" y="140"/>
                      <a:pt x="3" y="137"/>
                    </a:cubicBezTo>
                    <a:cubicBezTo>
                      <a:pt x="4" y="136"/>
                      <a:pt x="5" y="135"/>
                      <a:pt x="6" y="135"/>
                    </a:cubicBezTo>
                    <a:cubicBezTo>
                      <a:pt x="7" y="135"/>
                      <a:pt x="8" y="136"/>
                      <a:pt x="8" y="138"/>
                    </a:cubicBezTo>
                    <a:cubicBezTo>
                      <a:pt x="8" y="141"/>
                      <a:pt x="7" y="144"/>
                      <a:pt x="7" y="147"/>
                    </a:cubicBezTo>
                    <a:cubicBezTo>
                      <a:pt x="7" y="148"/>
                      <a:pt x="6" y="149"/>
                      <a:pt x="5" y="149"/>
                    </a:cubicBezTo>
                    <a:close/>
                    <a:moveTo>
                      <a:pt x="7" y="122"/>
                    </a:moveTo>
                    <a:cubicBezTo>
                      <a:pt x="6" y="122"/>
                      <a:pt x="5" y="120"/>
                      <a:pt x="5" y="119"/>
                    </a:cubicBezTo>
                    <a:cubicBezTo>
                      <a:pt x="6" y="116"/>
                      <a:pt x="6" y="113"/>
                      <a:pt x="6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0" y="108"/>
                      <a:pt x="11" y="109"/>
                      <a:pt x="11" y="111"/>
                    </a:cubicBezTo>
                    <a:cubicBezTo>
                      <a:pt x="11" y="114"/>
                      <a:pt x="10" y="117"/>
                      <a:pt x="10" y="120"/>
                    </a:cubicBezTo>
                    <a:cubicBezTo>
                      <a:pt x="10" y="121"/>
                      <a:pt x="9" y="122"/>
                      <a:pt x="8" y="122"/>
                    </a:cubicBezTo>
                    <a:lnTo>
                      <a:pt x="7" y="122"/>
                    </a:lnTo>
                    <a:close/>
                    <a:moveTo>
                      <a:pt x="11" y="95"/>
                    </a:moveTo>
                    <a:cubicBezTo>
                      <a:pt x="9" y="94"/>
                      <a:pt x="9" y="93"/>
                      <a:pt x="9" y="92"/>
                    </a:cubicBezTo>
                    <a:cubicBezTo>
                      <a:pt x="9" y="89"/>
                      <a:pt x="9" y="86"/>
                      <a:pt x="10" y="83"/>
                    </a:cubicBezTo>
                    <a:cubicBezTo>
                      <a:pt x="10" y="82"/>
                      <a:pt x="11" y="81"/>
                      <a:pt x="12" y="81"/>
                    </a:cubicBezTo>
                    <a:cubicBezTo>
                      <a:pt x="14" y="81"/>
                      <a:pt x="15" y="82"/>
                      <a:pt x="14" y="84"/>
                    </a:cubicBezTo>
                    <a:cubicBezTo>
                      <a:pt x="14" y="87"/>
                      <a:pt x="14" y="90"/>
                      <a:pt x="13" y="93"/>
                    </a:cubicBezTo>
                    <a:cubicBezTo>
                      <a:pt x="13" y="94"/>
                      <a:pt x="12" y="95"/>
                      <a:pt x="11" y="95"/>
                    </a:cubicBezTo>
                    <a:close/>
                    <a:moveTo>
                      <a:pt x="14" y="68"/>
                    </a:moveTo>
                    <a:cubicBezTo>
                      <a:pt x="13" y="67"/>
                      <a:pt x="12" y="66"/>
                      <a:pt x="12" y="65"/>
                    </a:cubicBezTo>
                    <a:cubicBezTo>
                      <a:pt x="13" y="62"/>
                      <a:pt x="13" y="59"/>
                      <a:pt x="14" y="56"/>
                    </a:cubicBezTo>
                    <a:cubicBezTo>
                      <a:pt x="14" y="55"/>
                      <a:pt x="15" y="54"/>
                      <a:pt x="16" y="54"/>
                    </a:cubicBezTo>
                    <a:cubicBezTo>
                      <a:pt x="18" y="54"/>
                      <a:pt x="18" y="56"/>
                      <a:pt x="18" y="57"/>
                    </a:cubicBezTo>
                    <a:cubicBezTo>
                      <a:pt x="18" y="60"/>
                      <a:pt x="17" y="63"/>
                      <a:pt x="17" y="66"/>
                    </a:cubicBezTo>
                    <a:cubicBezTo>
                      <a:pt x="17" y="67"/>
                      <a:pt x="16" y="68"/>
                      <a:pt x="15" y="68"/>
                    </a:cubicBezTo>
                    <a:lnTo>
                      <a:pt x="14" y="68"/>
                    </a:lnTo>
                    <a:close/>
                    <a:moveTo>
                      <a:pt x="18" y="41"/>
                    </a:moveTo>
                    <a:cubicBezTo>
                      <a:pt x="17" y="41"/>
                      <a:pt x="16" y="39"/>
                      <a:pt x="17" y="38"/>
                    </a:cubicBezTo>
                    <a:cubicBezTo>
                      <a:pt x="17" y="35"/>
                      <a:pt x="18" y="32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8"/>
                      <a:pt x="20" y="27"/>
                      <a:pt x="21" y="27"/>
                    </a:cubicBezTo>
                    <a:cubicBezTo>
                      <a:pt x="22" y="28"/>
                      <a:pt x="23" y="29"/>
                      <a:pt x="23" y="30"/>
                    </a:cubicBezTo>
                    <a:cubicBezTo>
                      <a:pt x="22" y="33"/>
                      <a:pt x="22" y="36"/>
                      <a:pt x="21" y="39"/>
                    </a:cubicBezTo>
                    <a:cubicBezTo>
                      <a:pt x="21" y="40"/>
                      <a:pt x="20" y="41"/>
                      <a:pt x="19" y="41"/>
                    </a:cubicBezTo>
                    <a:lnTo>
                      <a:pt x="18" y="41"/>
                    </a:lnTo>
                    <a:close/>
                    <a:moveTo>
                      <a:pt x="23" y="14"/>
                    </a:moveTo>
                    <a:cubicBezTo>
                      <a:pt x="22" y="14"/>
                      <a:pt x="21" y="12"/>
                      <a:pt x="21" y="11"/>
                    </a:cubicBezTo>
                    <a:cubicBezTo>
                      <a:pt x="23" y="5"/>
                      <a:pt x="23" y="2"/>
                      <a:pt x="23" y="2"/>
                    </a:cubicBezTo>
                    <a:cubicBezTo>
                      <a:pt x="24" y="1"/>
                      <a:pt x="25" y="0"/>
                      <a:pt x="26" y="1"/>
                    </a:cubicBezTo>
                    <a:cubicBezTo>
                      <a:pt x="27" y="1"/>
                      <a:pt x="28" y="2"/>
                      <a:pt x="28" y="3"/>
                    </a:cubicBezTo>
                    <a:cubicBezTo>
                      <a:pt x="28" y="3"/>
                      <a:pt x="27" y="6"/>
                      <a:pt x="26" y="12"/>
                    </a:cubicBezTo>
                    <a:cubicBezTo>
                      <a:pt x="26" y="13"/>
                      <a:pt x="25" y="14"/>
                      <a:pt x="24" y="14"/>
                    </a:cubicBez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46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0" name="Freeform 1106"/>
              <p:cNvSpPr>
                <a:spLocks noEditPoints="1"/>
              </p:cNvSpPr>
              <p:nvPr/>
            </p:nvSpPr>
            <p:spPr bwMode="auto">
              <a:xfrm>
                <a:off x="6673193" y="3012867"/>
                <a:ext cx="43155" cy="937071"/>
              </a:xfrm>
              <a:custGeom>
                <a:avLst/>
                <a:gdLst>
                  <a:gd name="T0" fmla="*/ 1 w 9"/>
                  <a:gd name="T1" fmla="*/ 193 h 197"/>
                  <a:gd name="T2" fmla="*/ 3 w 9"/>
                  <a:gd name="T3" fmla="*/ 191 h 197"/>
                  <a:gd name="T4" fmla="*/ 5 w 9"/>
                  <a:gd name="T5" fmla="*/ 194 h 197"/>
                  <a:gd name="T6" fmla="*/ 3 w 9"/>
                  <a:gd name="T7" fmla="*/ 197 h 197"/>
                  <a:gd name="T8" fmla="*/ 0 w 9"/>
                  <a:gd name="T9" fmla="*/ 175 h 197"/>
                  <a:gd name="T10" fmla="*/ 0 w 9"/>
                  <a:gd name="T11" fmla="*/ 166 h 197"/>
                  <a:gd name="T12" fmla="*/ 5 w 9"/>
                  <a:gd name="T13" fmla="*/ 166 h 197"/>
                  <a:gd name="T14" fmla="*/ 5 w 9"/>
                  <a:gd name="T15" fmla="*/ 175 h 197"/>
                  <a:gd name="T16" fmla="*/ 0 w 9"/>
                  <a:gd name="T17" fmla="*/ 175 h 197"/>
                  <a:gd name="T18" fmla="*/ 0 w 9"/>
                  <a:gd name="T19" fmla="*/ 148 h 197"/>
                  <a:gd name="T20" fmla="*/ 3 w 9"/>
                  <a:gd name="T21" fmla="*/ 136 h 197"/>
                  <a:gd name="T22" fmla="*/ 5 w 9"/>
                  <a:gd name="T23" fmla="*/ 148 h 197"/>
                  <a:gd name="T24" fmla="*/ 3 w 9"/>
                  <a:gd name="T25" fmla="*/ 123 h 197"/>
                  <a:gd name="T26" fmla="*/ 1 w 9"/>
                  <a:gd name="T27" fmla="*/ 111 h 197"/>
                  <a:gd name="T28" fmla="*/ 6 w 9"/>
                  <a:gd name="T29" fmla="*/ 111 h 197"/>
                  <a:gd name="T30" fmla="*/ 3 w 9"/>
                  <a:gd name="T31" fmla="*/ 123 h 197"/>
                  <a:gd name="T32" fmla="*/ 1 w 9"/>
                  <a:gd name="T33" fmla="*/ 93 h 197"/>
                  <a:gd name="T34" fmla="*/ 2 w 9"/>
                  <a:gd name="T35" fmla="*/ 84 h 197"/>
                  <a:gd name="T36" fmla="*/ 6 w 9"/>
                  <a:gd name="T37" fmla="*/ 84 h 197"/>
                  <a:gd name="T38" fmla="*/ 4 w 9"/>
                  <a:gd name="T39" fmla="*/ 95 h 197"/>
                  <a:gd name="T40" fmla="*/ 2 w 9"/>
                  <a:gd name="T41" fmla="*/ 66 h 197"/>
                  <a:gd name="T42" fmla="*/ 3 w 9"/>
                  <a:gd name="T43" fmla="*/ 57 h 197"/>
                  <a:gd name="T44" fmla="*/ 7 w 9"/>
                  <a:gd name="T45" fmla="*/ 57 h 197"/>
                  <a:gd name="T46" fmla="*/ 5 w 9"/>
                  <a:gd name="T47" fmla="*/ 68 h 197"/>
                  <a:gd name="T48" fmla="*/ 5 w 9"/>
                  <a:gd name="T49" fmla="*/ 41 h 197"/>
                  <a:gd name="T50" fmla="*/ 4 w 9"/>
                  <a:gd name="T51" fmla="*/ 29 h 197"/>
                  <a:gd name="T52" fmla="*/ 8 w 9"/>
                  <a:gd name="T53" fmla="*/ 30 h 197"/>
                  <a:gd name="T54" fmla="*/ 6 w 9"/>
                  <a:gd name="T55" fmla="*/ 41 h 197"/>
                  <a:gd name="T56" fmla="*/ 7 w 9"/>
                  <a:gd name="T57" fmla="*/ 14 h 197"/>
                  <a:gd name="T58" fmla="*/ 5 w 9"/>
                  <a:gd name="T59" fmla="*/ 2 h 197"/>
                  <a:gd name="T60" fmla="*/ 7 w 9"/>
                  <a:gd name="T61" fmla="*/ 0 h 197"/>
                  <a:gd name="T62" fmla="*/ 9 w 9"/>
                  <a:gd name="T63" fmla="*/ 1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97">
                    <a:moveTo>
                      <a:pt x="1" y="194"/>
                    </a:moveTo>
                    <a:cubicBezTo>
                      <a:pt x="1" y="194"/>
                      <a:pt x="1" y="193"/>
                      <a:pt x="1" y="193"/>
                    </a:cubicBezTo>
                    <a:cubicBezTo>
                      <a:pt x="1" y="193"/>
                      <a:pt x="1" y="193"/>
                      <a:pt x="1" y="193"/>
                    </a:cubicBezTo>
                    <a:cubicBezTo>
                      <a:pt x="1" y="192"/>
                      <a:pt x="2" y="191"/>
                      <a:pt x="3" y="191"/>
                    </a:cubicBezTo>
                    <a:cubicBezTo>
                      <a:pt x="4" y="191"/>
                      <a:pt x="5" y="192"/>
                      <a:pt x="5" y="193"/>
                    </a:cubicBezTo>
                    <a:cubicBezTo>
                      <a:pt x="5" y="193"/>
                      <a:pt x="5" y="194"/>
                      <a:pt x="5" y="194"/>
                    </a:cubicBezTo>
                    <a:cubicBezTo>
                      <a:pt x="5" y="196"/>
                      <a:pt x="4" y="197"/>
                      <a:pt x="3" y="197"/>
                    </a:cubicBezTo>
                    <a:cubicBezTo>
                      <a:pt x="3" y="197"/>
                      <a:pt x="3" y="197"/>
                      <a:pt x="3" y="197"/>
                    </a:cubicBezTo>
                    <a:cubicBezTo>
                      <a:pt x="2" y="197"/>
                      <a:pt x="1" y="196"/>
                      <a:pt x="1" y="194"/>
                    </a:cubicBezTo>
                    <a:close/>
                    <a:moveTo>
                      <a:pt x="0" y="175"/>
                    </a:moveTo>
                    <a:cubicBezTo>
                      <a:pt x="0" y="172"/>
                      <a:pt x="0" y="170"/>
                      <a:pt x="0" y="167"/>
                    </a:cubicBezTo>
                    <a:cubicBezTo>
                      <a:pt x="0" y="167"/>
                      <a:pt x="0" y="166"/>
                      <a:pt x="0" y="166"/>
                    </a:cubicBezTo>
                    <a:cubicBezTo>
                      <a:pt x="0" y="165"/>
                      <a:pt x="1" y="163"/>
                      <a:pt x="3" y="163"/>
                    </a:cubicBezTo>
                    <a:cubicBezTo>
                      <a:pt x="4" y="163"/>
                      <a:pt x="5" y="165"/>
                      <a:pt x="5" y="166"/>
                    </a:cubicBezTo>
                    <a:cubicBezTo>
                      <a:pt x="5" y="166"/>
                      <a:pt x="5" y="167"/>
                      <a:pt x="5" y="167"/>
                    </a:cubicBezTo>
                    <a:cubicBezTo>
                      <a:pt x="5" y="170"/>
                      <a:pt x="5" y="172"/>
                      <a:pt x="5" y="175"/>
                    </a:cubicBezTo>
                    <a:cubicBezTo>
                      <a:pt x="5" y="176"/>
                      <a:pt x="4" y="177"/>
                      <a:pt x="3" y="177"/>
                    </a:cubicBezTo>
                    <a:cubicBezTo>
                      <a:pt x="1" y="177"/>
                      <a:pt x="0" y="176"/>
                      <a:pt x="0" y="175"/>
                    </a:cubicBezTo>
                    <a:close/>
                    <a:moveTo>
                      <a:pt x="3" y="150"/>
                    </a:moveTo>
                    <a:cubicBezTo>
                      <a:pt x="1" y="150"/>
                      <a:pt x="0" y="149"/>
                      <a:pt x="0" y="148"/>
                    </a:cubicBezTo>
                    <a:cubicBezTo>
                      <a:pt x="0" y="145"/>
                      <a:pt x="1" y="142"/>
                      <a:pt x="1" y="138"/>
                    </a:cubicBezTo>
                    <a:cubicBezTo>
                      <a:pt x="1" y="137"/>
                      <a:pt x="2" y="136"/>
                      <a:pt x="3" y="136"/>
                    </a:cubicBezTo>
                    <a:cubicBezTo>
                      <a:pt x="4" y="136"/>
                      <a:pt x="5" y="137"/>
                      <a:pt x="5" y="139"/>
                    </a:cubicBezTo>
                    <a:cubicBezTo>
                      <a:pt x="5" y="142"/>
                      <a:pt x="5" y="145"/>
                      <a:pt x="5" y="148"/>
                    </a:cubicBezTo>
                    <a:cubicBezTo>
                      <a:pt x="5" y="149"/>
                      <a:pt x="4" y="150"/>
                      <a:pt x="3" y="150"/>
                    </a:cubicBezTo>
                    <a:close/>
                    <a:moveTo>
                      <a:pt x="3" y="123"/>
                    </a:moveTo>
                    <a:cubicBezTo>
                      <a:pt x="2" y="123"/>
                      <a:pt x="1" y="122"/>
                      <a:pt x="1" y="120"/>
                    </a:cubicBezTo>
                    <a:cubicBezTo>
                      <a:pt x="1" y="117"/>
                      <a:pt x="1" y="114"/>
                      <a:pt x="1" y="111"/>
                    </a:cubicBezTo>
                    <a:cubicBezTo>
                      <a:pt x="1" y="110"/>
                      <a:pt x="2" y="109"/>
                      <a:pt x="3" y="109"/>
                    </a:cubicBezTo>
                    <a:cubicBezTo>
                      <a:pt x="5" y="109"/>
                      <a:pt x="6" y="110"/>
                      <a:pt x="6" y="111"/>
                    </a:cubicBezTo>
                    <a:cubicBezTo>
                      <a:pt x="5" y="114"/>
                      <a:pt x="5" y="117"/>
                      <a:pt x="5" y="120"/>
                    </a:cubicBezTo>
                    <a:cubicBezTo>
                      <a:pt x="5" y="122"/>
                      <a:pt x="4" y="123"/>
                      <a:pt x="3" y="123"/>
                    </a:cubicBezTo>
                    <a:close/>
                    <a:moveTo>
                      <a:pt x="4" y="95"/>
                    </a:moveTo>
                    <a:cubicBezTo>
                      <a:pt x="2" y="95"/>
                      <a:pt x="1" y="94"/>
                      <a:pt x="1" y="93"/>
                    </a:cubicBezTo>
                    <a:cubicBezTo>
                      <a:pt x="2" y="90"/>
                      <a:pt x="2" y="87"/>
                      <a:pt x="2" y="84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2" y="83"/>
                      <a:pt x="3" y="82"/>
                      <a:pt x="4" y="82"/>
                    </a:cubicBezTo>
                    <a:cubicBezTo>
                      <a:pt x="5" y="82"/>
                      <a:pt x="6" y="83"/>
                      <a:pt x="6" y="84"/>
                    </a:cubicBezTo>
                    <a:cubicBezTo>
                      <a:pt x="6" y="87"/>
                      <a:pt x="6" y="90"/>
                      <a:pt x="6" y="93"/>
                    </a:cubicBezTo>
                    <a:cubicBezTo>
                      <a:pt x="6" y="94"/>
                      <a:pt x="5" y="95"/>
                      <a:pt x="4" y="95"/>
                    </a:cubicBezTo>
                    <a:close/>
                    <a:moveTo>
                      <a:pt x="4" y="68"/>
                    </a:moveTo>
                    <a:cubicBezTo>
                      <a:pt x="3" y="68"/>
                      <a:pt x="2" y="67"/>
                      <a:pt x="2" y="66"/>
                    </a:cubicBezTo>
                    <a:cubicBezTo>
                      <a:pt x="2" y="63"/>
                      <a:pt x="3" y="60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5"/>
                      <a:pt x="4" y="54"/>
                      <a:pt x="5" y="54"/>
                    </a:cubicBezTo>
                    <a:cubicBezTo>
                      <a:pt x="6" y="55"/>
                      <a:pt x="7" y="56"/>
                      <a:pt x="7" y="57"/>
                    </a:cubicBezTo>
                    <a:cubicBezTo>
                      <a:pt x="7" y="60"/>
                      <a:pt x="7" y="63"/>
                      <a:pt x="7" y="66"/>
                    </a:cubicBezTo>
                    <a:cubicBezTo>
                      <a:pt x="7" y="67"/>
                      <a:pt x="6" y="68"/>
                      <a:pt x="5" y="68"/>
                    </a:cubicBezTo>
                    <a:lnTo>
                      <a:pt x="4" y="68"/>
                    </a:lnTo>
                    <a:close/>
                    <a:moveTo>
                      <a:pt x="5" y="41"/>
                    </a:moveTo>
                    <a:cubicBezTo>
                      <a:pt x="4" y="41"/>
                      <a:pt x="3" y="40"/>
                      <a:pt x="3" y="39"/>
                    </a:cubicBezTo>
                    <a:cubicBezTo>
                      <a:pt x="3" y="35"/>
                      <a:pt x="4" y="32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7" y="27"/>
                      <a:pt x="8" y="28"/>
                      <a:pt x="8" y="30"/>
                    </a:cubicBezTo>
                    <a:cubicBezTo>
                      <a:pt x="8" y="32"/>
                      <a:pt x="8" y="36"/>
                      <a:pt x="8" y="39"/>
                    </a:cubicBezTo>
                    <a:cubicBezTo>
                      <a:pt x="8" y="40"/>
                      <a:pt x="7" y="41"/>
                      <a:pt x="6" y="41"/>
                    </a:cubicBezTo>
                    <a:lnTo>
                      <a:pt x="5" y="41"/>
                    </a:lnTo>
                    <a:close/>
                    <a:moveTo>
                      <a:pt x="7" y="14"/>
                    </a:moveTo>
                    <a:cubicBezTo>
                      <a:pt x="5" y="14"/>
                      <a:pt x="4" y="13"/>
                      <a:pt x="4" y="11"/>
                    </a:cubicBezTo>
                    <a:cubicBezTo>
                      <a:pt x="5" y="5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9" y="0"/>
                      <a:pt x="9" y="1"/>
                      <a:pt x="9" y="2"/>
                    </a:cubicBezTo>
                    <a:cubicBezTo>
                      <a:pt x="9" y="2"/>
                      <a:pt x="9" y="6"/>
                      <a:pt x="9" y="11"/>
                    </a:cubicBezTo>
                    <a:cubicBezTo>
                      <a:pt x="9" y="13"/>
                      <a:pt x="8" y="14"/>
                      <a:pt x="7" y="14"/>
                    </a:cubicBezTo>
                    <a:close/>
                  </a:path>
                </a:pathLst>
              </a:custGeom>
              <a:solidFill>
                <a:srgbClr val="46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1" name="Freeform 1107"/>
              <p:cNvSpPr>
                <a:spLocks noEditPoints="1"/>
              </p:cNvSpPr>
              <p:nvPr/>
            </p:nvSpPr>
            <p:spPr bwMode="auto">
              <a:xfrm>
                <a:off x="6753337" y="3022115"/>
                <a:ext cx="47778" cy="969437"/>
              </a:xfrm>
              <a:custGeom>
                <a:avLst/>
                <a:gdLst>
                  <a:gd name="T0" fmla="*/ 6 w 10"/>
                  <a:gd name="T1" fmla="*/ 193 h 204"/>
                  <a:gd name="T2" fmla="*/ 10 w 10"/>
                  <a:gd name="T3" fmla="*/ 193 h 204"/>
                  <a:gd name="T4" fmla="*/ 8 w 10"/>
                  <a:gd name="T5" fmla="*/ 204 h 204"/>
                  <a:gd name="T6" fmla="*/ 6 w 10"/>
                  <a:gd name="T7" fmla="*/ 202 h 204"/>
                  <a:gd name="T8" fmla="*/ 5 w 10"/>
                  <a:gd name="T9" fmla="*/ 166 h 204"/>
                  <a:gd name="T10" fmla="*/ 9 w 10"/>
                  <a:gd name="T11" fmla="*/ 166 h 204"/>
                  <a:gd name="T12" fmla="*/ 7 w 10"/>
                  <a:gd name="T13" fmla="*/ 177 h 204"/>
                  <a:gd name="T14" fmla="*/ 5 w 10"/>
                  <a:gd name="T15" fmla="*/ 175 h 204"/>
                  <a:gd name="T16" fmla="*/ 4 w 10"/>
                  <a:gd name="T17" fmla="*/ 139 h 204"/>
                  <a:gd name="T18" fmla="*/ 9 w 10"/>
                  <a:gd name="T19" fmla="*/ 139 h 204"/>
                  <a:gd name="T20" fmla="*/ 7 w 10"/>
                  <a:gd name="T21" fmla="*/ 150 h 204"/>
                  <a:gd name="T22" fmla="*/ 4 w 10"/>
                  <a:gd name="T23" fmla="*/ 148 h 204"/>
                  <a:gd name="T24" fmla="*/ 3 w 10"/>
                  <a:gd name="T25" fmla="*/ 111 h 204"/>
                  <a:gd name="T26" fmla="*/ 8 w 10"/>
                  <a:gd name="T27" fmla="*/ 111 h 204"/>
                  <a:gd name="T28" fmla="*/ 6 w 10"/>
                  <a:gd name="T29" fmla="*/ 123 h 204"/>
                  <a:gd name="T30" fmla="*/ 4 w 10"/>
                  <a:gd name="T31" fmla="*/ 120 h 204"/>
                  <a:gd name="T32" fmla="*/ 3 w 10"/>
                  <a:gd name="T33" fmla="*/ 84 h 204"/>
                  <a:gd name="T34" fmla="*/ 7 w 10"/>
                  <a:gd name="T35" fmla="*/ 84 h 204"/>
                  <a:gd name="T36" fmla="*/ 5 w 10"/>
                  <a:gd name="T37" fmla="*/ 95 h 204"/>
                  <a:gd name="T38" fmla="*/ 3 w 10"/>
                  <a:gd name="T39" fmla="*/ 93 h 204"/>
                  <a:gd name="T40" fmla="*/ 2 w 10"/>
                  <a:gd name="T41" fmla="*/ 57 h 204"/>
                  <a:gd name="T42" fmla="*/ 6 w 10"/>
                  <a:gd name="T43" fmla="*/ 57 h 204"/>
                  <a:gd name="T44" fmla="*/ 4 w 10"/>
                  <a:gd name="T45" fmla="*/ 68 h 204"/>
                  <a:gd name="T46" fmla="*/ 2 w 10"/>
                  <a:gd name="T47" fmla="*/ 66 h 204"/>
                  <a:gd name="T48" fmla="*/ 1 w 10"/>
                  <a:gd name="T49" fmla="*/ 30 h 204"/>
                  <a:gd name="T50" fmla="*/ 6 w 10"/>
                  <a:gd name="T51" fmla="*/ 30 h 204"/>
                  <a:gd name="T52" fmla="*/ 4 w 10"/>
                  <a:gd name="T53" fmla="*/ 41 h 204"/>
                  <a:gd name="T54" fmla="*/ 1 w 10"/>
                  <a:gd name="T55" fmla="*/ 39 h 204"/>
                  <a:gd name="T56" fmla="*/ 0 w 10"/>
                  <a:gd name="T57" fmla="*/ 3 h 204"/>
                  <a:gd name="T58" fmla="*/ 5 w 10"/>
                  <a:gd name="T59" fmla="*/ 2 h 204"/>
                  <a:gd name="T60" fmla="*/ 3 w 10"/>
                  <a:gd name="T61" fmla="*/ 14 h 204"/>
                  <a:gd name="T62" fmla="*/ 1 w 10"/>
                  <a:gd name="T63" fmla="*/ 1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04">
                    <a:moveTo>
                      <a:pt x="6" y="202"/>
                    </a:moveTo>
                    <a:cubicBezTo>
                      <a:pt x="6" y="193"/>
                      <a:pt x="6" y="193"/>
                      <a:pt x="6" y="193"/>
                    </a:cubicBezTo>
                    <a:cubicBezTo>
                      <a:pt x="6" y="192"/>
                      <a:pt x="7" y="191"/>
                      <a:pt x="8" y="191"/>
                    </a:cubicBezTo>
                    <a:cubicBezTo>
                      <a:pt x="9" y="191"/>
                      <a:pt x="10" y="192"/>
                      <a:pt x="10" y="193"/>
                    </a:cubicBezTo>
                    <a:cubicBezTo>
                      <a:pt x="10" y="202"/>
                      <a:pt x="10" y="202"/>
                      <a:pt x="10" y="202"/>
                    </a:cubicBezTo>
                    <a:cubicBezTo>
                      <a:pt x="10" y="203"/>
                      <a:pt x="9" y="204"/>
                      <a:pt x="8" y="204"/>
                    </a:cubicBezTo>
                    <a:cubicBezTo>
                      <a:pt x="8" y="204"/>
                      <a:pt x="8" y="204"/>
                      <a:pt x="8" y="204"/>
                    </a:cubicBezTo>
                    <a:cubicBezTo>
                      <a:pt x="7" y="204"/>
                      <a:pt x="6" y="203"/>
                      <a:pt x="6" y="202"/>
                    </a:cubicBezTo>
                    <a:close/>
                    <a:moveTo>
                      <a:pt x="5" y="175"/>
                    </a:moveTo>
                    <a:cubicBezTo>
                      <a:pt x="5" y="166"/>
                      <a:pt x="5" y="166"/>
                      <a:pt x="5" y="166"/>
                    </a:cubicBezTo>
                    <a:cubicBezTo>
                      <a:pt x="5" y="165"/>
                      <a:pt x="6" y="164"/>
                      <a:pt x="7" y="164"/>
                    </a:cubicBezTo>
                    <a:cubicBezTo>
                      <a:pt x="8" y="163"/>
                      <a:pt x="9" y="164"/>
                      <a:pt x="9" y="166"/>
                    </a:cubicBezTo>
                    <a:cubicBezTo>
                      <a:pt x="10" y="175"/>
                      <a:pt x="10" y="175"/>
                      <a:pt x="10" y="175"/>
                    </a:cubicBezTo>
                    <a:cubicBezTo>
                      <a:pt x="10" y="176"/>
                      <a:pt x="9" y="177"/>
                      <a:pt x="7" y="177"/>
                    </a:cubicBezTo>
                    <a:cubicBezTo>
                      <a:pt x="7" y="177"/>
                      <a:pt x="7" y="177"/>
                      <a:pt x="7" y="177"/>
                    </a:cubicBezTo>
                    <a:cubicBezTo>
                      <a:pt x="6" y="177"/>
                      <a:pt x="5" y="176"/>
                      <a:pt x="5" y="175"/>
                    </a:cubicBezTo>
                    <a:close/>
                    <a:moveTo>
                      <a:pt x="4" y="148"/>
                    </a:move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37"/>
                      <a:pt x="5" y="136"/>
                      <a:pt x="6" y="136"/>
                    </a:cubicBezTo>
                    <a:cubicBezTo>
                      <a:pt x="7" y="136"/>
                      <a:pt x="9" y="137"/>
                      <a:pt x="9" y="139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8" y="150"/>
                      <a:pt x="7" y="150"/>
                    </a:cubicBezTo>
                    <a:cubicBezTo>
                      <a:pt x="7" y="150"/>
                      <a:pt x="7" y="150"/>
                      <a:pt x="7" y="150"/>
                    </a:cubicBezTo>
                    <a:cubicBezTo>
                      <a:pt x="5" y="150"/>
                      <a:pt x="4" y="149"/>
                      <a:pt x="4" y="148"/>
                    </a:cubicBezTo>
                    <a:close/>
                    <a:moveTo>
                      <a:pt x="4" y="120"/>
                    </a:move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0"/>
                      <a:pt x="4" y="109"/>
                      <a:pt x="5" y="109"/>
                    </a:cubicBezTo>
                    <a:cubicBezTo>
                      <a:pt x="7" y="109"/>
                      <a:pt x="8" y="110"/>
                      <a:pt x="8" y="111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8" y="122"/>
                      <a:pt x="7" y="123"/>
                      <a:pt x="6" y="123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5" y="123"/>
                      <a:pt x="4" y="122"/>
                      <a:pt x="4" y="120"/>
                    </a:cubicBezTo>
                    <a:close/>
                    <a:moveTo>
                      <a:pt x="3" y="93"/>
                    </a:moveTo>
                    <a:cubicBezTo>
                      <a:pt x="3" y="84"/>
                      <a:pt x="3" y="84"/>
                      <a:pt x="3" y="84"/>
                    </a:cubicBezTo>
                    <a:cubicBezTo>
                      <a:pt x="2" y="83"/>
                      <a:pt x="3" y="82"/>
                      <a:pt x="5" y="82"/>
                    </a:cubicBezTo>
                    <a:cubicBezTo>
                      <a:pt x="6" y="82"/>
                      <a:pt x="7" y="83"/>
                      <a:pt x="7" y="84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4"/>
                      <a:pt x="6" y="95"/>
                      <a:pt x="5" y="95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4" y="95"/>
                      <a:pt x="3" y="94"/>
                      <a:pt x="3" y="93"/>
                    </a:cubicBezTo>
                    <a:close/>
                    <a:moveTo>
                      <a:pt x="2" y="66"/>
                    </a:moveTo>
                    <a:cubicBezTo>
                      <a:pt x="2" y="57"/>
                      <a:pt x="2" y="57"/>
                      <a:pt x="2" y="57"/>
                    </a:cubicBezTo>
                    <a:cubicBezTo>
                      <a:pt x="2" y="56"/>
                      <a:pt x="3" y="55"/>
                      <a:pt x="4" y="55"/>
                    </a:cubicBezTo>
                    <a:cubicBezTo>
                      <a:pt x="5" y="55"/>
                      <a:pt x="6" y="56"/>
                      <a:pt x="6" y="5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7"/>
                      <a:pt x="6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3" y="68"/>
                      <a:pt x="2" y="67"/>
                      <a:pt x="2" y="66"/>
                    </a:cubicBezTo>
                    <a:close/>
                    <a:moveTo>
                      <a:pt x="1" y="39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29"/>
                      <a:pt x="2" y="27"/>
                      <a:pt x="3" y="27"/>
                    </a:cubicBezTo>
                    <a:cubicBezTo>
                      <a:pt x="4" y="27"/>
                      <a:pt x="6" y="28"/>
                      <a:pt x="6" y="3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40"/>
                      <a:pt x="5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2" y="41"/>
                      <a:pt x="1" y="40"/>
                      <a:pt x="1" y="39"/>
                    </a:cubicBezTo>
                    <a:close/>
                    <a:moveTo>
                      <a:pt x="1" y="1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lose/>
                  </a:path>
                </a:pathLst>
              </a:custGeom>
              <a:solidFill>
                <a:srgbClr val="46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2" name="Freeform 1108"/>
              <p:cNvSpPr>
                <a:spLocks noEditPoints="1"/>
              </p:cNvSpPr>
              <p:nvPr/>
            </p:nvSpPr>
            <p:spPr bwMode="auto">
              <a:xfrm>
                <a:off x="6810363" y="3008243"/>
                <a:ext cx="114051" cy="836891"/>
              </a:xfrm>
              <a:custGeom>
                <a:avLst/>
                <a:gdLst>
                  <a:gd name="T0" fmla="*/ 20 w 24"/>
                  <a:gd name="T1" fmla="*/ 174 h 176"/>
                  <a:gd name="T2" fmla="*/ 19 w 24"/>
                  <a:gd name="T3" fmla="*/ 165 h 176"/>
                  <a:gd name="T4" fmla="*/ 21 w 24"/>
                  <a:gd name="T5" fmla="*/ 163 h 176"/>
                  <a:gd name="T6" fmla="*/ 24 w 24"/>
                  <a:gd name="T7" fmla="*/ 165 h 176"/>
                  <a:gd name="T8" fmla="*/ 24 w 24"/>
                  <a:gd name="T9" fmla="*/ 174 h 176"/>
                  <a:gd name="T10" fmla="*/ 22 w 24"/>
                  <a:gd name="T11" fmla="*/ 176 h 176"/>
                  <a:gd name="T12" fmla="*/ 22 w 24"/>
                  <a:gd name="T13" fmla="*/ 176 h 176"/>
                  <a:gd name="T14" fmla="*/ 20 w 24"/>
                  <a:gd name="T15" fmla="*/ 174 h 176"/>
                  <a:gd name="T16" fmla="*/ 18 w 24"/>
                  <a:gd name="T17" fmla="*/ 147 h 176"/>
                  <a:gd name="T18" fmla="*/ 17 w 24"/>
                  <a:gd name="T19" fmla="*/ 138 h 176"/>
                  <a:gd name="T20" fmla="*/ 17 w 24"/>
                  <a:gd name="T21" fmla="*/ 138 h 176"/>
                  <a:gd name="T22" fmla="*/ 19 w 24"/>
                  <a:gd name="T23" fmla="*/ 136 h 176"/>
                  <a:gd name="T24" fmla="*/ 22 w 24"/>
                  <a:gd name="T25" fmla="*/ 138 h 176"/>
                  <a:gd name="T26" fmla="*/ 22 w 24"/>
                  <a:gd name="T27" fmla="*/ 147 h 176"/>
                  <a:gd name="T28" fmla="*/ 20 w 24"/>
                  <a:gd name="T29" fmla="*/ 149 h 176"/>
                  <a:gd name="T30" fmla="*/ 20 w 24"/>
                  <a:gd name="T31" fmla="*/ 149 h 176"/>
                  <a:gd name="T32" fmla="*/ 18 w 24"/>
                  <a:gd name="T33" fmla="*/ 147 h 176"/>
                  <a:gd name="T34" fmla="*/ 16 w 24"/>
                  <a:gd name="T35" fmla="*/ 120 h 176"/>
                  <a:gd name="T36" fmla="*/ 15 w 24"/>
                  <a:gd name="T37" fmla="*/ 111 h 176"/>
                  <a:gd name="T38" fmla="*/ 15 w 24"/>
                  <a:gd name="T39" fmla="*/ 111 h 176"/>
                  <a:gd name="T40" fmla="*/ 17 w 24"/>
                  <a:gd name="T41" fmla="*/ 108 h 176"/>
                  <a:gd name="T42" fmla="*/ 19 w 24"/>
                  <a:gd name="T43" fmla="*/ 110 h 176"/>
                  <a:gd name="T44" fmla="*/ 20 w 24"/>
                  <a:gd name="T45" fmla="*/ 120 h 176"/>
                  <a:gd name="T46" fmla="*/ 18 w 24"/>
                  <a:gd name="T47" fmla="*/ 122 h 176"/>
                  <a:gd name="T48" fmla="*/ 18 w 24"/>
                  <a:gd name="T49" fmla="*/ 122 h 176"/>
                  <a:gd name="T50" fmla="*/ 16 w 24"/>
                  <a:gd name="T51" fmla="*/ 120 h 176"/>
                  <a:gd name="T52" fmla="*/ 13 w 24"/>
                  <a:gd name="T53" fmla="*/ 93 h 176"/>
                  <a:gd name="T54" fmla="*/ 12 w 24"/>
                  <a:gd name="T55" fmla="*/ 84 h 176"/>
                  <a:gd name="T56" fmla="*/ 12 w 24"/>
                  <a:gd name="T57" fmla="*/ 84 h 176"/>
                  <a:gd name="T58" fmla="*/ 14 w 24"/>
                  <a:gd name="T59" fmla="*/ 81 h 176"/>
                  <a:gd name="T60" fmla="*/ 16 w 24"/>
                  <a:gd name="T61" fmla="*/ 83 h 176"/>
                  <a:gd name="T62" fmla="*/ 17 w 24"/>
                  <a:gd name="T63" fmla="*/ 92 h 176"/>
                  <a:gd name="T64" fmla="*/ 15 w 24"/>
                  <a:gd name="T65" fmla="*/ 95 h 176"/>
                  <a:gd name="T66" fmla="*/ 15 w 24"/>
                  <a:gd name="T67" fmla="*/ 95 h 176"/>
                  <a:gd name="T68" fmla="*/ 13 w 24"/>
                  <a:gd name="T69" fmla="*/ 93 h 176"/>
                  <a:gd name="T70" fmla="*/ 9 w 24"/>
                  <a:gd name="T71" fmla="*/ 66 h 176"/>
                  <a:gd name="T72" fmla="*/ 8 w 24"/>
                  <a:gd name="T73" fmla="*/ 57 h 176"/>
                  <a:gd name="T74" fmla="*/ 8 w 24"/>
                  <a:gd name="T75" fmla="*/ 57 h 176"/>
                  <a:gd name="T76" fmla="*/ 10 w 24"/>
                  <a:gd name="T77" fmla="*/ 54 h 176"/>
                  <a:gd name="T78" fmla="*/ 13 w 24"/>
                  <a:gd name="T79" fmla="*/ 56 h 176"/>
                  <a:gd name="T80" fmla="*/ 14 w 24"/>
                  <a:gd name="T81" fmla="*/ 65 h 176"/>
                  <a:gd name="T82" fmla="*/ 12 w 24"/>
                  <a:gd name="T83" fmla="*/ 68 h 176"/>
                  <a:gd name="T84" fmla="*/ 12 w 24"/>
                  <a:gd name="T85" fmla="*/ 68 h 176"/>
                  <a:gd name="T86" fmla="*/ 9 w 24"/>
                  <a:gd name="T87" fmla="*/ 66 h 176"/>
                  <a:gd name="T88" fmla="*/ 6 w 24"/>
                  <a:gd name="T89" fmla="*/ 39 h 176"/>
                  <a:gd name="T90" fmla="*/ 4 w 24"/>
                  <a:gd name="T91" fmla="*/ 30 h 176"/>
                  <a:gd name="T92" fmla="*/ 6 w 24"/>
                  <a:gd name="T93" fmla="*/ 27 h 176"/>
                  <a:gd name="T94" fmla="*/ 9 w 24"/>
                  <a:gd name="T95" fmla="*/ 29 h 176"/>
                  <a:gd name="T96" fmla="*/ 10 w 24"/>
                  <a:gd name="T97" fmla="*/ 38 h 176"/>
                  <a:gd name="T98" fmla="*/ 8 w 24"/>
                  <a:gd name="T99" fmla="*/ 41 h 176"/>
                  <a:gd name="T100" fmla="*/ 8 w 24"/>
                  <a:gd name="T101" fmla="*/ 41 h 176"/>
                  <a:gd name="T102" fmla="*/ 6 w 24"/>
                  <a:gd name="T103" fmla="*/ 39 h 176"/>
                  <a:gd name="T104" fmla="*/ 1 w 24"/>
                  <a:gd name="T105" fmla="*/ 12 h 176"/>
                  <a:gd name="T106" fmla="*/ 0 w 24"/>
                  <a:gd name="T107" fmla="*/ 3 h 176"/>
                  <a:gd name="T108" fmla="*/ 0 w 24"/>
                  <a:gd name="T109" fmla="*/ 3 h 176"/>
                  <a:gd name="T110" fmla="*/ 2 w 24"/>
                  <a:gd name="T111" fmla="*/ 0 h 176"/>
                  <a:gd name="T112" fmla="*/ 5 w 24"/>
                  <a:gd name="T113" fmla="*/ 2 h 176"/>
                  <a:gd name="T114" fmla="*/ 6 w 24"/>
                  <a:gd name="T115" fmla="*/ 11 h 176"/>
                  <a:gd name="T116" fmla="*/ 4 w 24"/>
                  <a:gd name="T117" fmla="*/ 14 h 176"/>
                  <a:gd name="T118" fmla="*/ 4 w 24"/>
                  <a:gd name="T119" fmla="*/ 14 h 176"/>
                  <a:gd name="T120" fmla="*/ 1 w 24"/>
                  <a:gd name="T121" fmla="*/ 12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76">
                    <a:moveTo>
                      <a:pt x="20" y="174"/>
                    </a:moveTo>
                    <a:cubicBezTo>
                      <a:pt x="19" y="171"/>
                      <a:pt x="19" y="168"/>
                      <a:pt x="19" y="165"/>
                    </a:cubicBezTo>
                    <a:cubicBezTo>
                      <a:pt x="19" y="164"/>
                      <a:pt x="20" y="163"/>
                      <a:pt x="21" y="163"/>
                    </a:cubicBezTo>
                    <a:cubicBezTo>
                      <a:pt x="22" y="163"/>
                      <a:pt x="24" y="164"/>
                      <a:pt x="24" y="165"/>
                    </a:cubicBezTo>
                    <a:cubicBezTo>
                      <a:pt x="24" y="168"/>
                      <a:pt x="24" y="171"/>
                      <a:pt x="24" y="174"/>
                    </a:cubicBezTo>
                    <a:cubicBezTo>
                      <a:pt x="24" y="175"/>
                      <a:pt x="23" y="176"/>
                      <a:pt x="22" y="176"/>
                    </a:cubicBezTo>
                    <a:cubicBezTo>
                      <a:pt x="22" y="176"/>
                      <a:pt x="22" y="176"/>
                      <a:pt x="22" y="176"/>
                    </a:cubicBezTo>
                    <a:cubicBezTo>
                      <a:pt x="21" y="176"/>
                      <a:pt x="20" y="175"/>
                      <a:pt x="20" y="174"/>
                    </a:cubicBezTo>
                    <a:close/>
                    <a:moveTo>
                      <a:pt x="18" y="147"/>
                    </a:moveTo>
                    <a:cubicBezTo>
                      <a:pt x="18" y="144"/>
                      <a:pt x="17" y="141"/>
                      <a:pt x="17" y="138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17" y="137"/>
                      <a:pt x="18" y="136"/>
                      <a:pt x="19" y="136"/>
                    </a:cubicBezTo>
                    <a:cubicBezTo>
                      <a:pt x="20" y="135"/>
                      <a:pt x="22" y="136"/>
                      <a:pt x="22" y="138"/>
                    </a:cubicBezTo>
                    <a:cubicBezTo>
                      <a:pt x="22" y="141"/>
                      <a:pt x="22" y="144"/>
                      <a:pt x="22" y="147"/>
                    </a:cubicBezTo>
                    <a:cubicBezTo>
                      <a:pt x="22" y="148"/>
                      <a:pt x="22" y="149"/>
                      <a:pt x="20" y="149"/>
                    </a:cubicBezTo>
                    <a:cubicBezTo>
                      <a:pt x="20" y="149"/>
                      <a:pt x="20" y="149"/>
                      <a:pt x="20" y="149"/>
                    </a:cubicBezTo>
                    <a:cubicBezTo>
                      <a:pt x="19" y="149"/>
                      <a:pt x="18" y="148"/>
                      <a:pt x="18" y="147"/>
                    </a:cubicBezTo>
                    <a:close/>
                    <a:moveTo>
                      <a:pt x="16" y="120"/>
                    </a:moveTo>
                    <a:cubicBezTo>
                      <a:pt x="15" y="117"/>
                      <a:pt x="15" y="114"/>
                      <a:pt x="15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0"/>
                      <a:pt x="15" y="109"/>
                      <a:pt x="17" y="108"/>
                    </a:cubicBezTo>
                    <a:cubicBezTo>
                      <a:pt x="18" y="108"/>
                      <a:pt x="19" y="109"/>
                      <a:pt x="19" y="110"/>
                    </a:cubicBezTo>
                    <a:cubicBezTo>
                      <a:pt x="19" y="113"/>
                      <a:pt x="20" y="117"/>
                      <a:pt x="20" y="120"/>
                    </a:cubicBezTo>
                    <a:cubicBezTo>
                      <a:pt x="20" y="121"/>
                      <a:pt x="19" y="122"/>
                      <a:pt x="18" y="122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7" y="122"/>
                      <a:pt x="16" y="121"/>
                      <a:pt x="16" y="120"/>
                    </a:cubicBezTo>
                    <a:close/>
                    <a:moveTo>
                      <a:pt x="13" y="93"/>
                    </a:moveTo>
                    <a:cubicBezTo>
                      <a:pt x="12" y="90"/>
                      <a:pt x="12" y="87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1" y="83"/>
                      <a:pt x="12" y="82"/>
                      <a:pt x="14" y="81"/>
                    </a:cubicBezTo>
                    <a:cubicBezTo>
                      <a:pt x="15" y="81"/>
                      <a:pt x="16" y="82"/>
                      <a:pt x="16" y="83"/>
                    </a:cubicBezTo>
                    <a:cubicBezTo>
                      <a:pt x="16" y="86"/>
                      <a:pt x="17" y="89"/>
                      <a:pt x="17" y="92"/>
                    </a:cubicBezTo>
                    <a:cubicBezTo>
                      <a:pt x="17" y="94"/>
                      <a:pt x="16" y="95"/>
                      <a:pt x="15" y="95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14" y="95"/>
                      <a:pt x="13" y="94"/>
                      <a:pt x="13" y="93"/>
                    </a:cubicBezTo>
                    <a:close/>
                    <a:moveTo>
                      <a:pt x="9" y="66"/>
                    </a:moveTo>
                    <a:cubicBezTo>
                      <a:pt x="9" y="63"/>
                      <a:pt x="8" y="60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6"/>
                      <a:pt x="9" y="55"/>
                      <a:pt x="10" y="54"/>
                    </a:cubicBezTo>
                    <a:cubicBezTo>
                      <a:pt x="11" y="54"/>
                      <a:pt x="12" y="55"/>
                      <a:pt x="13" y="56"/>
                    </a:cubicBezTo>
                    <a:cubicBezTo>
                      <a:pt x="13" y="59"/>
                      <a:pt x="13" y="62"/>
                      <a:pt x="14" y="65"/>
                    </a:cubicBezTo>
                    <a:cubicBezTo>
                      <a:pt x="14" y="67"/>
                      <a:pt x="13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0" y="68"/>
                      <a:pt x="9" y="67"/>
                      <a:pt x="9" y="66"/>
                    </a:cubicBezTo>
                    <a:close/>
                    <a:moveTo>
                      <a:pt x="6" y="39"/>
                    </a:moveTo>
                    <a:cubicBezTo>
                      <a:pt x="5" y="36"/>
                      <a:pt x="5" y="33"/>
                      <a:pt x="4" y="30"/>
                    </a:cubicBezTo>
                    <a:cubicBezTo>
                      <a:pt x="4" y="29"/>
                      <a:pt x="5" y="28"/>
                      <a:pt x="6" y="27"/>
                    </a:cubicBezTo>
                    <a:cubicBezTo>
                      <a:pt x="7" y="27"/>
                      <a:pt x="9" y="28"/>
                      <a:pt x="9" y="29"/>
                    </a:cubicBezTo>
                    <a:cubicBezTo>
                      <a:pt x="9" y="32"/>
                      <a:pt x="10" y="35"/>
                      <a:pt x="10" y="38"/>
                    </a:cubicBezTo>
                    <a:cubicBezTo>
                      <a:pt x="10" y="40"/>
                      <a:pt x="9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1"/>
                      <a:pt x="6" y="40"/>
                      <a:pt x="6" y="39"/>
                    </a:cubicBezTo>
                    <a:close/>
                    <a:moveTo>
                      <a:pt x="1" y="12"/>
                    </a:moveTo>
                    <a:cubicBezTo>
                      <a:pt x="1" y="6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5"/>
                      <a:pt x="6" y="11"/>
                    </a:cubicBezTo>
                    <a:cubicBezTo>
                      <a:pt x="6" y="13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2" y="13"/>
                      <a:pt x="1" y="12"/>
                    </a:cubicBezTo>
                    <a:close/>
                  </a:path>
                </a:pathLst>
              </a:custGeom>
              <a:solidFill>
                <a:srgbClr val="46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3" name="Freeform 1109"/>
              <p:cNvSpPr/>
              <p:nvPr/>
            </p:nvSpPr>
            <p:spPr bwMode="auto">
              <a:xfrm>
                <a:off x="6919790" y="3331903"/>
                <a:ext cx="437711" cy="208067"/>
              </a:xfrm>
              <a:custGeom>
                <a:avLst/>
                <a:gdLst>
                  <a:gd name="T0" fmla="*/ 46 w 92"/>
                  <a:gd name="T1" fmla="*/ 0 h 44"/>
                  <a:gd name="T2" fmla="*/ 0 w 92"/>
                  <a:gd name="T3" fmla="*/ 44 h 44"/>
                  <a:gd name="T4" fmla="*/ 92 w 92"/>
                  <a:gd name="T5" fmla="*/ 44 h 44"/>
                  <a:gd name="T6" fmla="*/ 46 w 92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2" h="44">
                    <a:moveTo>
                      <a:pt x="46" y="0"/>
                    </a:moveTo>
                    <a:cubicBezTo>
                      <a:pt x="22" y="0"/>
                      <a:pt x="2" y="19"/>
                      <a:pt x="0" y="44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1" y="19"/>
                      <a:pt x="71" y="0"/>
                      <a:pt x="46" y="0"/>
                    </a:cubicBezTo>
                    <a:close/>
                  </a:path>
                </a:pathLst>
              </a:custGeom>
              <a:solidFill>
                <a:srgbClr val="ADA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4" name="Freeform 1110"/>
              <p:cNvSpPr/>
              <p:nvPr/>
            </p:nvSpPr>
            <p:spPr bwMode="auto">
              <a:xfrm>
                <a:off x="6744090" y="2613687"/>
                <a:ext cx="428463" cy="860009"/>
              </a:xfrm>
              <a:custGeom>
                <a:avLst/>
                <a:gdLst>
                  <a:gd name="T0" fmla="*/ 12 w 90"/>
                  <a:gd name="T1" fmla="*/ 13 h 181"/>
                  <a:gd name="T2" fmla="*/ 0 w 90"/>
                  <a:gd name="T3" fmla="*/ 45 h 181"/>
                  <a:gd name="T4" fmla="*/ 6 w 90"/>
                  <a:gd name="T5" fmla="*/ 51 h 181"/>
                  <a:gd name="T6" fmla="*/ 12 w 90"/>
                  <a:gd name="T7" fmla="*/ 45 h 181"/>
                  <a:gd name="T8" fmla="*/ 21 w 90"/>
                  <a:gd name="T9" fmla="*/ 21 h 181"/>
                  <a:gd name="T10" fmla="*/ 45 w 90"/>
                  <a:gd name="T11" fmla="*/ 13 h 181"/>
                  <a:gd name="T12" fmla="*/ 68 w 90"/>
                  <a:gd name="T13" fmla="*/ 21 h 181"/>
                  <a:gd name="T14" fmla="*/ 76 w 90"/>
                  <a:gd name="T15" fmla="*/ 44 h 181"/>
                  <a:gd name="T16" fmla="*/ 76 w 90"/>
                  <a:gd name="T17" fmla="*/ 175 h 181"/>
                  <a:gd name="T18" fmla="*/ 83 w 90"/>
                  <a:gd name="T19" fmla="*/ 181 h 181"/>
                  <a:gd name="T20" fmla="*/ 89 w 90"/>
                  <a:gd name="T21" fmla="*/ 175 h 181"/>
                  <a:gd name="T22" fmla="*/ 89 w 90"/>
                  <a:gd name="T23" fmla="*/ 44 h 181"/>
                  <a:gd name="T24" fmla="*/ 77 w 90"/>
                  <a:gd name="T25" fmla="*/ 13 h 181"/>
                  <a:gd name="T26" fmla="*/ 45 w 90"/>
                  <a:gd name="T27" fmla="*/ 0 h 181"/>
                  <a:gd name="T28" fmla="*/ 12 w 90"/>
                  <a:gd name="T29" fmla="*/ 1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181">
                    <a:moveTo>
                      <a:pt x="12" y="13"/>
                    </a:moveTo>
                    <a:cubicBezTo>
                      <a:pt x="0" y="26"/>
                      <a:pt x="0" y="45"/>
                      <a:pt x="0" y="45"/>
                    </a:cubicBezTo>
                    <a:cubicBezTo>
                      <a:pt x="0" y="49"/>
                      <a:pt x="3" y="51"/>
                      <a:pt x="6" y="51"/>
                    </a:cubicBezTo>
                    <a:cubicBezTo>
                      <a:pt x="10" y="51"/>
                      <a:pt x="12" y="48"/>
                      <a:pt x="12" y="45"/>
                    </a:cubicBezTo>
                    <a:cubicBezTo>
                      <a:pt x="12" y="45"/>
                      <a:pt x="12" y="30"/>
                      <a:pt x="21" y="21"/>
                    </a:cubicBezTo>
                    <a:cubicBezTo>
                      <a:pt x="27" y="15"/>
                      <a:pt x="35" y="13"/>
                      <a:pt x="45" y="13"/>
                    </a:cubicBezTo>
                    <a:cubicBezTo>
                      <a:pt x="55" y="13"/>
                      <a:pt x="63" y="15"/>
                      <a:pt x="68" y="21"/>
                    </a:cubicBezTo>
                    <a:cubicBezTo>
                      <a:pt x="77" y="30"/>
                      <a:pt x="76" y="44"/>
                      <a:pt x="76" y="44"/>
                    </a:cubicBezTo>
                    <a:cubicBezTo>
                      <a:pt x="76" y="175"/>
                      <a:pt x="76" y="175"/>
                      <a:pt x="76" y="175"/>
                    </a:cubicBezTo>
                    <a:cubicBezTo>
                      <a:pt x="76" y="179"/>
                      <a:pt x="79" y="181"/>
                      <a:pt x="83" y="181"/>
                    </a:cubicBezTo>
                    <a:cubicBezTo>
                      <a:pt x="86" y="181"/>
                      <a:pt x="89" y="179"/>
                      <a:pt x="89" y="175"/>
                    </a:cubicBezTo>
                    <a:cubicBezTo>
                      <a:pt x="89" y="44"/>
                      <a:pt x="89" y="44"/>
                      <a:pt x="89" y="44"/>
                    </a:cubicBezTo>
                    <a:cubicBezTo>
                      <a:pt x="89" y="44"/>
                      <a:pt x="90" y="26"/>
                      <a:pt x="77" y="13"/>
                    </a:cubicBezTo>
                    <a:cubicBezTo>
                      <a:pt x="70" y="4"/>
                      <a:pt x="59" y="0"/>
                      <a:pt x="45" y="0"/>
                    </a:cubicBezTo>
                    <a:cubicBezTo>
                      <a:pt x="31" y="0"/>
                      <a:pt x="20" y="4"/>
                      <a:pt x="12" y="13"/>
                    </a:cubicBezTo>
                    <a:close/>
                  </a:path>
                </a:pathLst>
              </a:custGeom>
              <a:solidFill>
                <a:srgbClr val="ADA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5" name="Freeform 1111"/>
              <p:cNvSpPr/>
              <p:nvPr/>
            </p:nvSpPr>
            <p:spPr bwMode="auto">
              <a:xfrm>
                <a:off x="6597672" y="2780141"/>
                <a:ext cx="322118" cy="200361"/>
              </a:xfrm>
              <a:custGeom>
                <a:avLst/>
                <a:gdLst>
                  <a:gd name="T0" fmla="*/ 68 w 68"/>
                  <a:gd name="T1" fmla="*/ 35 h 42"/>
                  <a:gd name="T2" fmla="*/ 34 w 68"/>
                  <a:gd name="T3" fmla="*/ 0 h 42"/>
                  <a:gd name="T4" fmla="*/ 0 w 68"/>
                  <a:gd name="T5" fmla="*/ 35 h 42"/>
                  <a:gd name="T6" fmla="*/ 0 w 68"/>
                  <a:gd name="T7" fmla="*/ 42 h 42"/>
                  <a:gd name="T8" fmla="*/ 68 w 68"/>
                  <a:gd name="T9" fmla="*/ 42 h 42"/>
                  <a:gd name="T10" fmla="*/ 68 w 68"/>
                  <a:gd name="T11" fmla="*/ 3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2">
                    <a:moveTo>
                      <a:pt x="68" y="35"/>
                    </a:moveTo>
                    <a:cubicBezTo>
                      <a:pt x="68" y="16"/>
                      <a:pt x="53" y="0"/>
                      <a:pt x="34" y="0"/>
                    </a:cubicBezTo>
                    <a:cubicBezTo>
                      <a:pt x="15" y="0"/>
                      <a:pt x="0" y="16"/>
                      <a:pt x="0" y="35"/>
                    </a:cubicBezTo>
                    <a:cubicBezTo>
                      <a:pt x="0" y="37"/>
                      <a:pt x="0" y="40"/>
                      <a:pt x="0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0"/>
                      <a:pt x="68" y="37"/>
                      <a:pt x="68" y="35"/>
                    </a:cubicBezTo>
                    <a:close/>
                  </a:path>
                </a:pathLst>
              </a:custGeom>
              <a:solidFill>
                <a:srgbClr val="ADA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6" name="Freeform 1112"/>
              <p:cNvSpPr/>
              <p:nvPr/>
            </p:nvSpPr>
            <p:spPr bwMode="auto">
              <a:xfrm>
                <a:off x="6910543" y="3322655"/>
                <a:ext cx="456206" cy="228103"/>
              </a:xfrm>
              <a:custGeom>
                <a:avLst/>
                <a:gdLst>
                  <a:gd name="T0" fmla="*/ 2 w 96"/>
                  <a:gd name="T1" fmla="*/ 48 h 48"/>
                  <a:gd name="T2" fmla="*/ 1 w 96"/>
                  <a:gd name="T3" fmla="*/ 47 h 48"/>
                  <a:gd name="T4" fmla="*/ 0 w 96"/>
                  <a:gd name="T5" fmla="*/ 45 h 48"/>
                  <a:gd name="T6" fmla="*/ 41 w 96"/>
                  <a:gd name="T7" fmla="*/ 0 h 48"/>
                  <a:gd name="T8" fmla="*/ 43 w 96"/>
                  <a:gd name="T9" fmla="*/ 2 h 48"/>
                  <a:gd name="T10" fmla="*/ 41 w 96"/>
                  <a:gd name="T11" fmla="*/ 5 h 48"/>
                  <a:gd name="T12" fmla="*/ 5 w 96"/>
                  <a:gd name="T13" fmla="*/ 43 h 48"/>
                  <a:gd name="T14" fmla="*/ 91 w 96"/>
                  <a:gd name="T15" fmla="*/ 43 h 48"/>
                  <a:gd name="T16" fmla="*/ 54 w 96"/>
                  <a:gd name="T17" fmla="*/ 5 h 48"/>
                  <a:gd name="T18" fmla="*/ 52 w 96"/>
                  <a:gd name="T19" fmla="*/ 2 h 48"/>
                  <a:gd name="T20" fmla="*/ 55 w 96"/>
                  <a:gd name="T21" fmla="*/ 0 h 48"/>
                  <a:gd name="T22" fmla="*/ 96 w 96"/>
                  <a:gd name="T23" fmla="*/ 45 h 48"/>
                  <a:gd name="T24" fmla="*/ 96 w 96"/>
                  <a:gd name="T25" fmla="*/ 47 h 48"/>
                  <a:gd name="T26" fmla="*/ 94 w 96"/>
                  <a:gd name="T27" fmla="*/ 48 h 48"/>
                  <a:gd name="T28" fmla="*/ 2 w 96"/>
                  <a:gd name="T2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6" h="48">
                    <a:moveTo>
                      <a:pt x="2" y="48"/>
                    </a:moveTo>
                    <a:cubicBezTo>
                      <a:pt x="2" y="48"/>
                      <a:pt x="1" y="48"/>
                      <a:pt x="1" y="47"/>
                    </a:cubicBezTo>
                    <a:cubicBezTo>
                      <a:pt x="0" y="47"/>
                      <a:pt x="0" y="46"/>
                      <a:pt x="0" y="45"/>
                    </a:cubicBezTo>
                    <a:cubicBezTo>
                      <a:pt x="1" y="22"/>
                      <a:pt x="18" y="4"/>
                      <a:pt x="41" y="0"/>
                    </a:cubicBezTo>
                    <a:cubicBezTo>
                      <a:pt x="42" y="0"/>
                      <a:pt x="43" y="1"/>
                      <a:pt x="43" y="2"/>
                    </a:cubicBezTo>
                    <a:cubicBezTo>
                      <a:pt x="44" y="3"/>
                      <a:pt x="43" y="5"/>
                      <a:pt x="41" y="5"/>
                    </a:cubicBezTo>
                    <a:cubicBezTo>
                      <a:pt x="22" y="8"/>
                      <a:pt x="7" y="24"/>
                      <a:pt x="5" y="43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89" y="23"/>
                      <a:pt x="74" y="7"/>
                      <a:pt x="54" y="5"/>
                    </a:cubicBezTo>
                    <a:cubicBezTo>
                      <a:pt x="53" y="5"/>
                      <a:pt x="52" y="3"/>
                      <a:pt x="52" y="2"/>
                    </a:cubicBezTo>
                    <a:cubicBezTo>
                      <a:pt x="52" y="1"/>
                      <a:pt x="53" y="0"/>
                      <a:pt x="55" y="0"/>
                    </a:cubicBezTo>
                    <a:cubicBezTo>
                      <a:pt x="78" y="3"/>
                      <a:pt x="95" y="22"/>
                      <a:pt x="96" y="45"/>
                    </a:cubicBezTo>
                    <a:cubicBezTo>
                      <a:pt x="96" y="46"/>
                      <a:pt x="96" y="47"/>
                      <a:pt x="96" y="47"/>
                    </a:cubicBezTo>
                    <a:cubicBezTo>
                      <a:pt x="95" y="48"/>
                      <a:pt x="95" y="48"/>
                      <a:pt x="94" y="48"/>
                    </a:cubicBezTo>
                    <a:lnTo>
                      <a:pt x="2" y="48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7" name="Freeform 1113"/>
              <p:cNvSpPr/>
              <p:nvPr/>
            </p:nvSpPr>
            <p:spPr bwMode="auto">
              <a:xfrm>
                <a:off x="6739466" y="2604440"/>
                <a:ext cx="437711" cy="736710"/>
              </a:xfrm>
              <a:custGeom>
                <a:avLst/>
                <a:gdLst>
                  <a:gd name="T0" fmla="*/ 87 w 92"/>
                  <a:gd name="T1" fmla="*/ 153 h 155"/>
                  <a:gd name="T2" fmla="*/ 87 w 92"/>
                  <a:gd name="T3" fmla="*/ 46 h 155"/>
                  <a:gd name="T4" fmla="*/ 87 w 92"/>
                  <a:gd name="T5" fmla="*/ 45 h 155"/>
                  <a:gd name="T6" fmla="*/ 77 w 92"/>
                  <a:gd name="T7" fmla="*/ 16 h 155"/>
                  <a:gd name="T8" fmla="*/ 46 w 92"/>
                  <a:gd name="T9" fmla="*/ 5 h 155"/>
                  <a:gd name="T10" fmla="*/ 15 w 92"/>
                  <a:gd name="T11" fmla="*/ 16 h 155"/>
                  <a:gd name="T12" fmla="*/ 5 w 92"/>
                  <a:gd name="T13" fmla="*/ 37 h 155"/>
                  <a:gd name="T14" fmla="*/ 2 w 92"/>
                  <a:gd name="T15" fmla="*/ 39 h 155"/>
                  <a:gd name="T16" fmla="*/ 0 w 92"/>
                  <a:gd name="T17" fmla="*/ 36 h 155"/>
                  <a:gd name="T18" fmla="*/ 12 w 92"/>
                  <a:gd name="T19" fmla="*/ 13 h 155"/>
                  <a:gd name="T20" fmla="*/ 46 w 92"/>
                  <a:gd name="T21" fmla="*/ 0 h 155"/>
                  <a:gd name="T22" fmla="*/ 80 w 92"/>
                  <a:gd name="T23" fmla="*/ 13 h 155"/>
                  <a:gd name="T24" fmla="*/ 92 w 92"/>
                  <a:gd name="T25" fmla="*/ 45 h 155"/>
                  <a:gd name="T26" fmla="*/ 92 w 92"/>
                  <a:gd name="T27" fmla="*/ 46 h 155"/>
                  <a:gd name="T28" fmla="*/ 92 w 92"/>
                  <a:gd name="T29" fmla="*/ 153 h 155"/>
                  <a:gd name="T30" fmla="*/ 90 w 92"/>
                  <a:gd name="T31" fmla="*/ 155 h 155"/>
                  <a:gd name="T32" fmla="*/ 87 w 92"/>
                  <a:gd name="T33" fmla="*/ 15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155">
                    <a:moveTo>
                      <a:pt x="87" y="153"/>
                    </a:move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7" y="46"/>
                      <a:pt x="87" y="45"/>
                    </a:cubicBezTo>
                    <a:cubicBezTo>
                      <a:pt x="87" y="41"/>
                      <a:pt x="86" y="27"/>
                      <a:pt x="77" y="16"/>
                    </a:cubicBezTo>
                    <a:cubicBezTo>
                      <a:pt x="69" y="9"/>
                      <a:pt x="59" y="5"/>
                      <a:pt x="46" y="5"/>
                    </a:cubicBezTo>
                    <a:cubicBezTo>
                      <a:pt x="33" y="5"/>
                      <a:pt x="23" y="9"/>
                      <a:pt x="15" y="16"/>
                    </a:cubicBezTo>
                    <a:cubicBezTo>
                      <a:pt x="9" y="23"/>
                      <a:pt x="6" y="31"/>
                      <a:pt x="5" y="37"/>
                    </a:cubicBezTo>
                    <a:cubicBezTo>
                      <a:pt x="4" y="38"/>
                      <a:pt x="3" y="39"/>
                      <a:pt x="2" y="39"/>
                    </a:cubicBezTo>
                    <a:cubicBezTo>
                      <a:pt x="0" y="39"/>
                      <a:pt x="0" y="37"/>
                      <a:pt x="0" y="36"/>
                    </a:cubicBezTo>
                    <a:cubicBezTo>
                      <a:pt x="1" y="29"/>
                      <a:pt x="5" y="20"/>
                      <a:pt x="12" y="13"/>
                    </a:cubicBezTo>
                    <a:cubicBezTo>
                      <a:pt x="20" y="4"/>
                      <a:pt x="32" y="0"/>
                      <a:pt x="46" y="0"/>
                    </a:cubicBezTo>
                    <a:cubicBezTo>
                      <a:pt x="60" y="0"/>
                      <a:pt x="72" y="4"/>
                      <a:pt x="80" y="13"/>
                    </a:cubicBezTo>
                    <a:cubicBezTo>
                      <a:pt x="91" y="25"/>
                      <a:pt x="92" y="40"/>
                      <a:pt x="92" y="45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2" y="154"/>
                      <a:pt x="91" y="155"/>
                      <a:pt x="90" y="155"/>
                    </a:cubicBezTo>
                    <a:cubicBezTo>
                      <a:pt x="88" y="155"/>
                      <a:pt x="87" y="154"/>
                      <a:pt x="87" y="15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8" name="Freeform 1114"/>
              <p:cNvSpPr/>
              <p:nvPr/>
            </p:nvSpPr>
            <p:spPr bwMode="auto">
              <a:xfrm>
                <a:off x="6796492" y="2661466"/>
                <a:ext cx="323659" cy="684308"/>
              </a:xfrm>
              <a:custGeom>
                <a:avLst/>
                <a:gdLst>
                  <a:gd name="T0" fmla="*/ 63 w 68"/>
                  <a:gd name="T1" fmla="*/ 141 h 144"/>
                  <a:gd name="T2" fmla="*/ 63 w 68"/>
                  <a:gd name="T3" fmla="*/ 34 h 144"/>
                  <a:gd name="T4" fmla="*/ 63 w 68"/>
                  <a:gd name="T5" fmla="*/ 34 h 144"/>
                  <a:gd name="T6" fmla="*/ 63 w 68"/>
                  <a:gd name="T7" fmla="*/ 34 h 144"/>
                  <a:gd name="T8" fmla="*/ 63 w 68"/>
                  <a:gd name="T9" fmla="*/ 33 h 144"/>
                  <a:gd name="T10" fmla="*/ 56 w 68"/>
                  <a:gd name="T11" fmla="*/ 13 h 144"/>
                  <a:gd name="T12" fmla="*/ 34 w 68"/>
                  <a:gd name="T13" fmla="*/ 5 h 144"/>
                  <a:gd name="T14" fmla="*/ 12 w 68"/>
                  <a:gd name="T15" fmla="*/ 13 h 144"/>
                  <a:gd name="T16" fmla="*/ 5 w 68"/>
                  <a:gd name="T17" fmla="*/ 27 h 144"/>
                  <a:gd name="T18" fmla="*/ 5 w 68"/>
                  <a:gd name="T19" fmla="*/ 27 h 144"/>
                  <a:gd name="T20" fmla="*/ 2 w 68"/>
                  <a:gd name="T21" fmla="*/ 29 h 144"/>
                  <a:gd name="T22" fmla="*/ 0 w 68"/>
                  <a:gd name="T23" fmla="*/ 26 h 144"/>
                  <a:gd name="T24" fmla="*/ 9 w 68"/>
                  <a:gd name="T25" fmla="*/ 9 h 144"/>
                  <a:gd name="T26" fmla="*/ 34 w 68"/>
                  <a:gd name="T27" fmla="*/ 0 h 144"/>
                  <a:gd name="T28" fmla="*/ 59 w 68"/>
                  <a:gd name="T29" fmla="*/ 9 h 144"/>
                  <a:gd name="T30" fmla="*/ 68 w 68"/>
                  <a:gd name="T31" fmla="*/ 33 h 144"/>
                  <a:gd name="T32" fmla="*/ 68 w 68"/>
                  <a:gd name="T33" fmla="*/ 34 h 144"/>
                  <a:gd name="T34" fmla="*/ 68 w 68"/>
                  <a:gd name="T35" fmla="*/ 34 h 144"/>
                  <a:gd name="T36" fmla="*/ 68 w 68"/>
                  <a:gd name="T37" fmla="*/ 34 h 144"/>
                  <a:gd name="T38" fmla="*/ 68 w 68"/>
                  <a:gd name="T39" fmla="*/ 34 h 144"/>
                  <a:gd name="T40" fmla="*/ 68 w 68"/>
                  <a:gd name="T41" fmla="*/ 141 h 144"/>
                  <a:gd name="T42" fmla="*/ 65 w 68"/>
                  <a:gd name="T43" fmla="*/ 144 h 144"/>
                  <a:gd name="T44" fmla="*/ 63 w 68"/>
                  <a:gd name="T45" fmla="*/ 1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8" h="144">
                    <a:moveTo>
                      <a:pt x="63" y="141"/>
                    </a:move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1"/>
                      <a:pt x="62" y="20"/>
                      <a:pt x="56" y="13"/>
                    </a:cubicBezTo>
                    <a:cubicBezTo>
                      <a:pt x="51" y="8"/>
                      <a:pt x="44" y="5"/>
                      <a:pt x="34" y="5"/>
                    </a:cubicBezTo>
                    <a:cubicBezTo>
                      <a:pt x="24" y="5"/>
                      <a:pt x="17" y="8"/>
                      <a:pt x="12" y="13"/>
                    </a:cubicBezTo>
                    <a:cubicBezTo>
                      <a:pt x="8" y="17"/>
                      <a:pt x="6" y="22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3" y="29"/>
                      <a:pt x="2" y="29"/>
                    </a:cubicBezTo>
                    <a:cubicBezTo>
                      <a:pt x="0" y="28"/>
                      <a:pt x="0" y="27"/>
                      <a:pt x="0" y="26"/>
                    </a:cubicBezTo>
                    <a:cubicBezTo>
                      <a:pt x="1" y="21"/>
                      <a:pt x="4" y="14"/>
                      <a:pt x="9" y="9"/>
                    </a:cubicBezTo>
                    <a:cubicBezTo>
                      <a:pt x="15" y="3"/>
                      <a:pt x="23" y="0"/>
                      <a:pt x="34" y="0"/>
                    </a:cubicBezTo>
                    <a:cubicBezTo>
                      <a:pt x="45" y="0"/>
                      <a:pt x="53" y="3"/>
                      <a:pt x="59" y="9"/>
                    </a:cubicBezTo>
                    <a:cubicBezTo>
                      <a:pt x="68" y="18"/>
                      <a:pt x="68" y="30"/>
                      <a:pt x="68" y="33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43"/>
                      <a:pt x="67" y="144"/>
                      <a:pt x="65" y="144"/>
                    </a:cubicBezTo>
                    <a:cubicBezTo>
                      <a:pt x="64" y="144"/>
                      <a:pt x="63" y="143"/>
                      <a:pt x="63" y="14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9" name="Freeform 1115"/>
              <p:cNvSpPr>
                <a:spLocks noEditPoints="1"/>
              </p:cNvSpPr>
              <p:nvPr/>
            </p:nvSpPr>
            <p:spPr bwMode="auto">
              <a:xfrm>
                <a:off x="6582260" y="2770893"/>
                <a:ext cx="352943" cy="223479"/>
              </a:xfrm>
              <a:custGeom>
                <a:avLst/>
                <a:gdLst>
                  <a:gd name="T0" fmla="*/ 3 w 74"/>
                  <a:gd name="T1" fmla="*/ 47 h 47"/>
                  <a:gd name="T2" fmla="*/ 1 w 74"/>
                  <a:gd name="T3" fmla="*/ 45 h 47"/>
                  <a:gd name="T4" fmla="*/ 0 w 74"/>
                  <a:gd name="T5" fmla="*/ 37 h 47"/>
                  <a:gd name="T6" fmla="*/ 37 w 74"/>
                  <a:gd name="T7" fmla="*/ 0 h 47"/>
                  <a:gd name="T8" fmla="*/ 74 w 74"/>
                  <a:gd name="T9" fmla="*/ 37 h 47"/>
                  <a:gd name="T10" fmla="*/ 74 w 74"/>
                  <a:gd name="T11" fmla="*/ 37 h 47"/>
                  <a:gd name="T12" fmla="*/ 73 w 74"/>
                  <a:gd name="T13" fmla="*/ 45 h 47"/>
                  <a:gd name="T14" fmla="*/ 71 w 74"/>
                  <a:gd name="T15" fmla="*/ 47 h 47"/>
                  <a:gd name="T16" fmla="*/ 3 w 74"/>
                  <a:gd name="T17" fmla="*/ 47 h 47"/>
                  <a:gd name="T18" fmla="*/ 68 w 74"/>
                  <a:gd name="T19" fmla="*/ 42 h 47"/>
                  <a:gd name="T20" fmla="*/ 69 w 74"/>
                  <a:gd name="T21" fmla="*/ 37 h 47"/>
                  <a:gd name="T22" fmla="*/ 69 w 74"/>
                  <a:gd name="T23" fmla="*/ 37 h 47"/>
                  <a:gd name="T24" fmla="*/ 37 w 74"/>
                  <a:gd name="T25" fmla="*/ 5 h 47"/>
                  <a:gd name="T26" fmla="*/ 5 w 74"/>
                  <a:gd name="T27" fmla="*/ 37 h 47"/>
                  <a:gd name="T28" fmla="*/ 5 w 74"/>
                  <a:gd name="T29" fmla="*/ 42 h 47"/>
                  <a:gd name="T30" fmla="*/ 68 w 74"/>
                  <a:gd name="T31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" h="47">
                    <a:moveTo>
                      <a:pt x="3" y="47"/>
                    </a:moveTo>
                    <a:cubicBezTo>
                      <a:pt x="2" y="47"/>
                      <a:pt x="1" y="46"/>
                      <a:pt x="1" y="45"/>
                    </a:cubicBezTo>
                    <a:cubicBezTo>
                      <a:pt x="0" y="42"/>
                      <a:pt x="0" y="40"/>
                      <a:pt x="0" y="37"/>
                    </a:cubicBezTo>
                    <a:cubicBezTo>
                      <a:pt x="0" y="16"/>
                      <a:pt x="17" y="0"/>
                      <a:pt x="37" y="0"/>
                    </a:cubicBezTo>
                    <a:cubicBezTo>
                      <a:pt x="57" y="0"/>
                      <a:pt x="74" y="16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40"/>
                      <a:pt x="74" y="42"/>
                      <a:pt x="73" y="45"/>
                    </a:cubicBezTo>
                    <a:cubicBezTo>
                      <a:pt x="73" y="46"/>
                      <a:pt x="72" y="47"/>
                      <a:pt x="71" y="47"/>
                    </a:cubicBezTo>
                    <a:lnTo>
                      <a:pt x="3" y="47"/>
                    </a:lnTo>
                    <a:close/>
                    <a:moveTo>
                      <a:pt x="68" y="42"/>
                    </a:moveTo>
                    <a:cubicBezTo>
                      <a:pt x="69" y="40"/>
                      <a:pt x="69" y="39"/>
                      <a:pt x="69" y="37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19"/>
                      <a:pt x="55" y="5"/>
                      <a:pt x="37" y="5"/>
                    </a:cubicBezTo>
                    <a:cubicBezTo>
                      <a:pt x="19" y="5"/>
                      <a:pt x="5" y="19"/>
                      <a:pt x="5" y="37"/>
                    </a:cubicBezTo>
                    <a:cubicBezTo>
                      <a:pt x="5" y="39"/>
                      <a:pt x="5" y="40"/>
                      <a:pt x="5" y="42"/>
                    </a:cubicBezTo>
                    <a:lnTo>
                      <a:pt x="68" y="42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0" name="Freeform 1116"/>
              <p:cNvSpPr/>
              <p:nvPr/>
            </p:nvSpPr>
            <p:spPr bwMode="auto">
              <a:xfrm>
                <a:off x="2112679" y="3603160"/>
                <a:ext cx="5486796" cy="2418198"/>
              </a:xfrm>
              <a:custGeom>
                <a:avLst/>
                <a:gdLst>
                  <a:gd name="T0" fmla="*/ 3449 w 3560"/>
                  <a:gd name="T1" fmla="*/ 1569 h 1569"/>
                  <a:gd name="T2" fmla="*/ 68 w 3560"/>
                  <a:gd name="T3" fmla="*/ 1569 h 1569"/>
                  <a:gd name="T4" fmla="*/ 0 w 3560"/>
                  <a:gd name="T5" fmla="*/ 0 h 1569"/>
                  <a:gd name="T6" fmla="*/ 3560 w 3560"/>
                  <a:gd name="T7" fmla="*/ 0 h 1569"/>
                  <a:gd name="T8" fmla="*/ 3449 w 3560"/>
                  <a:gd name="T9" fmla="*/ 1569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0" h="1569">
                    <a:moveTo>
                      <a:pt x="3449" y="1569"/>
                    </a:moveTo>
                    <a:lnTo>
                      <a:pt x="68" y="1569"/>
                    </a:lnTo>
                    <a:lnTo>
                      <a:pt x="0" y="0"/>
                    </a:lnTo>
                    <a:lnTo>
                      <a:pt x="3560" y="0"/>
                    </a:lnTo>
                    <a:lnTo>
                      <a:pt x="3449" y="1569"/>
                    </a:lnTo>
                    <a:close/>
                  </a:path>
                </a:pathLst>
              </a:custGeom>
              <a:solidFill>
                <a:srgbClr val="3E7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1" name="Freeform 1117"/>
              <p:cNvSpPr>
                <a:spLocks noEditPoints="1"/>
              </p:cNvSpPr>
              <p:nvPr/>
            </p:nvSpPr>
            <p:spPr bwMode="auto">
              <a:xfrm>
                <a:off x="2108055" y="3592371"/>
                <a:ext cx="5505291" cy="2444399"/>
              </a:xfrm>
              <a:custGeom>
                <a:avLst/>
                <a:gdLst>
                  <a:gd name="T0" fmla="*/ 24 w 1159"/>
                  <a:gd name="T1" fmla="*/ 514 h 514"/>
                  <a:gd name="T2" fmla="*/ 22 w 1159"/>
                  <a:gd name="T3" fmla="*/ 512 h 514"/>
                  <a:gd name="T4" fmla="*/ 0 w 1159"/>
                  <a:gd name="T5" fmla="*/ 3 h 514"/>
                  <a:gd name="T6" fmla="*/ 1 w 1159"/>
                  <a:gd name="T7" fmla="*/ 1 h 514"/>
                  <a:gd name="T8" fmla="*/ 3 w 1159"/>
                  <a:gd name="T9" fmla="*/ 0 h 514"/>
                  <a:gd name="T10" fmla="*/ 1157 w 1159"/>
                  <a:gd name="T11" fmla="*/ 0 h 514"/>
                  <a:gd name="T12" fmla="*/ 1159 w 1159"/>
                  <a:gd name="T13" fmla="*/ 1 h 514"/>
                  <a:gd name="T14" fmla="*/ 1159 w 1159"/>
                  <a:gd name="T15" fmla="*/ 3 h 514"/>
                  <a:gd name="T16" fmla="*/ 1123 w 1159"/>
                  <a:gd name="T17" fmla="*/ 512 h 514"/>
                  <a:gd name="T18" fmla="*/ 1121 w 1159"/>
                  <a:gd name="T19" fmla="*/ 514 h 514"/>
                  <a:gd name="T20" fmla="*/ 24 w 1159"/>
                  <a:gd name="T21" fmla="*/ 514 h 514"/>
                  <a:gd name="T22" fmla="*/ 1121 w 1159"/>
                  <a:gd name="T23" fmla="*/ 511 h 514"/>
                  <a:gd name="T24" fmla="*/ 1121 w 1159"/>
                  <a:gd name="T25" fmla="*/ 509 h 514"/>
                  <a:gd name="T26" fmla="*/ 1121 w 1159"/>
                  <a:gd name="T27" fmla="*/ 511 h 514"/>
                  <a:gd name="T28" fmla="*/ 27 w 1159"/>
                  <a:gd name="T29" fmla="*/ 509 h 514"/>
                  <a:gd name="T30" fmla="*/ 1118 w 1159"/>
                  <a:gd name="T31" fmla="*/ 509 h 514"/>
                  <a:gd name="T32" fmla="*/ 1154 w 1159"/>
                  <a:gd name="T33" fmla="*/ 5 h 514"/>
                  <a:gd name="T34" fmla="*/ 5 w 1159"/>
                  <a:gd name="T35" fmla="*/ 5 h 514"/>
                  <a:gd name="T36" fmla="*/ 27 w 1159"/>
                  <a:gd name="T37" fmla="*/ 509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59" h="514">
                    <a:moveTo>
                      <a:pt x="24" y="514"/>
                    </a:moveTo>
                    <a:cubicBezTo>
                      <a:pt x="23" y="514"/>
                      <a:pt x="22" y="513"/>
                      <a:pt x="22" y="51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157" y="0"/>
                      <a:pt x="1157" y="0"/>
                      <a:pt x="1157" y="0"/>
                    </a:cubicBezTo>
                    <a:cubicBezTo>
                      <a:pt x="1158" y="0"/>
                      <a:pt x="1158" y="1"/>
                      <a:pt x="1159" y="1"/>
                    </a:cubicBezTo>
                    <a:cubicBezTo>
                      <a:pt x="1159" y="2"/>
                      <a:pt x="1159" y="2"/>
                      <a:pt x="1159" y="3"/>
                    </a:cubicBezTo>
                    <a:cubicBezTo>
                      <a:pt x="1123" y="512"/>
                      <a:pt x="1123" y="512"/>
                      <a:pt x="1123" y="512"/>
                    </a:cubicBezTo>
                    <a:cubicBezTo>
                      <a:pt x="1123" y="513"/>
                      <a:pt x="1122" y="514"/>
                      <a:pt x="1121" y="514"/>
                    </a:cubicBezTo>
                    <a:lnTo>
                      <a:pt x="24" y="514"/>
                    </a:lnTo>
                    <a:close/>
                    <a:moveTo>
                      <a:pt x="1121" y="511"/>
                    </a:moveTo>
                    <a:cubicBezTo>
                      <a:pt x="1121" y="509"/>
                      <a:pt x="1121" y="509"/>
                      <a:pt x="1121" y="509"/>
                    </a:cubicBezTo>
                    <a:lnTo>
                      <a:pt x="1121" y="511"/>
                    </a:lnTo>
                    <a:close/>
                    <a:moveTo>
                      <a:pt x="27" y="509"/>
                    </a:moveTo>
                    <a:cubicBezTo>
                      <a:pt x="1118" y="509"/>
                      <a:pt x="1118" y="509"/>
                      <a:pt x="1118" y="509"/>
                    </a:cubicBezTo>
                    <a:cubicBezTo>
                      <a:pt x="1154" y="5"/>
                      <a:pt x="1154" y="5"/>
                      <a:pt x="1154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27" y="509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2" name="Freeform 1118"/>
              <p:cNvSpPr/>
              <p:nvPr/>
            </p:nvSpPr>
            <p:spPr bwMode="auto">
              <a:xfrm>
                <a:off x="3946748" y="3792732"/>
                <a:ext cx="137170" cy="2239414"/>
              </a:xfrm>
              <a:custGeom>
                <a:avLst/>
                <a:gdLst>
                  <a:gd name="T0" fmla="*/ 3 w 29"/>
                  <a:gd name="T1" fmla="*/ 471 h 471"/>
                  <a:gd name="T2" fmla="*/ 0 w 29"/>
                  <a:gd name="T3" fmla="*/ 469 h 471"/>
                  <a:gd name="T4" fmla="*/ 24 w 29"/>
                  <a:gd name="T5" fmla="*/ 3 h 471"/>
                  <a:gd name="T6" fmla="*/ 27 w 29"/>
                  <a:gd name="T7" fmla="*/ 0 h 471"/>
                  <a:gd name="T8" fmla="*/ 29 w 29"/>
                  <a:gd name="T9" fmla="*/ 3 h 471"/>
                  <a:gd name="T10" fmla="*/ 5 w 29"/>
                  <a:gd name="T11" fmla="*/ 469 h 471"/>
                  <a:gd name="T12" fmla="*/ 3 w 29"/>
                  <a:gd name="T13" fmla="*/ 471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71">
                    <a:moveTo>
                      <a:pt x="3" y="471"/>
                    </a:moveTo>
                    <a:cubicBezTo>
                      <a:pt x="1" y="471"/>
                      <a:pt x="0" y="470"/>
                      <a:pt x="0" y="469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8" y="1"/>
                      <a:pt x="29" y="2"/>
                      <a:pt x="29" y="3"/>
                    </a:cubicBezTo>
                    <a:cubicBezTo>
                      <a:pt x="5" y="469"/>
                      <a:pt x="5" y="469"/>
                      <a:pt x="5" y="469"/>
                    </a:cubicBezTo>
                    <a:cubicBezTo>
                      <a:pt x="5" y="470"/>
                      <a:pt x="4" y="471"/>
                      <a:pt x="3" y="47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3" name="Freeform 1119"/>
              <p:cNvSpPr/>
              <p:nvPr/>
            </p:nvSpPr>
            <p:spPr bwMode="auto">
              <a:xfrm>
                <a:off x="5276834" y="3678681"/>
                <a:ext cx="166453" cy="2353466"/>
              </a:xfrm>
              <a:custGeom>
                <a:avLst/>
                <a:gdLst>
                  <a:gd name="T0" fmla="*/ 30 w 35"/>
                  <a:gd name="T1" fmla="*/ 493 h 495"/>
                  <a:gd name="T2" fmla="*/ 0 w 35"/>
                  <a:gd name="T3" fmla="*/ 3 h 495"/>
                  <a:gd name="T4" fmla="*/ 3 w 35"/>
                  <a:gd name="T5" fmla="*/ 0 h 495"/>
                  <a:gd name="T6" fmla="*/ 5 w 35"/>
                  <a:gd name="T7" fmla="*/ 2 h 495"/>
                  <a:gd name="T8" fmla="*/ 35 w 35"/>
                  <a:gd name="T9" fmla="*/ 493 h 495"/>
                  <a:gd name="T10" fmla="*/ 33 w 35"/>
                  <a:gd name="T11" fmla="*/ 495 h 495"/>
                  <a:gd name="T12" fmla="*/ 33 w 35"/>
                  <a:gd name="T13" fmla="*/ 495 h 495"/>
                  <a:gd name="T14" fmla="*/ 30 w 35"/>
                  <a:gd name="T15" fmla="*/ 493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495">
                    <a:moveTo>
                      <a:pt x="30" y="49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35" y="493"/>
                      <a:pt x="35" y="493"/>
                      <a:pt x="35" y="493"/>
                    </a:cubicBezTo>
                    <a:cubicBezTo>
                      <a:pt x="35" y="494"/>
                      <a:pt x="34" y="495"/>
                      <a:pt x="33" y="495"/>
                    </a:cubicBezTo>
                    <a:cubicBezTo>
                      <a:pt x="33" y="495"/>
                      <a:pt x="33" y="495"/>
                      <a:pt x="33" y="495"/>
                    </a:cubicBezTo>
                    <a:cubicBezTo>
                      <a:pt x="31" y="495"/>
                      <a:pt x="30" y="494"/>
                      <a:pt x="30" y="49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4" name="Freeform 1120"/>
              <p:cNvSpPr/>
              <p:nvPr/>
            </p:nvSpPr>
            <p:spPr bwMode="auto">
              <a:xfrm>
                <a:off x="6616167" y="3674057"/>
                <a:ext cx="47778" cy="2362713"/>
              </a:xfrm>
              <a:custGeom>
                <a:avLst/>
                <a:gdLst>
                  <a:gd name="T0" fmla="*/ 5 w 10"/>
                  <a:gd name="T1" fmla="*/ 494 h 497"/>
                  <a:gd name="T2" fmla="*/ 0 w 10"/>
                  <a:gd name="T3" fmla="*/ 3 h 497"/>
                  <a:gd name="T4" fmla="*/ 3 w 10"/>
                  <a:gd name="T5" fmla="*/ 0 h 497"/>
                  <a:gd name="T6" fmla="*/ 5 w 10"/>
                  <a:gd name="T7" fmla="*/ 3 h 497"/>
                  <a:gd name="T8" fmla="*/ 10 w 10"/>
                  <a:gd name="T9" fmla="*/ 494 h 497"/>
                  <a:gd name="T10" fmla="*/ 8 w 10"/>
                  <a:gd name="T11" fmla="*/ 497 h 497"/>
                  <a:gd name="T12" fmla="*/ 8 w 10"/>
                  <a:gd name="T13" fmla="*/ 497 h 497"/>
                  <a:gd name="T14" fmla="*/ 5 w 10"/>
                  <a:gd name="T15" fmla="*/ 494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97">
                    <a:moveTo>
                      <a:pt x="5" y="49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10" y="494"/>
                      <a:pt x="10" y="494"/>
                      <a:pt x="10" y="494"/>
                    </a:cubicBezTo>
                    <a:cubicBezTo>
                      <a:pt x="10" y="495"/>
                      <a:pt x="9" y="497"/>
                      <a:pt x="8" y="497"/>
                    </a:cubicBezTo>
                    <a:cubicBezTo>
                      <a:pt x="8" y="497"/>
                      <a:pt x="8" y="497"/>
                      <a:pt x="8" y="497"/>
                    </a:cubicBezTo>
                    <a:cubicBezTo>
                      <a:pt x="6" y="497"/>
                      <a:pt x="5" y="496"/>
                      <a:pt x="5" y="49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5" name="Freeform 1121"/>
              <p:cNvSpPr/>
              <p:nvPr/>
            </p:nvSpPr>
            <p:spPr bwMode="auto">
              <a:xfrm>
                <a:off x="6625415" y="4296716"/>
                <a:ext cx="935530" cy="32366"/>
              </a:xfrm>
              <a:custGeom>
                <a:avLst/>
                <a:gdLst>
                  <a:gd name="T0" fmla="*/ 0 w 197"/>
                  <a:gd name="T1" fmla="*/ 5 h 7"/>
                  <a:gd name="T2" fmla="*/ 3 w 197"/>
                  <a:gd name="T3" fmla="*/ 2 h 7"/>
                  <a:gd name="T4" fmla="*/ 195 w 197"/>
                  <a:gd name="T5" fmla="*/ 0 h 7"/>
                  <a:gd name="T6" fmla="*/ 197 w 197"/>
                  <a:gd name="T7" fmla="*/ 3 h 7"/>
                  <a:gd name="T8" fmla="*/ 195 w 197"/>
                  <a:gd name="T9" fmla="*/ 5 h 7"/>
                  <a:gd name="T10" fmla="*/ 3 w 197"/>
                  <a:gd name="T11" fmla="*/ 7 h 7"/>
                  <a:gd name="T12" fmla="*/ 3 w 197"/>
                  <a:gd name="T13" fmla="*/ 7 h 7"/>
                  <a:gd name="T14" fmla="*/ 0 w 197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7" h="7">
                    <a:moveTo>
                      <a:pt x="0" y="5"/>
                    </a:moveTo>
                    <a:cubicBezTo>
                      <a:pt x="0" y="3"/>
                      <a:pt x="1" y="2"/>
                      <a:pt x="3" y="2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6" y="0"/>
                      <a:pt x="197" y="1"/>
                      <a:pt x="197" y="3"/>
                    </a:cubicBezTo>
                    <a:cubicBezTo>
                      <a:pt x="197" y="4"/>
                      <a:pt x="196" y="5"/>
                      <a:pt x="195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6" name="Freeform 1122"/>
              <p:cNvSpPr/>
              <p:nvPr/>
            </p:nvSpPr>
            <p:spPr bwMode="auto">
              <a:xfrm>
                <a:off x="6634662" y="4853102"/>
                <a:ext cx="869256" cy="84768"/>
              </a:xfrm>
              <a:custGeom>
                <a:avLst/>
                <a:gdLst>
                  <a:gd name="T0" fmla="*/ 180 w 183"/>
                  <a:gd name="T1" fmla="*/ 18 h 18"/>
                  <a:gd name="T2" fmla="*/ 2 w 183"/>
                  <a:gd name="T3" fmla="*/ 5 h 18"/>
                  <a:gd name="T4" fmla="*/ 0 w 183"/>
                  <a:gd name="T5" fmla="*/ 2 h 18"/>
                  <a:gd name="T6" fmla="*/ 2 w 183"/>
                  <a:gd name="T7" fmla="*/ 0 h 18"/>
                  <a:gd name="T8" fmla="*/ 180 w 183"/>
                  <a:gd name="T9" fmla="*/ 13 h 18"/>
                  <a:gd name="T10" fmla="*/ 183 w 183"/>
                  <a:gd name="T11" fmla="*/ 16 h 18"/>
                  <a:gd name="T12" fmla="*/ 180 w 183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8">
                    <a:moveTo>
                      <a:pt x="180" y="18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80" y="13"/>
                      <a:pt x="180" y="13"/>
                      <a:pt x="180" y="13"/>
                    </a:cubicBezTo>
                    <a:cubicBezTo>
                      <a:pt x="182" y="13"/>
                      <a:pt x="183" y="14"/>
                      <a:pt x="183" y="16"/>
                    </a:cubicBezTo>
                    <a:cubicBezTo>
                      <a:pt x="183" y="17"/>
                      <a:pt x="181" y="18"/>
                      <a:pt x="180" y="18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7" name="Freeform 1123"/>
              <p:cNvSpPr/>
              <p:nvPr/>
            </p:nvSpPr>
            <p:spPr bwMode="auto">
              <a:xfrm>
                <a:off x="6634662" y="5451101"/>
                <a:ext cx="841514" cy="57026"/>
              </a:xfrm>
              <a:custGeom>
                <a:avLst/>
                <a:gdLst>
                  <a:gd name="T0" fmla="*/ 0 w 177"/>
                  <a:gd name="T1" fmla="*/ 9 h 12"/>
                  <a:gd name="T2" fmla="*/ 3 w 177"/>
                  <a:gd name="T3" fmla="*/ 7 h 12"/>
                  <a:gd name="T4" fmla="*/ 174 w 177"/>
                  <a:gd name="T5" fmla="*/ 0 h 12"/>
                  <a:gd name="T6" fmla="*/ 176 w 177"/>
                  <a:gd name="T7" fmla="*/ 3 h 12"/>
                  <a:gd name="T8" fmla="*/ 174 w 177"/>
                  <a:gd name="T9" fmla="*/ 5 h 12"/>
                  <a:gd name="T10" fmla="*/ 3 w 177"/>
                  <a:gd name="T11" fmla="*/ 12 h 12"/>
                  <a:gd name="T12" fmla="*/ 3 w 177"/>
                  <a:gd name="T13" fmla="*/ 12 h 12"/>
                  <a:gd name="T14" fmla="*/ 0 w 177"/>
                  <a:gd name="T1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7" h="12">
                    <a:moveTo>
                      <a:pt x="0" y="9"/>
                    </a:moveTo>
                    <a:cubicBezTo>
                      <a:pt x="0" y="8"/>
                      <a:pt x="1" y="7"/>
                      <a:pt x="3" y="7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75" y="0"/>
                      <a:pt x="176" y="1"/>
                      <a:pt x="176" y="3"/>
                    </a:cubicBezTo>
                    <a:cubicBezTo>
                      <a:pt x="177" y="4"/>
                      <a:pt x="175" y="5"/>
                      <a:pt x="174" y="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2"/>
                      <a:pt x="0" y="11"/>
                      <a:pt x="0" y="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8" name="Freeform 1124"/>
              <p:cNvSpPr/>
              <p:nvPr/>
            </p:nvSpPr>
            <p:spPr bwMode="auto">
              <a:xfrm>
                <a:off x="5133499" y="3872876"/>
                <a:ext cx="104804" cy="399180"/>
              </a:xfrm>
              <a:custGeom>
                <a:avLst/>
                <a:gdLst>
                  <a:gd name="T0" fmla="*/ 22 w 22"/>
                  <a:gd name="T1" fmla="*/ 73 h 84"/>
                  <a:gd name="T2" fmla="*/ 11 w 22"/>
                  <a:gd name="T3" fmla="*/ 84 h 84"/>
                  <a:gd name="T4" fmla="*/ 0 w 22"/>
                  <a:gd name="T5" fmla="*/ 73 h 84"/>
                  <a:gd name="T6" fmla="*/ 0 w 22"/>
                  <a:gd name="T7" fmla="*/ 11 h 84"/>
                  <a:gd name="T8" fmla="*/ 11 w 22"/>
                  <a:gd name="T9" fmla="*/ 0 h 84"/>
                  <a:gd name="T10" fmla="*/ 22 w 22"/>
                  <a:gd name="T11" fmla="*/ 11 h 84"/>
                  <a:gd name="T12" fmla="*/ 22 w 22"/>
                  <a:gd name="T13" fmla="*/ 7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84">
                    <a:moveTo>
                      <a:pt x="22" y="73"/>
                    </a:moveTo>
                    <a:cubicBezTo>
                      <a:pt x="22" y="79"/>
                      <a:pt x="17" y="84"/>
                      <a:pt x="11" y="84"/>
                    </a:cubicBezTo>
                    <a:cubicBezTo>
                      <a:pt x="5" y="84"/>
                      <a:pt x="0" y="79"/>
                      <a:pt x="0" y="7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lnTo>
                      <a:pt x="22" y="73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9" name="Freeform 1125"/>
              <p:cNvSpPr/>
              <p:nvPr/>
            </p:nvSpPr>
            <p:spPr bwMode="auto">
              <a:xfrm>
                <a:off x="5390885" y="3872876"/>
                <a:ext cx="104804" cy="399180"/>
              </a:xfrm>
              <a:custGeom>
                <a:avLst/>
                <a:gdLst>
                  <a:gd name="T0" fmla="*/ 22 w 22"/>
                  <a:gd name="T1" fmla="*/ 73 h 84"/>
                  <a:gd name="T2" fmla="*/ 11 w 22"/>
                  <a:gd name="T3" fmla="*/ 84 h 84"/>
                  <a:gd name="T4" fmla="*/ 0 w 22"/>
                  <a:gd name="T5" fmla="*/ 73 h 84"/>
                  <a:gd name="T6" fmla="*/ 0 w 22"/>
                  <a:gd name="T7" fmla="*/ 11 h 84"/>
                  <a:gd name="T8" fmla="*/ 11 w 22"/>
                  <a:gd name="T9" fmla="*/ 0 h 84"/>
                  <a:gd name="T10" fmla="*/ 22 w 22"/>
                  <a:gd name="T11" fmla="*/ 11 h 84"/>
                  <a:gd name="T12" fmla="*/ 22 w 22"/>
                  <a:gd name="T13" fmla="*/ 7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84">
                    <a:moveTo>
                      <a:pt x="22" y="73"/>
                    </a:moveTo>
                    <a:cubicBezTo>
                      <a:pt x="22" y="79"/>
                      <a:pt x="17" y="84"/>
                      <a:pt x="11" y="84"/>
                    </a:cubicBezTo>
                    <a:cubicBezTo>
                      <a:pt x="5" y="84"/>
                      <a:pt x="0" y="79"/>
                      <a:pt x="0" y="7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lnTo>
                      <a:pt x="22" y="73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0" name="Freeform 1126"/>
              <p:cNvSpPr/>
              <p:nvPr/>
            </p:nvSpPr>
            <p:spPr bwMode="auto">
              <a:xfrm>
                <a:off x="6958321" y="3835887"/>
                <a:ext cx="289752" cy="75521"/>
              </a:xfrm>
              <a:custGeom>
                <a:avLst/>
                <a:gdLst>
                  <a:gd name="T0" fmla="*/ 53 w 61"/>
                  <a:gd name="T1" fmla="*/ 0 h 16"/>
                  <a:gd name="T2" fmla="*/ 61 w 61"/>
                  <a:gd name="T3" fmla="*/ 8 h 16"/>
                  <a:gd name="T4" fmla="*/ 53 w 61"/>
                  <a:gd name="T5" fmla="*/ 16 h 16"/>
                  <a:gd name="T6" fmla="*/ 8 w 61"/>
                  <a:gd name="T7" fmla="*/ 16 h 16"/>
                  <a:gd name="T8" fmla="*/ 0 w 61"/>
                  <a:gd name="T9" fmla="*/ 8 h 16"/>
                  <a:gd name="T10" fmla="*/ 8 w 61"/>
                  <a:gd name="T11" fmla="*/ 0 h 16"/>
                  <a:gd name="T12" fmla="*/ 53 w 6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6">
                    <a:moveTo>
                      <a:pt x="53" y="0"/>
                    </a:moveTo>
                    <a:cubicBezTo>
                      <a:pt x="57" y="0"/>
                      <a:pt x="61" y="4"/>
                      <a:pt x="61" y="8"/>
                    </a:cubicBezTo>
                    <a:cubicBezTo>
                      <a:pt x="61" y="12"/>
                      <a:pt x="57" y="16"/>
                      <a:pt x="53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1" name="Freeform 1127"/>
              <p:cNvSpPr/>
              <p:nvPr/>
            </p:nvSpPr>
            <p:spPr bwMode="auto">
              <a:xfrm>
                <a:off x="6929038" y="4396896"/>
                <a:ext cx="291293" cy="75521"/>
              </a:xfrm>
              <a:custGeom>
                <a:avLst/>
                <a:gdLst>
                  <a:gd name="T0" fmla="*/ 53 w 61"/>
                  <a:gd name="T1" fmla="*/ 0 h 16"/>
                  <a:gd name="T2" fmla="*/ 61 w 61"/>
                  <a:gd name="T3" fmla="*/ 8 h 16"/>
                  <a:gd name="T4" fmla="*/ 53 w 61"/>
                  <a:gd name="T5" fmla="*/ 16 h 16"/>
                  <a:gd name="T6" fmla="*/ 8 w 61"/>
                  <a:gd name="T7" fmla="*/ 16 h 16"/>
                  <a:gd name="T8" fmla="*/ 0 w 61"/>
                  <a:gd name="T9" fmla="*/ 8 h 16"/>
                  <a:gd name="T10" fmla="*/ 8 w 61"/>
                  <a:gd name="T11" fmla="*/ 0 h 16"/>
                  <a:gd name="T12" fmla="*/ 53 w 6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6">
                    <a:moveTo>
                      <a:pt x="53" y="0"/>
                    </a:moveTo>
                    <a:cubicBezTo>
                      <a:pt x="58" y="0"/>
                      <a:pt x="61" y="4"/>
                      <a:pt x="61" y="8"/>
                    </a:cubicBezTo>
                    <a:cubicBezTo>
                      <a:pt x="61" y="12"/>
                      <a:pt x="58" y="16"/>
                      <a:pt x="53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2" name="Freeform 1128"/>
              <p:cNvSpPr/>
              <p:nvPr/>
            </p:nvSpPr>
            <p:spPr bwMode="auto">
              <a:xfrm>
                <a:off x="6919790" y="4967153"/>
                <a:ext cx="285128" cy="75521"/>
              </a:xfrm>
              <a:custGeom>
                <a:avLst/>
                <a:gdLst>
                  <a:gd name="T0" fmla="*/ 52 w 60"/>
                  <a:gd name="T1" fmla="*/ 0 h 16"/>
                  <a:gd name="T2" fmla="*/ 60 w 60"/>
                  <a:gd name="T3" fmla="*/ 8 h 16"/>
                  <a:gd name="T4" fmla="*/ 52 w 60"/>
                  <a:gd name="T5" fmla="*/ 16 h 16"/>
                  <a:gd name="T6" fmla="*/ 7 w 60"/>
                  <a:gd name="T7" fmla="*/ 16 h 16"/>
                  <a:gd name="T8" fmla="*/ 0 w 60"/>
                  <a:gd name="T9" fmla="*/ 8 h 16"/>
                  <a:gd name="T10" fmla="*/ 7 w 60"/>
                  <a:gd name="T11" fmla="*/ 0 h 16"/>
                  <a:gd name="T12" fmla="*/ 52 w 60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6">
                    <a:moveTo>
                      <a:pt x="52" y="0"/>
                    </a:moveTo>
                    <a:cubicBezTo>
                      <a:pt x="57" y="0"/>
                      <a:pt x="60" y="4"/>
                      <a:pt x="60" y="8"/>
                    </a:cubicBezTo>
                    <a:cubicBezTo>
                      <a:pt x="60" y="12"/>
                      <a:pt x="57" y="16"/>
                      <a:pt x="5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3" name="Freeform 1129"/>
              <p:cNvSpPr/>
              <p:nvPr/>
            </p:nvSpPr>
            <p:spPr bwMode="auto">
              <a:xfrm>
                <a:off x="6896672" y="5555905"/>
                <a:ext cx="285128" cy="75521"/>
              </a:xfrm>
              <a:custGeom>
                <a:avLst/>
                <a:gdLst>
                  <a:gd name="T0" fmla="*/ 53 w 60"/>
                  <a:gd name="T1" fmla="*/ 0 h 16"/>
                  <a:gd name="T2" fmla="*/ 60 w 60"/>
                  <a:gd name="T3" fmla="*/ 8 h 16"/>
                  <a:gd name="T4" fmla="*/ 53 w 60"/>
                  <a:gd name="T5" fmla="*/ 16 h 16"/>
                  <a:gd name="T6" fmla="*/ 8 w 60"/>
                  <a:gd name="T7" fmla="*/ 16 h 16"/>
                  <a:gd name="T8" fmla="*/ 0 w 60"/>
                  <a:gd name="T9" fmla="*/ 8 h 16"/>
                  <a:gd name="T10" fmla="*/ 8 w 60"/>
                  <a:gd name="T11" fmla="*/ 0 h 16"/>
                  <a:gd name="T12" fmla="*/ 53 w 60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6">
                    <a:moveTo>
                      <a:pt x="53" y="0"/>
                    </a:moveTo>
                    <a:cubicBezTo>
                      <a:pt x="57" y="0"/>
                      <a:pt x="60" y="4"/>
                      <a:pt x="60" y="8"/>
                    </a:cubicBezTo>
                    <a:cubicBezTo>
                      <a:pt x="60" y="13"/>
                      <a:pt x="57" y="16"/>
                      <a:pt x="53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6"/>
                      <a:pt x="0" y="13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4" name="Oval 1130"/>
              <p:cNvSpPr>
                <a:spLocks noChangeArrowheads="1"/>
              </p:cNvSpPr>
              <p:nvPr/>
            </p:nvSpPr>
            <p:spPr bwMode="auto">
              <a:xfrm>
                <a:off x="2468704" y="4196536"/>
                <a:ext cx="81685" cy="86309"/>
              </a:xfrm>
              <a:prstGeom prst="ellipse">
                <a:avLst/>
              </a:prstGeom>
              <a:solidFill>
                <a:srgbClr val="E05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5" name="Oval 1131"/>
              <p:cNvSpPr>
                <a:spLocks noChangeArrowheads="1"/>
              </p:cNvSpPr>
              <p:nvPr/>
            </p:nvSpPr>
            <p:spPr bwMode="auto">
              <a:xfrm>
                <a:off x="2630534" y="4196536"/>
                <a:ext cx="80144" cy="86309"/>
              </a:xfrm>
              <a:prstGeom prst="ellipse">
                <a:avLst/>
              </a:pr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6" name="Oval 1132"/>
              <p:cNvSpPr>
                <a:spLocks noChangeArrowheads="1"/>
              </p:cNvSpPr>
              <p:nvPr/>
            </p:nvSpPr>
            <p:spPr bwMode="auto">
              <a:xfrm>
                <a:off x="2796987" y="4196536"/>
                <a:ext cx="80144" cy="86309"/>
              </a:xfrm>
              <a:prstGeom prst="ellipse">
                <a:avLst/>
              </a:pr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7" name="Oval 1133"/>
              <p:cNvSpPr>
                <a:spLocks noChangeArrowheads="1"/>
              </p:cNvSpPr>
              <p:nvPr/>
            </p:nvSpPr>
            <p:spPr bwMode="auto">
              <a:xfrm>
                <a:off x="2963440" y="4196536"/>
                <a:ext cx="80144" cy="86309"/>
              </a:xfrm>
              <a:prstGeom prst="ellipse">
                <a:avLst/>
              </a:pr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8" name="Freeform 1134"/>
              <p:cNvSpPr>
                <a:spLocks noEditPoints="1"/>
              </p:cNvSpPr>
              <p:nvPr/>
            </p:nvSpPr>
            <p:spPr bwMode="auto">
              <a:xfrm>
                <a:off x="3248569" y="4130262"/>
                <a:ext cx="194196" cy="218855"/>
              </a:xfrm>
              <a:custGeom>
                <a:avLst/>
                <a:gdLst>
                  <a:gd name="T0" fmla="*/ 24 w 41"/>
                  <a:gd name="T1" fmla="*/ 0 h 46"/>
                  <a:gd name="T2" fmla="*/ 24 w 41"/>
                  <a:gd name="T3" fmla="*/ 46 h 46"/>
                  <a:gd name="T4" fmla="*/ 41 w 41"/>
                  <a:gd name="T5" fmla="*/ 23 h 46"/>
                  <a:gd name="T6" fmla="*/ 24 w 41"/>
                  <a:gd name="T7" fmla="*/ 0 h 46"/>
                  <a:gd name="T8" fmla="*/ 0 w 41"/>
                  <a:gd name="T9" fmla="*/ 23 h 46"/>
                  <a:gd name="T10" fmla="*/ 17 w 41"/>
                  <a:gd name="T11" fmla="*/ 46 h 46"/>
                  <a:gd name="T12" fmla="*/ 17 w 41"/>
                  <a:gd name="T13" fmla="*/ 0 h 46"/>
                  <a:gd name="T14" fmla="*/ 0 w 41"/>
                  <a:gd name="T1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46">
                    <a:moveTo>
                      <a:pt x="24" y="0"/>
                    </a:moveTo>
                    <a:cubicBezTo>
                      <a:pt x="24" y="46"/>
                      <a:pt x="24" y="46"/>
                      <a:pt x="24" y="46"/>
                    </a:cubicBezTo>
                    <a:cubicBezTo>
                      <a:pt x="33" y="44"/>
                      <a:pt x="41" y="34"/>
                      <a:pt x="41" y="23"/>
                    </a:cubicBezTo>
                    <a:cubicBezTo>
                      <a:pt x="41" y="12"/>
                      <a:pt x="33" y="2"/>
                      <a:pt x="24" y="0"/>
                    </a:cubicBezTo>
                    <a:close/>
                    <a:moveTo>
                      <a:pt x="0" y="23"/>
                    </a:moveTo>
                    <a:cubicBezTo>
                      <a:pt x="0" y="35"/>
                      <a:pt x="7" y="44"/>
                      <a:pt x="17" y="46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7" y="2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rgbClr val="E05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9" name="Freeform 1135"/>
              <p:cNvSpPr>
                <a:spLocks noEditPoints="1"/>
              </p:cNvSpPr>
              <p:nvPr/>
            </p:nvSpPr>
            <p:spPr bwMode="auto">
              <a:xfrm>
                <a:off x="3533697" y="4121015"/>
                <a:ext cx="212690" cy="237350"/>
              </a:xfrm>
              <a:custGeom>
                <a:avLst/>
                <a:gdLst>
                  <a:gd name="T0" fmla="*/ 39 w 45"/>
                  <a:gd name="T1" fmla="*/ 12 h 50"/>
                  <a:gd name="T2" fmla="*/ 10 w 45"/>
                  <a:gd name="T3" fmla="*/ 44 h 50"/>
                  <a:gd name="T4" fmla="*/ 37 w 45"/>
                  <a:gd name="T5" fmla="*/ 41 h 50"/>
                  <a:gd name="T6" fmla="*/ 39 w 45"/>
                  <a:gd name="T7" fmla="*/ 12 h 50"/>
                  <a:gd name="T8" fmla="*/ 8 w 45"/>
                  <a:gd name="T9" fmla="*/ 9 h 50"/>
                  <a:gd name="T10" fmla="*/ 5 w 45"/>
                  <a:gd name="T11" fmla="*/ 39 h 50"/>
                  <a:gd name="T12" fmla="*/ 34 w 45"/>
                  <a:gd name="T13" fmla="*/ 6 h 50"/>
                  <a:gd name="T14" fmla="*/ 8 w 45"/>
                  <a:gd name="T15" fmla="*/ 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50">
                    <a:moveTo>
                      <a:pt x="39" y="12"/>
                    </a:moveTo>
                    <a:cubicBezTo>
                      <a:pt x="10" y="44"/>
                      <a:pt x="10" y="44"/>
                      <a:pt x="10" y="44"/>
                    </a:cubicBezTo>
                    <a:cubicBezTo>
                      <a:pt x="18" y="50"/>
                      <a:pt x="29" y="49"/>
                      <a:pt x="37" y="41"/>
                    </a:cubicBezTo>
                    <a:cubicBezTo>
                      <a:pt x="44" y="33"/>
                      <a:pt x="45" y="21"/>
                      <a:pt x="39" y="12"/>
                    </a:cubicBezTo>
                    <a:close/>
                    <a:moveTo>
                      <a:pt x="8" y="9"/>
                    </a:moveTo>
                    <a:cubicBezTo>
                      <a:pt x="0" y="17"/>
                      <a:pt x="0" y="30"/>
                      <a:pt x="5" y="39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26" y="0"/>
                      <a:pt x="15" y="1"/>
                      <a:pt x="8" y="9"/>
                    </a:cubicBezTo>
                    <a:close/>
                  </a:path>
                </a:pathLst>
              </a:custGeom>
              <a:solidFill>
                <a:srgbClr val="90B7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0" name="Freeform 1136"/>
              <p:cNvSpPr/>
              <p:nvPr/>
            </p:nvSpPr>
            <p:spPr bwMode="auto">
              <a:xfrm>
                <a:off x="2155833" y="4524819"/>
                <a:ext cx="1884930" cy="80144"/>
              </a:xfrm>
              <a:custGeom>
                <a:avLst/>
                <a:gdLst>
                  <a:gd name="T0" fmla="*/ 395 w 397"/>
                  <a:gd name="T1" fmla="*/ 17 h 17"/>
                  <a:gd name="T2" fmla="*/ 3 w 397"/>
                  <a:gd name="T3" fmla="*/ 5 h 17"/>
                  <a:gd name="T4" fmla="*/ 0 w 397"/>
                  <a:gd name="T5" fmla="*/ 2 h 17"/>
                  <a:gd name="T6" fmla="*/ 3 w 397"/>
                  <a:gd name="T7" fmla="*/ 0 h 17"/>
                  <a:gd name="T8" fmla="*/ 395 w 397"/>
                  <a:gd name="T9" fmla="*/ 12 h 17"/>
                  <a:gd name="T10" fmla="*/ 397 w 397"/>
                  <a:gd name="T11" fmla="*/ 15 h 17"/>
                  <a:gd name="T12" fmla="*/ 395 w 39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7" h="17">
                    <a:moveTo>
                      <a:pt x="395" y="17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95" y="12"/>
                      <a:pt x="395" y="12"/>
                      <a:pt x="395" y="12"/>
                    </a:cubicBezTo>
                    <a:cubicBezTo>
                      <a:pt x="396" y="12"/>
                      <a:pt x="397" y="13"/>
                      <a:pt x="397" y="15"/>
                    </a:cubicBezTo>
                    <a:cubicBezTo>
                      <a:pt x="397" y="16"/>
                      <a:pt x="396" y="17"/>
                      <a:pt x="395" y="17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1" name="Freeform 1137"/>
              <p:cNvSpPr/>
              <p:nvPr/>
            </p:nvSpPr>
            <p:spPr bwMode="auto">
              <a:xfrm>
                <a:off x="2402431" y="4757545"/>
                <a:ext cx="1400983" cy="1078864"/>
              </a:xfrm>
              <a:custGeom>
                <a:avLst/>
                <a:gdLst>
                  <a:gd name="T0" fmla="*/ 863 w 909"/>
                  <a:gd name="T1" fmla="*/ 700 h 700"/>
                  <a:gd name="T2" fmla="*/ 34 w 909"/>
                  <a:gd name="T3" fmla="*/ 700 h 700"/>
                  <a:gd name="T4" fmla="*/ 0 w 909"/>
                  <a:gd name="T5" fmla="*/ 46 h 700"/>
                  <a:gd name="T6" fmla="*/ 909 w 909"/>
                  <a:gd name="T7" fmla="*/ 0 h 700"/>
                  <a:gd name="T8" fmla="*/ 863 w 909"/>
                  <a:gd name="T9" fmla="*/ 700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700">
                    <a:moveTo>
                      <a:pt x="863" y="700"/>
                    </a:moveTo>
                    <a:lnTo>
                      <a:pt x="34" y="700"/>
                    </a:lnTo>
                    <a:lnTo>
                      <a:pt x="0" y="46"/>
                    </a:lnTo>
                    <a:lnTo>
                      <a:pt x="909" y="0"/>
                    </a:lnTo>
                    <a:lnTo>
                      <a:pt x="863" y="700"/>
                    </a:lnTo>
                    <a:close/>
                  </a:path>
                </a:pathLst>
              </a:custGeom>
              <a:solidFill>
                <a:srgbClr val="A1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2" name="Freeform 1138"/>
              <p:cNvSpPr>
                <a:spLocks noEditPoints="1"/>
              </p:cNvSpPr>
              <p:nvPr/>
            </p:nvSpPr>
            <p:spPr bwMode="auto">
              <a:xfrm>
                <a:off x="2393184" y="4748298"/>
                <a:ext cx="1425642" cy="1101983"/>
              </a:xfrm>
              <a:custGeom>
                <a:avLst/>
                <a:gdLst>
                  <a:gd name="T0" fmla="*/ 13 w 300"/>
                  <a:gd name="T1" fmla="*/ 232 h 232"/>
                  <a:gd name="T2" fmla="*/ 11 w 300"/>
                  <a:gd name="T3" fmla="*/ 230 h 232"/>
                  <a:gd name="T4" fmla="*/ 0 w 300"/>
                  <a:gd name="T5" fmla="*/ 18 h 232"/>
                  <a:gd name="T6" fmla="*/ 1 w 300"/>
                  <a:gd name="T7" fmla="*/ 16 h 232"/>
                  <a:gd name="T8" fmla="*/ 2 w 300"/>
                  <a:gd name="T9" fmla="*/ 15 h 232"/>
                  <a:gd name="T10" fmla="*/ 297 w 300"/>
                  <a:gd name="T11" fmla="*/ 0 h 232"/>
                  <a:gd name="T12" fmla="*/ 299 w 300"/>
                  <a:gd name="T13" fmla="*/ 1 h 232"/>
                  <a:gd name="T14" fmla="*/ 300 w 300"/>
                  <a:gd name="T15" fmla="*/ 3 h 232"/>
                  <a:gd name="T16" fmla="*/ 285 w 300"/>
                  <a:gd name="T17" fmla="*/ 230 h 232"/>
                  <a:gd name="T18" fmla="*/ 282 w 300"/>
                  <a:gd name="T19" fmla="*/ 232 h 232"/>
                  <a:gd name="T20" fmla="*/ 13 w 300"/>
                  <a:gd name="T21" fmla="*/ 232 h 232"/>
                  <a:gd name="T22" fmla="*/ 282 w 300"/>
                  <a:gd name="T23" fmla="*/ 229 h 232"/>
                  <a:gd name="T24" fmla="*/ 282 w 300"/>
                  <a:gd name="T25" fmla="*/ 227 h 232"/>
                  <a:gd name="T26" fmla="*/ 282 w 300"/>
                  <a:gd name="T27" fmla="*/ 229 h 232"/>
                  <a:gd name="T28" fmla="*/ 5 w 300"/>
                  <a:gd name="T29" fmla="*/ 20 h 232"/>
                  <a:gd name="T30" fmla="*/ 16 w 300"/>
                  <a:gd name="T31" fmla="*/ 227 h 232"/>
                  <a:gd name="T32" fmla="*/ 280 w 300"/>
                  <a:gd name="T33" fmla="*/ 227 h 232"/>
                  <a:gd name="T34" fmla="*/ 295 w 300"/>
                  <a:gd name="T35" fmla="*/ 5 h 232"/>
                  <a:gd name="T36" fmla="*/ 5 w 300"/>
                  <a:gd name="T37" fmla="*/ 2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0" h="232">
                    <a:moveTo>
                      <a:pt x="13" y="232"/>
                    </a:moveTo>
                    <a:cubicBezTo>
                      <a:pt x="12" y="232"/>
                      <a:pt x="11" y="231"/>
                      <a:pt x="11" y="23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0" y="16"/>
                      <a:pt x="1" y="16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8" y="0"/>
                      <a:pt x="299" y="0"/>
                      <a:pt x="299" y="1"/>
                    </a:cubicBezTo>
                    <a:cubicBezTo>
                      <a:pt x="300" y="1"/>
                      <a:pt x="300" y="2"/>
                      <a:pt x="300" y="3"/>
                    </a:cubicBezTo>
                    <a:cubicBezTo>
                      <a:pt x="285" y="230"/>
                      <a:pt x="285" y="230"/>
                      <a:pt x="285" y="230"/>
                    </a:cubicBezTo>
                    <a:cubicBezTo>
                      <a:pt x="285" y="231"/>
                      <a:pt x="284" y="232"/>
                      <a:pt x="282" y="232"/>
                    </a:cubicBezTo>
                    <a:lnTo>
                      <a:pt x="13" y="232"/>
                    </a:lnTo>
                    <a:close/>
                    <a:moveTo>
                      <a:pt x="282" y="229"/>
                    </a:moveTo>
                    <a:cubicBezTo>
                      <a:pt x="282" y="227"/>
                      <a:pt x="282" y="227"/>
                      <a:pt x="282" y="227"/>
                    </a:cubicBezTo>
                    <a:lnTo>
                      <a:pt x="282" y="229"/>
                    </a:lnTo>
                    <a:close/>
                    <a:moveTo>
                      <a:pt x="5" y="20"/>
                    </a:moveTo>
                    <a:cubicBezTo>
                      <a:pt x="16" y="227"/>
                      <a:pt x="16" y="227"/>
                      <a:pt x="16" y="227"/>
                    </a:cubicBezTo>
                    <a:cubicBezTo>
                      <a:pt x="280" y="227"/>
                      <a:pt x="280" y="227"/>
                      <a:pt x="280" y="227"/>
                    </a:cubicBezTo>
                    <a:cubicBezTo>
                      <a:pt x="295" y="5"/>
                      <a:pt x="295" y="5"/>
                      <a:pt x="295" y="5"/>
                    </a:cubicBez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3" name="Freeform 1139"/>
              <p:cNvSpPr/>
              <p:nvPr/>
            </p:nvSpPr>
            <p:spPr bwMode="auto">
              <a:xfrm>
                <a:off x="2397807" y="4957906"/>
                <a:ext cx="1396359" cy="41613"/>
              </a:xfrm>
              <a:custGeom>
                <a:avLst/>
                <a:gdLst>
                  <a:gd name="T0" fmla="*/ 291 w 294"/>
                  <a:gd name="T1" fmla="*/ 9 h 9"/>
                  <a:gd name="T2" fmla="*/ 3 w 294"/>
                  <a:gd name="T3" fmla="*/ 5 h 9"/>
                  <a:gd name="T4" fmla="*/ 0 w 294"/>
                  <a:gd name="T5" fmla="*/ 2 h 9"/>
                  <a:gd name="T6" fmla="*/ 3 w 294"/>
                  <a:gd name="T7" fmla="*/ 0 h 9"/>
                  <a:gd name="T8" fmla="*/ 292 w 294"/>
                  <a:gd name="T9" fmla="*/ 4 h 9"/>
                  <a:gd name="T10" fmla="*/ 294 w 294"/>
                  <a:gd name="T11" fmla="*/ 7 h 9"/>
                  <a:gd name="T12" fmla="*/ 291 w 294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9">
                    <a:moveTo>
                      <a:pt x="291" y="9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292" y="4"/>
                      <a:pt x="292" y="4"/>
                      <a:pt x="292" y="4"/>
                    </a:cubicBezTo>
                    <a:cubicBezTo>
                      <a:pt x="293" y="4"/>
                      <a:pt x="294" y="5"/>
                      <a:pt x="294" y="7"/>
                    </a:cubicBezTo>
                    <a:cubicBezTo>
                      <a:pt x="294" y="8"/>
                      <a:pt x="293" y="9"/>
                      <a:pt x="291" y="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4" name="Freeform 1140"/>
              <p:cNvSpPr/>
              <p:nvPr/>
            </p:nvSpPr>
            <p:spPr bwMode="auto">
              <a:xfrm>
                <a:off x="1718123" y="3502980"/>
                <a:ext cx="6228130" cy="465453"/>
              </a:xfrm>
              <a:custGeom>
                <a:avLst/>
                <a:gdLst>
                  <a:gd name="T0" fmla="*/ 1311 w 1311"/>
                  <a:gd name="T1" fmla="*/ 27 h 98"/>
                  <a:gd name="T2" fmla="*/ 1286 w 1311"/>
                  <a:gd name="T3" fmla="*/ 47 h 98"/>
                  <a:gd name="T4" fmla="*/ 29 w 1311"/>
                  <a:gd name="T5" fmla="*/ 94 h 98"/>
                  <a:gd name="T6" fmla="*/ 2 w 1311"/>
                  <a:gd name="T7" fmla="*/ 27 h 98"/>
                  <a:gd name="T8" fmla="*/ 29 w 1311"/>
                  <a:gd name="T9" fmla="*/ 0 h 98"/>
                  <a:gd name="T10" fmla="*/ 1284 w 1311"/>
                  <a:gd name="T11" fmla="*/ 0 h 98"/>
                  <a:gd name="T12" fmla="*/ 1311 w 1311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1" h="98">
                    <a:moveTo>
                      <a:pt x="1311" y="27"/>
                    </a:moveTo>
                    <a:cubicBezTo>
                      <a:pt x="1311" y="42"/>
                      <a:pt x="1301" y="47"/>
                      <a:pt x="1286" y="47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0" y="98"/>
                      <a:pt x="2" y="42"/>
                      <a:pt x="2" y="27"/>
                    </a:cubicBezTo>
                    <a:cubicBezTo>
                      <a:pt x="2" y="12"/>
                      <a:pt x="14" y="0"/>
                      <a:pt x="29" y="0"/>
                    </a:cubicBezTo>
                    <a:cubicBezTo>
                      <a:pt x="1284" y="0"/>
                      <a:pt x="1284" y="0"/>
                      <a:pt x="1284" y="0"/>
                    </a:cubicBezTo>
                    <a:cubicBezTo>
                      <a:pt x="1299" y="0"/>
                      <a:pt x="1311" y="12"/>
                      <a:pt x="1311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5" name="Freeform 1141"/>
              <p:cNvSpPr>
                <a:spLocks noEditPoints="1"/>
              </p:cNvSpPr>
              <p:nvPr/>
            </p:nvSpPr>
            <p:spPr bwMode="auto">
              <a:xfrm>
                <a:off x="1713499" y="3493732"/>
                <a:ext cx="6246625" cy="470077"/>
              </a:xfrm>
              <a:custGeom>
                <a:avLst/>
                <a:gdLst>
                  <a:gd name="T0" fmla="*/ 4 w 1315"/>
                  <a:gd name="T1" fmla="*/ 78 h 99"/>
                  <a:gd name="T2" fmla="*/ 0 w 1315"/>
                  <a:gd name="T3" fmla="*/ 43 h 99"/>
                  <a:gd name="T4" fmla="*/ 0 w 1315"/>
                  <a:gd name="T5" fmla="*/ 29 h 99"/>
                  <a:gd name="T6" fmla="*/ 30 w 1315"/>
                  <a:gd name="T7" fmla="*/ 0 h 99"/>
                  <a:gd name="T8" fmla="*/ 1285 w 1315"/>
                  <a:gd name="T9" fmla="*/ 0 h 99"/>
                  <a:gd name="T10" fmla="*/ 1314 w 1315"/>
                  <a:gd name="T11" fmla="*/ 29 h 99"/>
                  <a:gd name="T12" fmla="*/ 1306 w 1315"/>
                  <a:gd name="T13" fmla="*/ 47 h 99"/>
                  <a:gd name="T14" fmla="*/ 1287 w 1315"/>
                  <a:gd name="T15" fmla="*/ 52 h 99"/>
                  <a:gd name="T16" fmla="*/ 30 w 1315"/>
                  <a:gd name="T17" fmla="*/ 98 h 99"/>
                  <a:gd name="T18" fmla="*/ 29 w 1315"/>
                  <a:gd name="T19" fmla="*/ 99 h 99"/>
                  <a:gd name="T20" fmla="*/ 29 w 1315"/>
                  <a:gd name="T21" fmla="*/ 99 h 99"/>
                  <a:gd name="T22" fmla="*/ 4 w 1315"/>
                  <a:gd name="T23" fmla="*/ 78 h 99"/>
                  <a:gd name="T24" fmla="*/ 5 w 1315"/>
                  <a:gd name="T25" fmla="*/ 29 h 99"/>
                  <a:gd name="T26" fmla="*/ 5 w 1315"/>
                  <a:gd name="T27" fmla="*/ 43 h 99"/>
                  <a:gd name="T28" fmla="*/ 9 w 1315"/>
                  <a:gd name="T29" fmla="*/ 76 h 99"/>
                  <a:gd name="T30" fmla="*/ 29 w 1315"/>
                  <a:gd name="T31" fmla="*/ 94 h 99"/>
                  <a:gd name="T32" fmla="*/ 30 w 1315"/>
                  <a:gd name="T33" fmla="*/ 94 h 99"/>
                  <a:gd name="T34" fmla="*/ 1287 w 1315"/>
                  <a:gd name="T35" fmla="*/ 47 h 99"/>
                  <a:gd name="T36" fmla="*/ 1304 w 1315"/>
                  <a:gd name="T37" fmla="*/ 43 h 99"/>
                  <a:gd name="T38" fmla="*/ 1309 w 1315"/>
                  <a:gd name="T39" fmla="*/ 29 h 99"/>
                  <a:gd name="T40" fmla="*/ 1309 w 1315"/>
                  <a:gd name="T41" fmla="*/ 29 h 99"/>
                  <a:gd name="T42" fmla="*/ 1285 w 1315"/>
                  <a:gd name="T43" fmla="*/ 5 h 99"/>
                  <a:gd name="T44" fmla="*/ 30 w 1315"/>
                  <a:gd name="T45" fmla="*/ 5 h 99"/>
                  <a:gd name="T46" fmla="*/ 5 w 1315"/>
                  <a:gd name="T47" fmla="*/ 2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15" h="99">
                    <a:moveTo>
                      <a:pt x="4" y="78"/>
                    </a:moveTo>
                    <a:cubicBezTo>
                      <a:pt x="1" y="67"/>
                      <a:pt x="0" y="53"/>
                      <a:pt x="0" y="43"/>
                    </a:cubicBezTo>
                    <a:cubicBezTo>
                      <a:pt x="0" y="37"/>
                      <a:pt x="0" y="32"/>
                      <a:pt x="0" y="29"/>
                    </a:cubicBezTo>
                    <a:cubicBezTo>
                      <a:pt x="0" y="13"/>
                      <a:pt x="13" y="0"/>
                      <a:pt x="30" y="0"/>
                    </a:cubicBezTo>
                    <a:cubicBezTo>
                      <a:pt x="1285" y="0"/>
                      <a:pt x="1285" y="0"/>
                      <a:pt x="1285" y="0"/>
                    </a:cubicBezTo>
                    <a:cubicBezTo>
                      <a:pt x="1301" y="0"/>
                      <a:pt x="1314" y="13"/>
                      <a:pt x="1314" y="29"/>
                    </a:cubicBezTo>
                    <a:cubicBezTo>
                      <a:pt x="1315" y="37"/>
                      <a:pt x="1312" y="43"/>
                      <a:pt x="1306" y="47"/>
                    </a:cubicBezTo>
                    <a:cubicBezTo>
                      <a:pt x="1301" y="51"/>
                      <a:pt x="1295" y="52"/>
                      <a:pt x="1287" y="52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15" y="99"/>
                      <a:pt x="8" y="89"/>
                      <a:pt x="4" y="78"/>
                    </a:cubicBezTo>
                    <a:close/>
                    <a:moveTo>
                      <a:pt x="5" y="29"/>
                    </a:moveTo>
                    <a:cubicBezTo>
                      <a:pt x="5" y="32"/>
                      <a:pt x="5" y="37"/>
                      <a:pt x="5" y="43"/>
                    </a:cubicBezTo>
                    <a:cubicBezTo>
                      <a:pt x="5" y="53"/>
                      <a:pt x="6" y="66"/>
                      <a:pt x="9" y="76"/>
                    </a:cubicBezTo>
                    <a:cubicBezTo>
                      <a:pt x="13" y="87"/>
                      <a:pt x="18" y="93"/>
                      <a:pt x="29" y="94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1287" y="47"/>
                      <a:pt x="1287" y="47"/>
                      <a:pt x="1287" y="47"/>
                    </a:cubicBezTo>
                    <a:cubicBezTo>
                      <a:pt x="1294" y="47"/>
                      <a:pt x="1300" y="46"/>
                      <a:pt x="1304" y="43"/>
                    </a:cubicBezTo>
                    <a:cubicBezTo>
                      <a:pt x="1307" y="40"/>
                      <a:pt x="1309" y="36"/>
                      <a:pt x="1309" y="29"/>
                    </a:cubicBezTo>
                    <a:cubicBezTo>
                      <a:pt x="1309" y="29"/>
                      <a:pt x="1309" y="29"/>
                      <a:pt x="1309" y="29"/>
                    </a:cubicBezTo>
                    <a:cubicBezTo>
                      <a:pt x="1309" y="16"/>
                      <a:pt x="1298" y="5"/>
                      <a:pt x="1285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16" y="5"/>
                      <a:pt x="5" y="16"/>
                      <a:pt x="5" y="2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6" name="Freeform 1142"/>
              <p:cNvSpPr/>
              <p:nvPr/>
            </p:nvSpPr>
            <p:spPr bwMode="auto">
              <a:xfrm>
                <a:off x="2155833" y="3416671"/>
                <a:ext cx="61649" cy="143335"/>
              </a:xfrm>
              <a:custGeom>
                <a:avLst/>
                <a:gdLst>
                  <a:gd name="T0" fmla="*/ 13 w 13"/>
                  <a:gd name="T1" fmla="*/ 24 h 30"/>
                  <a:gd name="T2" fmla="*/ 6 w 13"/>
                  <a:gd name="T3" fmla="*/ 30 h 30"/>
                  <a:gd name="T4" fmla="*/ 0 w 13"/>
                  <a:gd name="T5" fmla="*/ 24 h 30"/>
                  <a:gd name="T6" fmla="*/ 0 w 13"/>
                  <a:gd name="T7" fmla="*/ 7 h 30"/>
                  <a:gd name="T8" fmla="*/ 6 w 13"/>
                  <a:gd name="T9" fmla="*/ 0 h 30"/>
                  <a:gd name="T10" fmla="*/ 13 w 13"/>
                  <a:gd name="T11" fmla="*/ 7 h 30"/>
                  <a:gd name="T12" fmla="*/ 13 w 13"/>
                  <a:gd name="T13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0">
                    <a:moveTo>
                      <a:pt x="13" y="24"/>
                    </a:moveTo>
                    <a:cubicBezTo>
                      <a:pt x="13" y="27"/>
                      <a:pt x="10" y="30"/>
                      <a:pt x="6" y="30"/>
                    </a:cubicBezTo>
                    <a:cubicBezTo>
                      <a:pt x="3" y="30"/>
                      <a:pt x="0" y="27"/>
                      <a:pt x="0" y="2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7" name="Freeform 1143"/>
              <p:cNvSpPr/>
              <p:nvPr/>
            </p:nvSpPr>
            <p:spPr bwMode="auto">
              <a:xfrm>
                <a:off x="2482575" y="3416671"/>
                <a:ext cx="67814" cy="143335"/>
              </a:xfrm>
              <a:custGeom>
                <a:avLst/>
                <a:gdLst>
                  <a:gd name="T0" fmla="*/ 14 w 14"/>
                  <a:gd name="T1" fmla="*/ 24 h 30"/>
                  <a:gd name="T2" fmla="*/ 7 w 14"/>
                  <a:gd name="T3" fmla="*/ 30 h 30"/>
                  <a:gd name="T4" fmla="*/ 0 w 14"/>
                  <a:gd name="T5" fmla="*/ 24 h 30"/>
                  <a:gd name="T6" fmla="*/ 0 w 14"/>
                  <a:gd name="T7" fmla="*/ 7 h 30"/>
                  <a:gd name="T8" fmla="*/ 7 w 14"/>
                  <a:gd name="T9" fmla="*/ 0 h 30"/>
                  <a:gd name="T10" fmla="*/ 14 w 14"/>
                  <a:gd name="T11" fmla="*/ 7 h 30"/>
                  <a:gd name="T12" fmla="*/ 14 w 14"/>
                  <a:gd name="T13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0">
                    <a:moveTo>
                      <a:pt x="14" y="24"/>
                    </a:moveTo>
                    <a:cubicBezTo>
                      <a:pt x="14" y="27"/>
                      <a:pt x="11" y="30"/>
                      <a:pt x="7" y="30"/>
                    </a:cubicBezTo>
                    <a:cubicBezTo>
                      <a:pt x="3" y="30"/>
                      <a:pt x="0" y="27"/>
                      <a:pt x="0" y="2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8" name="Freeform 1144"/>
              <p:cNvSpPr/>
              <p:nvPr/>
            </p:nvSpPr>
            <p:spPr bwMode="auto">
              <a:xfrm>
                <a:off x="1889200" y="2814048"/>
                <a:ext cx="127922" cy="80144"/>
              </a:xfrm>
              <a:custGeom>
                <a:avLst/>
                <a:gdLst>
                  <a:gd name="T0" fmla="*/ 27 w 27"/>
                  <a:gd name="T1" fmla="*/ 9 h 17"/>
                  <a:gd name="T2" fmla="*/ 20 w 27"/>
                  <a:gd name="T3" fmla="*/ 17 h 17"/>
                  <a:gd name="T4" fmla="*/ 6 w 27"/>
                  <a:gd name="T5" fmla="*/ 17 h 17"/>
                  <a:gd name="T6" fmla="*/ 0 w 27"/>
                  <a:gd name="T7" fmla="*/ 9 h 17"/>
                  <a:gd name="T8" fmla="*/ 6 w 27"/>
                  <a:gd name="T9" fmla="*/ 0 h 17"/>
                  <a:gd name="T10" fmla="*/ 20 w 27"/>
                  <a:gd name="T11" fmla="*/ 0 h 17"/>
                  <a:gd name="T12" fmla="*/ 27 w 27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7">
                    <a:moveTo>
                      <a:pt x="27" y="9"/>
                    </a:moveTo>
                    <a:cubicBezTo>
                      <a:pt x="27" y="13"/>
                      <a:pt x="24" y="17"/>
                      <a:pt x="20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3" y="17"/>
                      <a:pt x="0" y="13"/>
                      <a:pt x="0" y="9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4" y="0"/>
                      <a:pt x="27" y="4"/>
                      <a:pt x="27" y="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9" name="Freeform 1145"/>
              <p:cNvSpPr/>
              <p:nvPr/>
            </p:nvSpPr>
            <p:spPr bwMode="auto">
              <a:xfrm>
                <a:off x="2673688" y="2814048"/>
                <a:ext cx="132546" cy="80144"/>
              </a:xfrm>
              <a:custGeom>
                <a:avLst/>
                <a:gdLst>
                  <a:gd name="T0" fmla="*/ 28 w 28"/>
                  <a:gd name="T1" fmla="*/ 9 h 17"/>
                  <a:gd name="T2" fmla="*/ 21 w 28"/>
                  <a:gd name="T3" fmla="*/ 17 h 17"/>
                  <a:gd name="T4" fmla="*/ 7 w 28"/>
                  <a:gd name="T5" fmla="*/ 17 h 17"/>
                  <a:gd name="T6" fmla="*/ 0 w 28"/>
                  <a:gd name="T7" fmla="*/ 9 h 17"/>
                  <a:gd name="T8" fmla="*/ 7 w 28"/>
                  <a:gd name="T9" fmla="*/ 0 h 17"/>
                  <a:gd name="T10" fmla="*/ 21 w 28"/>
                  <a:gd name="T11" fmla="*/ 0 h 17"/>
                  <a:gd name="T12" fmla="*/ 28 w 28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28" y="9"/>
                    </a:moveTo>
                    <a:cubicBezTo>
                      <a:pt x="28" y="13"/>
                      <a:pt x="25" y="17"/>
                      <a:pt x="21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3" y="17"/>
                      <a:pt x="0" y="13"/>
                      <a:pt x="0" y="9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8" y="4"/>
                      <a:pt x="28" y="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0" name="Freeform 1146"/>
              <p:cNvSpPr/>
              <p:nvPr/>
            </p:nvSpPr>
            <p:spPr bwMode="auto">
              <a:xfrm>
                <a:off x="1998627" y="2832543"/>
                <a:ext cx="712051" cy="579504"/>
              </a:xfrm>
              <a:custGeom>
                <a:avLst/>
                <a:gdLst>
                  <a:gd name="T0" fmla="*/ 435 w 462"/>
                  <a:gd name="T1" fmla="*/ 376 h 376"/>
                  <a:gd name="T2" fmla="*/ 37 w 462"/>
                  <a:gd name="T3" fmla="*/ 376 h 376"/>
                  <a:gd name="T4" fmla="*/ 0 w 462"/>
                  <a:gd name="T5" fmla="*/ 0 h 376"/>
                  <a:gd name="T6" fmla="*/ 462 w 462"/>
                  <a:gd name="T7" fmla="*/ 0 h 376"/>
                  <a:gd name="T8" fmla="*/ 435 w 462"/>
                  <a:gd name="T9" fmla="*/ 376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376">
                    <a:moveTo>
                      <a:pt x="435" y="376"/>
                    </a:moveTo>
                    <a:lnTo>
                      <a:pt x="37" y="376"/>
                    </a:lnTo>
                    <a:lnTo>
                      <a:pt x="0" y="0"/>
                    </a:lnTo>
                    <a:lnTo>
                      <a:pt x="462" y="0"/>
                    </a:lnTo>
                    <a:lnTo>
                      <a:pt x="435" y="376"/>
                    </a:lnTo>
                    <a:close/>
                  </a:path>
                </a:pathLst>
              </a:custGeom>
              <a:solidFill>
                <a:srgbClr val="D35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1" name="Freeform 1147"/>
              <p:cNvSpPr>
                <a:spLocks noEditPoints="1"/>
              </p:cNvSpPr>
              <p:nvPr/>
            </p:nvSpPr>
            <p:spPr bwMode="auto">
              <a:xfrm>
                <a:off x="1989380" y="2823295"/>
                <a:ext cx="732087" cy="597999"/>
              </a:xfrm>
              <a:custGeom>
                <a:avLst/>
                <a:gdLst>
                  <a:gd name="T0" fmla="*/ 14 w 154"/>
                  <a:gd name="T1" fmla="*/ 126 h 126"/>
                  <a:gd name="T2" fmla="*/ 12 w 154"/>
                  <a:gd name="T3" fmla="*/ 124 h 126"/>
                  <a:gd name="T4" fmla="*/ 0 w 154"/>
                  <a:gd name="T5" fmla="*/ 2 h 126"/>
                  <a:gd name="T6" fmla="*/ 0 w 154"/>
                  <a:gd name="T7" fmla="*/ 0 h 126"/>
                  <a:gd name="T8" fmla="*/ 2 w 154"/>
                  <a:gd name="T9" fmla="*/ 0 h 126"/>
                  <a:gd name="T10" fmla="*/ 152 w 154"/>
                  <a:gd name="T11" fmla="*/ 0 h 126"/>
                  <a:gd name="T12" fmla="*/ 153 w 154"/>
                  <a:gd name="T13" fmla="*/ 0 h 126"/>
                  <a:gd name="T14" fmla="*/ 154 w 154"/>
                  <a:gd name="T15" fmla="*/ 2 h 126"/>
                  <a:gd name="T16" fmla="*/ 145 w 154"/>
                  <a:gd name="T17" fmla="*/ 124 h 126"/>
                  <a:gd name="T18" fmla="*/ 143 w 154"/>
                  <a:gd name="T19" fmla="*/ 126 h 126"/>
                  <a:gd name="T20" fmla="*/ 14 w 154"/>
                  <a:gd name="T21" fmla="*/ 126 h 126"/>
                  <a:gd name="T22" fmla="*/ 143 w 154"/>
                  <a:gd name="T23" fmla="*/ 124 h 126"/>
                  <a:gd name="T24" fmla="*/ 143 w 154"/>
                  <a:gd name="T25" fmla="*/ 121 h 126"/>
                  <a:gd name="T26" fmla="*/ 143 w 154"/>
                  <a:gd name="T27" fmla="*/ 124 h 126"/>
                  <a:gd name="T28" fmla="*/ 17 w 154"/>
                  <a:gd name="T29" fmla="*/ 121 h 126"/>
                  <a:gd name="T30" fmla="*/ 140 w 154"/>
                  <a:gd name="T31" fmla="*/ 121 h 126"/>
                  <a:gd name="T32" fmla="*/ 149 w 154"/>
                  <a:gd name="T33" fmla="*/ 5 h 126"/>
                  <a:gd name="T34" fmla="*/ 5 w 154"/>
                  <a:gd name="T35" fmla="*/ 5 h 126"/>
                  <a:gd name="T36" fmla="*/ 17 w 154"/>
                  <a:gd name="T37" fmla="*/ 12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126">
                    <a:moveTo>
                      <a:pt x="14" y="126"/>
                    </a:moveTo>
                    <a:cubicBezTo>
                      <a:pt x="13" y="126"/>
                      <a:pt x="12" y="125"/>
                      <a:pt x="12" y="12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3" y="0"/>
                      <a:pt x="153" y="0"/>
                    </a:cubicBezTo>
                    <a:cubicBezTo>
                      <a:pt x="154" y="1"/>
                      <a:pt x="154" y="2"/>
                      <a:pt x="154" y="2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5"/>
                      <a:pt x="144" y="126"/>
                      <a:pt x="143" y="126"/>
                    </a:cubicBezTo>
                    <a:lnTo>
                      <a:pt x="14" y="126"/>
                    </a:lnTo>
                    <a:close/>
                    <a:moveTo>
                      <a:pt x="143" y="124"/>
                    </a:moveTo>
                    <a:cubicBezTo>
                      <a:pt x="143" y="121"/>
                      <a:pt x="143" y="121"/>
                      <a:pt x="143" y="121"/>
                    </a:cubicBezTo>
                    <a:lnTo>
                      <a:pt x="143" y="124"/>
                    </a:lnTo>
                    <a:close/>
                    <a:moveTo>
                      <a:pt x="17" y="121"/>
                    </a:moveTo>
                    <a:cubicBezTo>
                      <a:pt x="140" y="121"/>
                      <a:pt x="140" y="121"/>
                      <a:pt x="140" y="121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17" y="121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2" name="Freeform 1148"/>
              <p:cNvSpPr/>
              <p:nvPr/>
            </p:nvSpPr>
            <p:spPr bwMode="auto">
              <a:xfrm>
                <a:off x="2003251" y="2746234"/>
                <a:ext cx="698179" cy="81685"/>
              </a:xfrm>
              <a:custGeom>
                <a:avLst/>
                <a:gdLst>
                  <a:gd name="T0" fmla="*/ 73 w 147"/>
                  <a:gd name="T1" fmla="*/ 0 h 17"/>
                  <a:gd name="T2" fmla="*/ 0 w 147"/>
                  <a:gd name="T3" fmla="*/ 17 h 17"/>
                  <a:gd name="T4" fmla="*/ 147 w 147"/>
                  <a:gd name="T5" fmla="*/ 17 h 17"/>
                  <a:gd name="T6" fmla="*/ 73 w 14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" h="17">
                    <a:moveTo>
                      <a:pt x="73" y="0"/>
                    </a:moveTo>
                    <a:cubicBezTo>
                      <a:pt x="35" y="0"/>
                      <a:pt x="3" y="8"/>
                      <a:pt x="0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43" y="8"/>
                      <a:pt x="112" y="0"/>
                      <a:pt x="73" y="0"/>
                    </a:cubicBezTo>
                    <a:close/>
                  </a:path>
                </a:pathLst>
              </a:custGeom>
              <a:solidFill>
                <a:srgbClr val="D35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3" name="Freeform 1149"/>
              <p:cNvSpPr/>
              <p:nvPr/>
            </p:nvSpPr>
            <p:spPr bwMode="auto">
              <a:xfrm>
                <a:off x="1989380" y="2736986"/>
                <a:ext cx="725922" cy="100180"/>
              </a:xfrm>
              <a:custGeom>
                <a:avLst/>
                <a:gdLst>
                  <a:gd name="T0" fmla="*/ 3 w 153"/>
                  <a:gd name="T1" fmla="*/ 21 h 21"/>
                  <a:gd name="T2" fmla="*/ 1 w 153"/>
                  <a:gd name="T3" fmla="*/ 20 h 21"/>
                  <a:gd name="T4" fmla="*/ 1 w 153"/>
                  <a:gd name="T5" fmla="*/ 18 h 21"/>
                  <a:gd name="T6" fmla="*/ 26 w 153"/>
                  <a:gd name="T7" fmla="*/ 5 h 21"/>
                  <a:gd name="T8" fmla="*/ 76 w 153"/>
                  <a:gd name="T9" fmla="*/ 0 h 21"/>
                  <a:gd name="T10" fmla="*/ 76 w 153"/>
                  <a:gd name="T11" fmla="*/ 2 h 21"/>
                  <a:gd name="T12" fmla="*/ 76 w 153"/>
                  <a:gd name="T13" fmla="*/ 5 h 21"/>
                  <a:gd name="T14" fmla="*/ 27 w 153"/>
                  <a:gd name="T15" fmla="*/ 9 h 21"/>
                  <a:gd name="T16" fmla="*/ 8 w 153"/>
                  <a:gd name="T17" fmla="*/ 17 h 21"/>
                  <a:gd name="T18" fmla="*/ 145 w 153"/>
                  <a:gd name="T19" fmla="*/ 17 h 21"/>
                  <a:gd name="T20" fmla="*/ 126 w 153"/>
                  <a:gd name="T21" fmla="*/ 9 h 21"/>
                  <a:gd name="T22" fmla="*/ 76 w 153"/>
                  <a:gd name="T23" fmla="*/ 5 h 21"/>
                  <a:gd name="T24" fmla="*/ 76 w 153"/>
                  <a:gd name="T25" fmla="*/ 2 h 21"/>
                  <a:gd name="T26" fmla="*/ 76 w 153"/>
                  <a:gd name="T27" fmla="*/ 0 h 21"/>
                  <a:gd name="T28" fmla="*/ 127 w 153"/>
                  <a:gd name="T29" fmla="*/ 5 h 21"/>
                  <a:gd name="T30" fmla="*/ 152 w 153"/>
                  <a:gd name="T31" fmla="*/ 18 h 21"/>
                  <a:gd name="T32" fmla="*/ 152 w 153"/>
                  <a:gd name="T33" fmla="*/ 20 h 21"/>
                  <a:gd name="T34" fmla="*/ 150 w 153"/>
                  <a:gd name="T35" fmla="*/ 21 h 21"/>
                  <a:gd name="T36" fmla="*/ 3 w 153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21">
                    <a:moveTo>
                      <a:pt x="3" y="21"/>
                    </a:moveTo>
                    <a:cubicBezTo>
                      <a:pt x="2" y="21"/>
                      <a:pt x="1" y="21"/>
                      <a:pt x="1" y="20"/>
                    </a:cubicBezTo>
                    <a:cubicBezTo>
                      <a:pt x="0" y="20"/>
                      <a:pt x="0" y="19"/>
                      <a:pt x="1" y="18"/>
                    </a:cubicBezTo>
                    <a:cubicBezTo>
                      <a:pt x="3" y="12"/>
                      <a:pt x="13" y="8"/>
                      <a:pt x="26" y="5"/>
                    </a:cubicBezTo>
                    <a:cubicBezTo>
                      <a:pt x="39" y="1"/>
                      <a:pt x="57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57" y="5"/>
                      <a:pt x="40" y="6"/>
                      <a:pt x="27" y="9"/>
                    </a:cubicBezTo>
                    <a:cubicBezTo>
                      <a:pt x="19" y="11"/>
                      <a:pt x="12" y="14"/>
                      <a:pt x="8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1" y="14"/>
                      <a:pt x="134" y="11"/>
                      <a:pt x="126" y="9"/>
                    </a:cubicBezTo>
                    <a:cubicBezTo>
                      <a:pt x="113" y="6"/>
                      <a:pt x="95" y="5"/>
                      <a:pt x="76" y="5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96" y="0"/>
                      <a:pt x="113" y="1"/>
                      <a:pt x="127" y="5"/>
                    </a:cubicBezTo>
                    <a:cubicBezTo>
                      <a:pt x="140" y="8"/>
                      <a:pt x="149" y="12"/>
                      <a:pt x="152" y="18"/>
                    </a:cubicBezTo>
                    <a:cubicBezTo>
                      <a:pt x="153" y="19"/>
                      <a:pt x="153" y="20"/>
                      <a:pt x="152" y="20"/>
                    </a:cubicBezTo>
                    <a:cubicBezTo>
                      <a:pt x="152" y="21"/>
                      <a:pt x="151" y="21"/>
                      <a:pt x="150" y="21"/>
                    </a:cubicBez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5" name="Freeform 1151"/>
              <p:cNvSpPr/>
              <p:nvPr/>
            </p:nvSpPr>
            <p:spPr bwMode="auto">
              <a:xfrm>
                <a:off x="3223909" y="3416671"/>
                <a:ext cx="66273" cy="143335"/>
              </a:xfrm>
              <a:custGeom>
                <a:avLst/>
                <a:gdLst>
                  <a:gd name="T0" fmla="*/ 14 w 14"/>
                  <a:gd name="T1" fmla="*/ 24 h 30"/>
                  <a:gd name="T2" fmla="*/ 7 w 14"/>
                  <a:gd name="T3" fmla="*/ 30 h 30"/>
                  <a:gd name="T4" fmla="*/ 0 w 14"/>
                  <a:gd name="T5" fmla="*/ 24 h 30"/>
                  <a:gd name="T6" fmla="*/ 0 w 14"/>
                  <a:gd name="T7" fmla="*/ 7 h 30"/>
                  <a:gd name="T8" fmla="*/ 7 w 14"/>
                  <a:gd name="T9" fmla="*/ 0 h 30"/>
                  <a:gd name="T10" fmla="*/ 14 w 14"/>
                  <a:gd name="T11" fmla="*/ 7 h 30"/>
                  <a:gd name="T12" fmla="*/ 14 w 14"/>
                  <a:gd name="T13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0">
                    <a:moveTo>
                      <a:pt x="14" y="24"/>
                    </a:moveTo>
                    <a:cubicBezTo>
                      <a:pt x="14" y="27"/>
                      <a:pt x="11" y="30"/>
                      <a:pt x="7" y="30"/>
                    </a:cubicBezTo>
                    <a:cubicBezTo>
                      <a:pt x="3" y="30"/>
                      <a:pt x="0" y="27"/>
                      <a:pt x="0" y="2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6" name="Freeform 1152"/>
              <p:cNvSpPr/>
              <p:nvPr/>
            </p:nvSpPr>
            <p:spPr bwMode="auto">
              <a:xfrm>
                <a:off x="3556816" y="3416671"/>
                <a:ext cx="61649" cy="143335"/>
              </a:xfrm>
              <a:custGeom>
                <a:avLst/>
                <a:gdLst>
                  <a:gd name="T0" fmla="*/ 13 w 13"/>
                  <a:gd name="T1" fmla="*/ 24 h 30"/>
                  <a:gd name="T2" fmla="*/ 7 w 13"/>
                  <a:gd name="T3" fmla="*/ 30 h 30"/>
                  <a:gd name="T4" fmla="*/ 0 w 13"/>
                  <a:gd name="T5" fmla="*/ 24 h 30"/>
                  <a:gd name="T6" fmla="*/ 0 w 13"/>
                  <a:gd name="T7" fmla="*/ 7 h 30"/>
                  <a:gd name="T8" fmla="*/ 7 w 13"/>
                  <a:gd name="T9" fmla="*/ 0 h 30"/>
                  <a:gd name="T10" fmla="*/ 13 w 13"/>
                  <a:gd name="T11" fmla="*/ 7 h 30"/>
                  <a:gd name="T12" fmla="*/ 13 w 13"/>
                  <a:gd name="T13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0">
                    <a:moveTo>
                      <a:pt x="13" y="24"/>
                    </a:moveTo>
                    <a:cubicBezTo>
                      <a:pt x="13" y="27"/>
                      <a:pt x="10" y="30"/>
                      <a:pt x="7" y="30"/>
                    </a:cubicBezTo>
                    <a:cubicBezTo>
                      <a:pt x="3" y="30"/>
                      <a:pt x="0" y="27"/>
                      <a:pt x="0" y="2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7" name="Freeform 1153"/>
              <p:cNvSpPr/>
              <p:nvPr/>
            </p:nvSpPr>
            <p:spPr bwMode="auto">
              <a:xfrm>
                <a:off x="3727893" y="2015688"/>
                <a:ext cx="351402" cy="554845"/>
              </a:xfrm>
              <a:custGeom>
                <a:avLst/>
                <a:gdLst>
                  <a:gd name="T0" fmla="*/ 0 w 74"/>
                  <a:gd name="T1" fmla="*/ 109 h 117"/>
                  <a:gd name="T2" fmla="*/ 51 w 74"/>
                  <a:gd name="T3" fmla="*/ 0 h 117"/>
                  <a:gd name="T4" fmla="*/ 74 w 74"/>
                  <a:gd name="T5" fmla="*/ 9 h 117"/>
                  <a:gd name="T6" fmla="*/ 11 w 74"/>
                  <a:gd name="T7" fmla="*/ 117 h 117"/>
                  <a:gd name="T8" fmla="*/ 0 w 74"/>
                  <a:gd name="T9" fmla="*/ 10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117">
                    <a:moveTo>
                      <a:pt x="0" y="109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61" y="0"/>
                      <a:pt x="74" y="9"/>
                    </a:cubicBezTo>
                    <a:cubicBezTo>
                      <a:pt x="11" y="117"/>
                      <a:pt x="11" y="117"/>
                      <a:pt x="11" y="117"/>
                    </a:cubicBez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C6B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8" name="Freeform 1154"/>
              <p:cNvSpPr>
                <a:spLocks noEditPoints="1"/>
              </p:cNvSpPr>
              <p:nvPr/>
            </p:nvSpPr>
            <p:spPr bwMode="auto">
              <a:xfrm>
                <a:off x="3714022" y="2004900"/>
                <a:ext cx="379144" cy="576422"/>
              </a:xfrm>
              <a:custGeom>
                <a:avLst/>
                <a:gdLst>
                  <a:gd name="T0" fmla="*/ 12 w 80"/>
                  <a:gd name="T1" fmla="*/ 121 h 121"/>
                  <a:gd name="T2" fmla="*/ 2 w 80"/>
                  <a:gd name="T3" fmla="*/ 113 h 121"/>
                  <a:gd name="T4" fmla="*/ 3 w 80"/>
                  <a:gd name="T5" fmla="*/ 111 h 121"/>
                  <a:gd name="T6" fmla="*/ 5 w 80"/>
                  <a:gd name="T7" fmla="*/ 112 h 121"/>
                  <a:gd name="T8" fmla="*/ 3 w 80"/>
                  <a:gd name="T9" fmla="*/ 111 h 121"/>
                  <a:gd name="T10" fmla="*/ 2 w 80"/>
                  <a:gd name="T11" fmla="*/ 113 h 121"/>
                  <a:gd name="T12" fmla="*/ 1 w 80"/>
                  <a:gd name="T13" fmla="*/ 109 h 121"/>
                  <a:gd name="T14" fmla="*/ 51 w 80"/>
                  <a:gd name="T15" fmla="*/ 1 h 121"/>
                  <a:gd name="T16" fmla="*/ 54 w 80"/>
                  <a:gd name="T17" fmla="*/ 0 h 121"/>
                  <a:gd name="T18" fmla="*/ 79 w 80"/>
                  <a:gd name="T19" fmla="*/ 9 h 121"/>
                  <a:gd name="T20" fmla="*/ 79 w 80"/>
                  <a:gd name="T21" fmla="*/ 13 h 121"/>
                  <a:gd name="T22" fmla="*/ 16 w 80"/>
                  <a:gd name="T23" fmla="*/ 120 h 121"/>
                  <a:gd name="T24" fmla="*/ 14 w 80"/>
                  <a:gd name="T25" fmla="*/ 121 h 121"/>
                  <a:gd name="T26" fmla="*/ 14 w 80"/>
                  <a:gd name="T27" fmla="*/ 121 h 121"/>
                  <a:gd name="T28" fmla="*/ 12 w 80"/>
                  <a:gd name="T29" fmla="*/ 121 h 121"/>
                  <a:gd name="T30" fmla="*/ 13 w 80"/>
                  <a:gd name="T31" fmla="*/ 115 h 121"/>
                  <a:gd name="T32" fmla="*/ 74 w 80"/>
                  <a:gd name="T33" fmla="*/ 12 h 121"/>
                  <a:gd name="T34" fmla="*/ 60 w 80"/>
                  <a:gd name="T35" fmla="*/ 6 h 121"/>
                  <a:gd name="T36" fmla="*/ 55 w 80"/>
                  <a:gd name="T37" fmla="*/ 5 h 121"/>
                  <a:gd name="T38" fmla="*/ 6 w 80"/>
                  <a:gd name="T39" fmla="*/ 110 h 121"/>
                  <a:gd name="T40" fmla="*/ 13 w 80"/>
                  <a:gd name="T41" fmla="*/ 11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21">
                    <a:moveTo>
                      <a:pt x="12" y="121"/>
                    </a:moveTo>
                    <a:cubicBezTo>
                      <a:pt x="2" y="113"/>
                      <a:pt x="2" y="113"/>
                      <a:pt x="2" y="113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1" y="112"/>
                      <a:pt x="0" y="111"/>
                      <a:pt x="1" y="109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2" y="0"/>
                      <a:pt x="53" y="0"/>
                      <a:pt x="54" y="0"/>
                    </a:cubicBezTo>
                    <a:cubicBezTo>
                      <a:pt x="54" y="0"/>
                      <a:pt x="65" y="0"/>
                      <a:pt x="79" y="9"/>
                    </a:cubicBezTo>
                    <a:cubicBezTo>
                      <a:pt x="80" y="10"/>
                      <a:pt x="80" y="11"/>
                      <a:pt x="79" y="13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6" y="121"/>
                      <a:pt x="15" y="121"/>
                      <a:pt x="14" y="121"/>
                    </a:cubicBezTo>
                    <a:cubicBezTo>
                      <a:pt x="14" y="121"/>
                      <a:pt x="14" y="121"/>
                      <a:pt x="14" y="121"/>
                    </a:cubicBezTo>
                    <a:cubicBezTo>
                      <a:pt x="13" y="121"/>
                      <a:pt x="13" y="121"/>
                      <a:pt x="12" y="121"/>
                    </a:cubicBezTo>
                    <a:close/>
                    <a:moveTo>
                      <a:pt x="13" y="115"/>
                    </a:moveTo>
                    <a:cubicBezTo>
                      <a:pt x="74" y="12"/>
                      <a:pt x="74" y="12"/>
                      <a:pt x="74" y="12"/>
                    </a:cubicBezTo>
                    <a:cubicBezTo>
                      <a:pt x="68" y="9"/>
                      <a:pt x="64" y="7"/>
                      <a:pt x="60" y="6"/>
                    </a:cubicBezTo>
                    <a:cubicBezTo>
                      <a:pt x="58" y="5"/>
                      <a:pt x="56" y="5"/>
                      <a:pt x="55" y="5"/>
                    </a:cubicBezTo>
                    <a:cubicBezTo>
                      <a:pt x="6" y="110"/>
                      <a:pt x="6" y="110"/>
                      <a:pt x="6" y="110"/>
                    </a:cubicBezTo>
                    <a:lnTo>
                      <a:pt x="13" y="11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9" name="Freeform 1155"/>
              <p:cNvSpPr/>
              <p:nvPr/>
            </p:nvSpPr>
            <p:spPr bwMode="auto">
              <a:xfrm>
                <a:off x="2835518" y="2447234"/>
                <a:ext cx="160288" cy="127922"/>
              </a:xfrm>
              <a:custGeom>
                <a:avLst/>
                <a:gdLst>
                  <a:gd name="T0" fmla="*/ 34 w 34"/>
                  <a:gd name="T1" fmla="*/ 13 h 27"/>
                  <a:gd name="T2" fmla="*/ 26 w 34"/>
                  <a:gd name="T3" fmla="*/ 27 h 27"/>
                  <a:gd name="T4" fmla="*/ 8 w 34"/>
                  <a:gd name="T5" fmla="*/ 27 h 27"/>
                  <a:gd name="T6" fmla="*/ 0 w 34"/>
                  <a:gd name="T7" fmla="*/ 13 h 27"/>
                  <a:gd name="T8" fmla="*/ 8 w 34"/>
                  <a:gd name="T9" fmla="*/ 0 h 27"/>
                  <a:gd name="T10" fmla="*/ 26 w 34"/>
                  <a:gd name="T11" fmla="*/ 0 h 27"/>
                  <a:gd name="T12" fmla="*/ 34 w 34"/>
                  <a:gd name="T13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7">
                    <a:moveTo>
                      <a:pt x="34" y="13"/>
                    </a:moveTo>
                    <a:cubicBezTo>
                      <a:pt x="34" y="21"/>
                      <a:pt x="30" y="27"/>
                      <a:pt x="26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4" y="27"/>
                      <a:pt x="0" y="21"/>
                      <a:pt x="0" y="13"/>
                    </a:cubicBezTo>
                    <a:cubicBezTo>
                      <a:pt x="0" y="6"/>
                      <a:pt x="4" y="0"/>
                      <a:pt x="8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0" y="0"/>
                      <a:pt x="34" y="6"/>
                      <a:pt x="34" y="1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0" name="Freeform 1156"/>
              <p:cNvSpPr/>
              <p:nvPr/>
            </p:nvSpPr>
            <p:spPr bwMode="auto">
              <a:xfrm>
                <a:off x="3812661" y="2447234"/>
                <a:ext cx="161830" cy="127922"/>
              </a:xfrm>
              <a:custGeom>
                <a:avLst/>
                <a:gdLst>
                  <a:gd name="T0" fmla="*/ 34 w 34"/>
                  <a:gd name="T1" fmla="*/ 13 h 27"/>
                  <a:gd name="T2" fmla="*/ 26 w 34"/>
                  <a:gd name="T3" fmla="*/ 27 h 27"/>
                  <a:gd name="T4" fmla="*/ 8 w 34"/>
                  <a:gd name="T5" fmla="*/ 27 h 27"/>
                  <a:gd name="T6" fmla="*/ 0 w 34"/>
                  <a:gd name="T7" fmla="*/ 13 h 27"/>
                  <a:gd name="T8" fmla="*/ 8 w 34"/>
                  <a:gd name="T9" fmla="*/ 0 h 27"/>
                  <a:gd name="T10" fmla="*/ 26 w 34"/>
                  <a:gd name="T11" fmla="*/ 0 h 27"/>
                  <a:gd name="T12" fmla="*/ 34 w 34"/>
                  <a:gd name="T13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7">
                    <a:moveTo>
                      <a:pt x="34" y="13"/>
                    </a:moveTo>
                    <a:cubicBezTo>
                      <a:pt x="34" y="21"/>
                      <a:pt x="30" y="27"/>
                      <a:pt x="26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4" y="27"/>
                      <a:pt x="0" y="21"/>
                      <a:pt x="0" y="13"/>
                    </a:cubicBezTo>
                    <a:cubicBezTo>
                      <a:pt x="0" y="6"/>
                      <a:pt x="4" y="0"/>
                      <a:pt x="8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0" y="0"/>
                      <a:pt x="34" y="6"/>
                      <a:pt x="34" y="1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1" name="Freeform 1157"/>
              <p:cNvSpPr/>
              <p:nvPr/>
            </p:nvSpPr>
            <p:spPr bwMode="auto">
              <a:xfrm>
                <a:off x="2972688" y="2476517"/>
                <a:ext cx="883128" cy="935530"/>
              </a:xfrm>
              <a:custGeom>
                <a:avLst/>
                <a:gdLst>
                  <a:gd name="T0" fmla="*/ 539 w 573"/>
                  <a:gd name="T1" fmla="*/ 607 h 607"/>
                  <a:gd name="T2" fmla="*/ 46 w 573"/>
                  <a:gd name="T3" fmla="*/ 607 h 607"/>
                  <a:gd name="T4" fmla="*/ 0 w 573"/>
                  <a:gd name="T5" fmla="*/ 0 h 607"/>
                  <a:gd name="T6" fmla="*/ 573 w 573"/>
                  <a:gd name="T7" fmla="*/ 0 h 607"/>
                  <a:gd name="T8" fmla="*/ 539 w 573"/>
                  <a:gd name="T9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3" h="607">
                    <a:moveTo>
                      <a:pt x="539" y="607"/>
                    </a:moveTo>
                    <a:lnTo>
                      <a:pt x="46" y="607"/>
                    </a:lnTo>
                    <a:lnTo>
                      <a:pt x="0" y="0"/>
                    </a:lnTo>
                    <a:lnTo>
                      <a:pt x="573" y="0"/>
                    </a:lnTo>
                    <a:lnTo>
                      <a:pt x="539" y="607"/>
                    </a:lnTo>
                    <a:close/>
                  </a:path>
                </a:pathLst>
              </a:custGeom>
              <a:solidFill>
                <a:srgbClr val="90A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2" name="Freeform 1158"/>
              <p:cNvSpPr>
                <a:spLocks noEditPoints="1"/>
              </p:cNvSpPr>
              <p:nvPr/>
            </p:nvSpPr>
            <p:spPr bwMode="auto">
              <a:xfrm>
                <a:off x="2963440" y="2461105"/>
                <a:ext cx="906246" cy="960189"/>
              </a:xfrm>
              <a:custGeom>
                <a:avLst/>
                <a:gdLst>
                  <a:gd name="T0" fmla="*/ 17 w 191"/>
                  <a:gd name="T1" fmla="*/ 202 h 202"/>
                  <a:gd name="T2" fmla="*/ 15 w 191"/>
                  <a:gd name="T3" fmla="*/ 200 h 202"/>
                  <a:gd name="T4" fmla="*/ 0 w 191"/>
                  <a:gd name="T5" fmla="*/ 3 h 202"/>
                  <a:gd name="T6" fmla="*/ 0 w 191"/>
                  <a:gd name="T7" fmla="*/ 1 h 202"/>
                  <a:gd name="T8" fmla="*/ 2 w 191"/>
                  <a:gd name="T9" fmla="*/ 0 h 202"/>
                  <a:gd name="T10" fmla="*/ 188 w 191"/>
                  <a:gd name="T11" fmla="*/ 0 h 202"/>
                  <a:gd name="T12" fmla="*/ 190 w 191"/>
                  <a:gd name="T13" fmla="*/ 1 h 202"/>
                  <a:gd name="T14" fmla="*/ 191 w 191"/>
                  <a:gd name="T15" fmla="*/ 3 h 202"/>
                  <a:gd name="T16" fmla="*/ 179 w 191"/>
                  <a:gd name="T17" fmla="*/ 200 h 202"/>
                  <a:gd name="T18" fmla="*/ 177 w 191"/>
                  <a:gd name="T19" fmla="*/ 202 h 202"/>
                  <a:gd name="T20" fmla="*/ 17 w 191"/>
                  <a:gd name="T21" fmla="*/ 202 h 202"/>
                  <a:gd name="T22" fmla="*/ 177 w 191"/>
                  <a:gd name="T23" fmla="*/ 200 h 202"/>
                  <a:gd name="T24" fmla="*/ 177 w 191"/>
                  <a:gd name="T25" fmla="*/ 197 h 202"/>
                  <a:gd name="T26" fmla="*/ 177 w 191"/>
                  <a:gd name="T27" fmla="*/ 200 h 202"/>
                  <a:gd name="T28" fmla="*/ 19 w 191"/>
                  <a:gd name="T29" fmla="*/ 197 h 202"/>
                  <a:gd name="T30" fmla="*/ 175 w 191"/>
                  <a:gd name="T31" fmla="*/ 197 h 202"/>
                  <a:gd name="T32" fmla="*/ 186 w 191"/>
                  <a:gd name="T33" fmla="*/ 5 h 202"/>
                  <a:gd name="T34" fmla="*/ 5 w 191"/>
                  <a:gd name="T35" fmla="*/ 5 h 202"/>
                  <a:gd name="T36" fmla="*/ 19 w 191"/>
                  <a:gd name="T37" fmla="*/ 19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1" h="202">
                    <a:moveTo>
                      <a:pt x="17" y="202"/>
                    </a:moveTo>
                    <a:cubicBezTo>
                      <a:pt x="16" y="202"/>
                      <a:pt x="15" y="201"/>
                      <a:pt x="15" y="20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9" y="0"/>
                      <a:pt x="190" y="1"/>
                      <a:pt x="190" y="1"/>
                    </a:cubicBezTo>
                    <a:cubicBezTo>
                      <a:pt x="190" y="2"/>
                      <a:pt x="191" y="2"/>
                      <a:pt x="191" y="3"/>
                    </a:cubicBezTo>
                    <a:cubicBezTo>
                      <a:pt x="179" y="200"/>
                      <a:pt x="179" y="200"/>
                      <a:pt x="179" y="200"/>
                    </a:cubicBezTo>
                    <a:cubicBezTo>
                      <a:pt x="179" y="201"/>
                      <a:pt x="178" y="202"/>
                      <a:pt x="177" y="202"/>
                    </a:cubicBezTo>
                    <a:lnTo>
                      <a:pt x="17" y="202"/>
                    </a:lnTo>
                    <a:close/>
                    <a:moveTo>
                      <a:pt x="177" y="200"/>
                    </a:moveTo>
                    <a:cubicBezTo>
                      <a:pt x="177" y="197"/>
                      <a:pt x="177" y="197"/>
                      <a:pt x="177" y="197"/>
                    </a:cubicBezTo>
                    <a:lnTo>
                      <a:pt x="177" y="200"/>
                    </a:lnTo>
                    <a:close/>
                    <a:moveTo>
                      <a:pt x="19" y="197"/>
                    </a:moveTo>
                    <a:cubicBezTo>
                      <a:pt x="175" y="197"/>
                      <a:pt x="175" y="197"/>
                      <a:pt x="175" y="197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19" y="197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3" name="Freeform 1159"/>
              <p:cNvSpPr/>
              <p:nvPr/>
            </p:nvSpPr>
            <p:spPr bwMode="auto">
              <a:xfrm>
                <a:off x="2934157" y="2271533"/>
                <a:ext cx="869256" cy="195737"/>
              </a:xfrm>
              <a:custGeom>
                <a:avLst/>
                <a:gdLst>
                  <a:gd name="T0" fmla="*/ 89 w 183"/>
                  <a:gd name="T1" fmla="*/ 5 h 41"/>
                  <a:gd name="T2" fmla="*/ 0 w 183"/>
                  <a:gd name="T3" fmla="*/ 41 h 41"/>
                  <a:gd name="T4" fmla="*/ 183 w 183"/>
                  <a:gd name="T5" fmla="*/ 23 h 41"/>
                  <a:gd name="T6" fmla="*/ 89 w 183"/>
                  <a:gd name="T7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3" h="41">
                    <a:moveTo>
                      <a:pt x="89" y="5"/>
                    </a:moveTo>
                    <a:cubicBezTo>
                      <a:pt x="41" y="10"/>
                      <a:pt x="3" y="25"/>
                      <a:pt x="0" y="41"/>
                    </a:cubicBezTo>
                    <a:cubicBezTo>
                      <a:pt x="183" y="23"/>
                      <a:pt x="183" y="23"/>
                      <a:pt x="183" y="23"/>
                    </a:cubicBezTo>
                    <a:cubicBezTo>
                      <a:pt x="177" y="8"/>
                      <a:pt x="136" y="0"/>
                      <a:pt x="89" y="5"/>
                    </a:cubicBezTo>
                    <a:close/>
                  </a:path>
                </a:pathLst>
              </a:custGeom>
              <a:solidFill>
                <a:srgbClr val="90A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4" name="Freeform 1160"/>
              <p:cNvSpPr>
                <a:spLocks noEditPoints="1"/>
              </p:cNvSpPr>
              <p:nvPr/>
            </p:nvSpPr>
            <p:spPr bwMode="auto">
              <a:xfrm>
                <a:off x="2924910" y="2276157"/>
                <a:ext cx="887751" cy="204984"/>
              </a:xfrm>
              <a:custGeom>
                <a:avLst/>
                <a:gdLst>
                  <a:gd name="T0" fmla="*/ 0 w 187"/>
                  <a:gd name="T1" fmla="*/ 42 h 43"/>
                  <a:gd name="T2" fmla="*/ 0 w 187"/>
                  <a:gd name="T3" fmla="*/ 40 h 43"/>
                  <a:gd name="T4" fmla="*/ 29 w 187"/>
                  <a:gd name="T5" fmla="*/ 16 h 43"/>
                  <a:gd name="T6" fmla="*/ 90 w 187"/>
                  <a:gd name="T7" fmla="*/ 1 h 43"/>
                  <a:gd name="T8" fmla="*/ 118 w 187"/>
                  <a:gd name="T9" fmla="*/ 0 h 43"/>
                  <a:gd name="T10" fmla="*/ 163 w 187"/>
                  <a:gd name="T11" fmla="*/ 5 h 43"/>
                  <a:gd name="T12" fmla="*/ 187 w 187"/>
                  <a:gd name="T13" fmla="*/ 21 h 43"/>
                  <a:gd name="T14" fmla="*/ 187 w 187"/>
                  <a:gd name="T15" fmla="*/ 23 h 43"/>
                  <a:gd name="T16" fmla="*/ 185 w 187"/>
                  <a:gd name="T17" fmla="*/ 24 h 43"/>
                  <a:gd name="T18" fmla="*/ 2 w 187"/>
                  <a:gd name="T19" fmla="*/ 43 h 43"/>
                  <a:gd name="T20" fmla="*/ 2 w 187"/>
                  <a:gd name="T21" fmla="*/ 43 h 43"/>
                  <a:gd name="T22" fmla="*/ 0 w 187"/>
                  <a:gd name="T23" fmla="*/ 42 h 43"/>
                  <a:gd name="T24" fmla="*/ 31 w 187"/>
                  <a:gd name="T25" fmla="*/ 20 h 43"/>
                  <a:gd name="T26" fmla="*/ 6 w 187"/>
                  <a:gd name="T27" fmla="*/ 37 h 43"/>
                  <a:gd name="T28" fmla="*/ 180 w 187"/>
                  <a:gd name="T29" fmla="*/ 20 h 43"/>
                  <a:gd name="T30" fmla="*/ 162 w 187"/>
                  <a:gd name="T31" fmla="*/ 10 h 43"/>
                  <a:gd name="T32" fmla="*/ 118 w 187"/>
                  <a:gd name="T33" fmla="*/ 5 h 43"/>
                  <a:gd name="T34" fmla="*/ 91 w 187"/>
                  <a:gd name="T35" fmla="*/ 6 h 43"/>
                  <a:gd name="T36" fmla="*/ 31 w 187"/>
                  <a:gd name="T37" fmla="*/ 2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43">
                    <a:moveTo>
                      <a:pt x="0" y="42"/>
                    </a:moveTo>
                    <a:cubicBezTo>
                      <a:pt x="0" y="41"/>
                      <a:pt x="0" y="40"/>
                      <a:pt x="0" y="40"/>
                    </a:cubicBezTo>
                    <a:cubicBezTo>
                      <a:pt x="2" y="30"/>
                      <a:pt x="13" y="22"/>
                      <a:pt x="29" y="16"/>
                    </a:cubicBezTo>
                    <a:cubicBezTo>
                      <a:pt x="45" y="9"/>
                      <a:pt x="66" y="4"/>
                      <a:pt x="90" y="1"/>
                    </a:cubicBezTo>
                    <a:cubicBezTo>
                      <a:pt x="100" y="0"/>
                      <a:pt x="109" y="0"/>
                      <a:pt x="118" y="0"/>
                    </a:cubicBezTo>
                    <a:cubicBezTo>
                      <a:pt x="135" y="0"/>
                      <a:pt x="151" y="2"/>
                      <a:pt x="163" y="5"/>
                    </a:cubicBezTo>
                    <a:cubicBezTo>
                      <a:pt x="175" y="9"/>
                      <a:pt x="184" y="14"/>
                      <a:pt x="187" y="21"/>
                    </a:cubicBezTo>
                    <a:cubicBezTo>
                      <a:pt x="187" y="22"/>
                      <a:pt x="187" y="22"/>
                      <a:pt x="187" y="23"/>
                    </a:cubicBezTo>
                    <a:cubicBezTo>
                      <a:pt x="186" y="24"/>
                      <a:pt x="186" y="24"/>
                      <a:pt x="185" y="2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1" y="42"/>
                      <a:pt x="0" y="42"/>
                    </a:cubicBezTo>
                    <a:close/>
                    <a:moveTo>
                      <a:pt x="31" y="20"/>
                    </a:moveTo>
                    <a:cubicBezTo>
                      <a:pt x="18" y="25"/>
                      <a:pt x="9" y="32"/>
                      <a:pt x="6" y="37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7" y="16"/>
                      <a:pt x="171" y="13"/>
                      <a:pt x="162" y="10"/>
                    </a:cubicBezTo>
                    <a:cubicBezTo>
                      <a:pt x="150" y="7"/>
                      <a:pt x="135" y="5"/>
                      <a:pt x="118" y="5"/>
                    </a:cubicBezTo>
                    <a:cubicBezTo>
                      <a:pt x="109" y="5"/>
                      <a:pt x="100" y="5"/>
                      <a:pt x="91" y="6"/>
                    </a:cubicBezTo>
                    <a:cubicBezTo>
                      <a:pt x="67" y="9"/>
                      <a:pt x="46" y="14"/>
                      <a:pt x="31" y="2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5" name="Freeform 1161"/>
              <p:cNvSpPr/>
              <p:nvPr/>
            </p:nvSpPr>
            <p:spPr bwMode="auto">
              <a:xfrm>
                <a:off x="3300971" y="2175977"/>
                <a:ext cx="103263" cy="118675"/>
              </a:xfrm>
              <a:custGeom>
                <a:avLst/>
                <a:gdLst>
                  <a:gd name="T0" fmla="*/ 67 w 67"/>
                  <a:gd name="T1" fmla="*/ 71 h 77"/>
                  <a:gd name="T2" fmla="*/ 6 w 67"/>
                  <a:gd name="T3" fmla="*/ 77 h 77"/>
                  <a:gd name="T4" fmla="*/ 0 w 67"/>
                  <a:gd name="T5" fmla="*/ 7 h 77"/>
                  <a:gd name="T6" fmla="*/ 61 w 67"/>
                  <a:gd name="T7" fmla="*/ 0 h 77"/>
                  <a:gd name="T8" fmla="*/ 67 w 67"/>
                  <a:gd name="T9" fmla="*/ 7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77">
                    <a:moveTo>
                      <a:pt x="67" y="71"/>
                    </a:moveTo>
                    <a:lnTo>
                      <a:pt x="6" y="77"/>
                    </a:lnTo>
                    <a:lnTo>
                      <a:pt x="0" y="7"/>
                    </a:lnTo>
                    <a:lnTo>
                      <a:pt x="61" y="0"/>
                    </a:lnTo>
                    <a:lnTo>
                      <a:pt x="67" y="71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6" name="Freeform 1162"/>
              <p:cNvSpPr/>
              <p:nvPr/>
            </p:nvSpPr>
            <p:spPr bwMode="auto">
              <a:xfrm>
                <a:off x="4250372" y="3350398"/>
                <a:ext cx="930906" cy="152582"/>
              </a:xfrm>
              <a:custGeom>
                <a:avLst/>
                <a:gdLst>
                  <a:gd name="T0" fmla="*/ 0 w 196"/>
                  <a:gd name="T1" fmla="*/ 23 h 32"/>
                  <a:gd name="T2" fmla="*/ 9 w 196"/>
                  <a:gd name="T3" fmla="*/ 32 h 32"/>
                  <a:gd name="T4" fmla="*/ 187 w 196"/>
                  <a:gd name="T5" fmla="*/ 32 h 32"/>
                  <a:gd name="T6" fmla="*/ 196 w 196"/>
                  <a:gd name="T7" fmla="*/ 23 h 32"/>
                  <a:gd name="T8" fmla="*/ 196 w 196"/>
                  <a:gd name="T9" fmla="*/ 9 h 32"/>
                  <a:gd name="T10" fmla="*/ 187 w 196"/>
                  <a:gd name="T11" fmla="*/ 0 h 32"/>
                  <a:gd name="T12" fmla="*/ 9 w 196"/>
                  <a:gd name="T13" fmla="*/ 0 h 32"/>
                  <a:gd name="T14" fmla="*/ 0 w 196"/>
                  <a:gd name="T15" fmla="*/ 9 h 32"/>
                  <a:gd name="T16" fmla="*/ 0 w 196"/>
                  <a:gd name="T17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6" h="32">
                    <a:moveTo>
                      <a:pt x="0" y="23"/>
                    </a:moveTo>
                    <a:cubicBezTo>
                      <a:pt x="0" y="28"/>
                      <a:pt x="4" y="32"/>
                      <a:pt x="9" y="32"/>
                    </a:cubicBezTo>
                    <a:cubicBezTo>
                      <a:pt x="187" y="32"/>
                      <a:pt x="187" y="32"/>
                      <a:pt x="187" y="32"/>
                    </a:cubicBezTo>
                    <a:cubicBezTo>
                      <a:pt x="192" y="32"/>
                      <a:pt x="196" y="28"/>
                      <a:pt x="196" y="23"/>
                    </a:cubicBezTo>
                    <a:cubicBezTo>
                      <a:pt x="196" y="9"/>
                      <a:pt x="196" y="9"/>
                      <a:pt x="196" y="9"/>
                    </a:cubicBezTo>
                    <a:cubicBezTo>
                      <a:pt x="196" y="4"/>
                      <a:pt x="192" y="0"/>
                      <a:pt x="18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C39F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7" name="Freeform 1163"/>
              <p:cNvSpPr>
                <a:spLocks noEditPoints="1"/>
              </p:cNvSpPr>
              <p:nvPr/>
            </p:nvSpPr>
            <p:spPr bwMode="auto">
              <a:xfrm>
                <a:off x="4236501" y="3336526"/>
                <a:ext cx="958648" cy="175701"/>
              </a:xfrm>
              <a:custGeom>
                <a:avLst/>
                <a:gdLst>
                  <a:gd name="T0" fmla="*/ 12 w 202"/>
                  <a:gd name="T1" fmla="*/ 37 h 37"/>
                  <a:gd name="T2" fmla="*/ 0 w 202"/>
                  <a:gd name="T3" fmla="*/ 26 h 37"/>
                  <a:gd name="T4" fmla="*/ 0 w 202"/>
                  <a:gd name="T5" fmla="*/ 12 h 37"/>
                  <a:gd name="T6" fmla="*/ 12 w 202"/>
                  <a:gd name="T7" fmla="*/ 0 h 37"/>
                  <a:gd name="T8" fmla="*/ 190 w 202"/>
                  <a:gd name="T9" fmla="*/ 0 h 37"/>
                  <a:gd name="T10" fmla="*/ 202 w 202"/>
                  <a:gd name="T11" fmla="*/ 12 h 37"/>
                  <a:gd name="T12" fmla="*/ 202 w 202"/>
                  <a:gd name="T13" fmla="*/ 26 h 37"/>
                  <a:gd name="T14" fmla="*/ 190 w 202"/>
                  <a:gd name="T15" fmla="*/ 37 h 37"/>
                  <a:gd name="T16" fmla="*/ 12 w 202"/>
                  <a:gd name="T17" fmla="*/ 37 h 37"/>
                  <a:gd name="T18" fmla="*/ 12 w 202"/>
                  <a:gd name="T19" fmla="*/ 33 h 37"/>
                  <a:gd name="T20" fmla="*/ 190 w 202"/>
                  <a:gd name="T21" fmla="*/ 33 h 37"/>
                  <a:gd name="T22" fmla="*/ 197 w 202"/>
                  <a:gd name="T23" fmla="*/ 26 h 37"/>
                  <a:gd name="T24" fmla="*/ 197 w 202"/>
                  <a:gd name="T25" fmla="*/ 12 h 37"/>
                  <a:gd name="T26" fmla="*/ 190 w 202"/>
                  <a:gd name="T27" fmla="*/ 5 h 37"/>
                  <a:gd name="T28" fmla="*/ 12 w 202"/>
                  <a:gd name="T29" fmla="*/ 5 h 37"/>
                  <a:gd name="T30" fmla="*/ 5 w 202"/>
                  <a:gd name="T31" fmla="*/ 12 h 37"/>
                  <a:gd name="T32" fmla="*/ 5 w 202"/>
                  <a:gd name="T33" fmla="*/ 26 h 37"/>
                  <a:gd name="T34" fmla="*/ 12 w 202"/>
                  <a:gd name="T35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37">
                    <a:moveTo>
                      <a:pt x="12" y="37"/>
                    </a:moveTo>
                    <a:cubicBezTo>
                      <a:pt x="5" y="37"/>
                      <a:pt x="0" y="32"/>
                      <a:pt x="0" y="2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96" y="0"/>
                      <a:pt x="202" y="5"/>
                      <a:pt x="202" y="12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32"/>
                      <a:pt x="196" y="37"/>
                      <a:pt x="190" y="37"/>
                    </a:cubicBezTo>
                    <a:lnTo>
                      <a:pt x="12" y="37"/>
                    </a:lnTo>
                    <a:close/>
                    <a:moveTo>
                      <a:pt x="12" y="33"/>
                    </a:moveTo>
                    <a:cubicBezTo>
                      <a:pt x="190" y="33"/>
                      <a:pt x="190" y="33"/>
                      <a:pt x="190" y="33"/>
                    </a:cubicBezTo>
                    <a:cubicBezTo>
                      <a:pt x="193" y="32"/>
                      <a:pt x="197" y="29"/>
                      <a:pt x="197" y="26"/>
                    </a:cubicBezTo>
                    <a:cubicBezTo>
                      <a:pt x="197" y="12"/>
                      <a:pt x="197" y="12"/>
                      <a:pt x="197" y="12"/>
                    </a:cubicBezTo>
                    <a:cubicBezTo>
                      <a:pt x="197" y="8"/>
                      <a:pt x="193" y="5"/>
                      <a:pt x="190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8" y="5"/>
                      <a:pt x="5" y="8"/>
                      <a:pt x="5" y="12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9"/>
                      <a:pt x="8" y="32"/>
                      <a:pt x="12" y="3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8" name="Freeform 1164"/>
              <p:cNvSpPr/>
              <p:nvPr/>
            </p:nvSpPr>
            <p:spPr bwMode="auto">
              <a:xfrm>
                <a:off x="4416825" y="3151578"/>
                <a:ext cx="574881" cy="189572"/>
              </a:xfrm>
              <a:custGeom>
                <a:avLst/>
                <a:gdLst>
                  <a:gd name="T0" fmla="*/ 109 w 121"/>
                  <a:gd name="T1" fmla="*/ 33 h 40"/>
                  <a:gd name="T2" fmla="*/ 42 w 121"/>
                  <a:gd name="T3" fmla="*/ 10 h 40"/>
                  <a:gd name="T4" fmla="*/ 15 w 121"/>
                  <a:gd name="T5" fmla="*/ 1 h 40"/>
                  <a:gd name="T6" fmla="*/ 8 w 121"/>
                  <a:gd name="T7" fmla="*/ 8 h 40"/>
                  <a:gd name="T8" fmla="*/ 2 w 121"/>
                  <a:gd name="T9" fmla="*/ 25 h 40"/>
                  <a:gd name="T10" fmla="*/ 3 w 121"/>
                  <a:gd name="T11" fmla="*/ 37 h 40"/>
                  <a:gd name="T12" fmla="*/ 15 w 121"/>
                  <a:gd name="T13" fmla="*/ 39 h 40"/>
                  <a:gd name="T14" fmla="*/ 111 w 121"/>
                  <a:gd name="T15" fmla="*/ 40 h 40"/>
                  <a:gd name="T16" fmla="*/ 109 w 121"/>
                  <a:gd name="T17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40">
                    <a:moveTo>
                      <a:pt x="109" y="33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20" y="0"/>
                      <a:pt x="15" y="1"/>
                    </a:cubicBezTo>
                    <a:cubicBezTo>
                      <a:pt x="11" y="2"/>
                      <a:pt x="10" y="3"/>
                      <a:pt x="8" y="8"/>
                    </a:cubicBezTo>
                    <a:cubicBezTo>
                      <a:pt x="5" y="12"/>
                      <a:pt x="3" y="22"/>
                      <a:pt x="2" y="25"/>
                    </a:cubicBezTo>
                    <a:cubicBezTo>
                      <a:pt x="1" y="29"/>
                      <a:pt x="0" y="36"/>
                      <a:pt x="3" y="37"/>
                    </a:cubicBezTo>
                    <a:cubicBezTo>
                      <a:pt x="6" y="38"/>
                      <a:pt x="15" y="39"/>
                      <a:pt x="15" y="39"/>
                    </a:cubicBezTo>
                    <a:cubicBezTo>
                      <a:pt x="16" y="39"/>
                      <a:pt x="111" y="40"/>
                      <a:pt x="111" y="40"/>
                    </a:cubicBezTo>
                    <a:cubicBezTo>
                      <a:pt x="111" y="40"/>
                      <a:pt x="121" y="40"/>
                      <a:pt x="109" y="33"/>
                    </a:cubicBezTo>
                    <a:close/>
                  </a:path>
                </a:pathLst>
              </a:custGeom>
              <a:solidFill>
                <a:srgbClr val="D1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9" name="Freeform 1165"/>
              <p:cNvSpPr/>
              <p:nvPr/>
            </p:nvSpPr>
            <p:spPr bwMode="auto">
              <a:xfrm>
                <a:off x="4325892" y="3156202"/>
                <a:ext cx="114051" cy="161830"/>
              </a:xfrm>
              <a:custGeom>
                <a:avLst/>
                <a:gdLst>
                  <a:gd name="T0" fmla="*/ 18 w 24"/>
                  <a:gd name="T1" fmla="*/ 32 h 34"/>
                  <a:gd name="T2" fmla="*/ 8 w 24"/>
                  <a:gd name="T3" fmla="*/ 34 h 34"/>
                  <a:gd name="T4" fmla="*/ 11 w 24"/>
                  <a:gd name="T5" fmla="*/ 21 h 34"/>
                  <a:gd name="T6" fmla="*/ 0 w 24"/>
                  <a:gd name="T7" fmla="*/ 15 h 34"/>
                  <a:gd name="T8" fmla="*/ 12 w 24"/>
                  <a:gd name="T9" fmla="*/ 11 h 34"/>
                  <a:gd name="T10" fmla="*/ 14 w 24"/>
                  <a:gd name="T11" fmla="*/ 0 h 34"/>
                  <a:gd name="T12" fmla="*/ 22 w 24"/>
                  <a:gd name="T13" fmla="*/ 8 h 34"/>
                  <a:gd name="T14" fmla="*/ 24 w 24"/>
                  <a:gd name="T15" fmla="*/ 12 h 34"/>
                  <a:gd name="T16" fmla="*/ 18 w 24"/>
                  <a:gd name="T17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4">
                    <a:moveTo>
                      <a:pt x="18" y="32"/>
                    </a:moveTo>
                    <a:cubicBezTo>
                      <a:pt x="16" y="33"/>
                      <a:pt x="8" y="34"/>
                      <a:pt x="8" y="34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4" y="1"/>
                      <a:pt x="14" y="0"/>
                    </a:cubicBezTo>
                    <a:cubicBezTo>
                      <a:pt x="15" y="0"/>
                      <a:pt x="22" y="8"/>
                      <a:pt x="22" y="8"/>
                    </a:cubicBezTo>
                    <a:cubicBezTo>
                      <a:pt x="24" y="12"/>
                      <a:pt x="24" y="12"/>
                      <a:pt x="24" y="12"/>
                    </a:cubicBezTo>
                    <a:lnTo>
                      <a:pt x="18" y="32"/>
                    </a:lnTo>
                    <a:close/>
                  </a:path>
                </a:pathLst>
              </a:custGeom>
              <a:solidFill>
                <a:srgbClr val="90A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0" name="Freeform 1166"/>
              <p:cNvSpPr>
                <a:spLocks noEditPoints="1"/>
              </p:cNvSpPr>
              <p:nvPr/>
            </p:nvSpPr>
            <p:spPr bwMode="auto">
              <a:xfrm>
                <a:off x="4407578" y="3140790"/>
                <a:ext cx="570257" cy="218855"/>
              </a:xfrm>
              <a:custGeom>
                <a:avLst/>
                <a:gdLst>
                  <a:gd name="T0" fmla="*/ 12 w 120"/>
                  <a:gd name="T1" fmla="*/ 44 h 46"/>
                  <a:gd name="T2" fmla="*/ 3 w 120"/>
                  <a:gd name="T3" fmla="*/ 41 h 46"/>
                  <a:gd name="T4" fmla="*/ 0 w 120"/>
                  <a:gd name="T5" fmla="*/ 33 h 46"/>
                  <a:gd name="T6" fmla="*/ 5 w 120"/>
                  <a:gd name="T7" fmla="*/ 14 h 46"/>
                  <a:gd name="T8" fmla="*/ 18 w 120"/>
                  <a:gd name="T9" fmla="*/ 0 h 46"/>
                  <a:gd name="T10" fmla="*/ 21 w 120"/>
                  <a:gd name="T11" fmla="*/ 1 h 46"/>
                  <a:gd name="T12" fmla="*/ 111 w 120"/>
                  <a:gd name="T13" fmla="*/ 31 h 46"/>
                  <a:gd name="T14" fmla="*/ 116 w 120"/>
                  <a:gd name="T15" fmla="*/ 34 h 46"/>
                  <a:gd name="T16" fmla="*/ 115 w 120"/>
                  <a:gd name="T17" fmla="*/ 36 h 46"/>
                  <a:gd name="T18" fmla="*/ 114 w 120"/>
                  <a:gd name="T19" fmla="*/ 37 h 46"/>
                  <a:gd name="T20" fmla="*/ 115 w 120"/>
                  <a:gd name="T21" fmla="*/ 36 h 46"/>
                  <a:gd name="T22" fmla="*/ 116 w 120"/>
                  <a:gd name="T23" fmla="*/ 34 h 46"/>
                  <a:gd name="T24" fmla="*/ 120 w 120"/>
                  <a:gd name="T25" fmla="*/ 38 h 46"/>
                  <a:gd name="T26" fmla="*/ 115 w 120"/>
                  <a:gd name="T27" fmla="*/ 43 h 46"/>
                  <a:gd name="T28" fmla="*/ 107 w 120"/>
                  <a:gd name="T29" fmla="*/ 45 h 46"/>
                  <a:gd name="T30" fmla="*/ 81 w 120"/>
                  <a:gd name="T31" fmla="*/ 46 h 46"/>
                  <a:gd name="T32" fmla="*/ 12 w 120"/>
                  <a:gd name="T33" fmla="*/ 44 h 46"/>
                  <a:gd name="T34" fmla="*/ 10 w 120"/>
                  <a:gd name="T35" fmla="*/ 16 h 46"/>
                  <a:gd name="T36" fmla="*/ 5 w 120"/>
                  <a:gd name="T37" fmla="*/ 33 h 46"/>
                  <a:gd name="T38" fmla="*/ 7 w 120"/>
                  <a:gd name="T39" fmla="*/ 37 h 46"/>
                  <a:gd name="T40" fmla="*/ 12 w 120"/>
                  <a:gd name="T41" fmla="*/ 39 h 46"/>
                  <a:gd name="T42" fmla="*/ 81 w 120"/>
                  <a:gd name="T43" fmla="*/ 41 h 46"/>
                  <a:gd name="T44" fmla="*/ 104 w 120"/>
                  <a:gd name="T45" fmla="*/ 40 h 46"/>
                  <a:gd name="T46" fmla="*/ 114 w 120"/>
                  <a:gd name="T47" fmla="*/ 38 h 46"/>
                  <a:gd name="T48" fmla="*/ 113 w 120"/>
                  <a:gd name="T49" fmla="*/ 38 h 46"/>
                  <a:gd name="T50" fmla="*/ 113 w 120"/>
                  <a:gd name="T51" fmla="*/ 38 h 46"/>
                  <a:gd name="T52" fmla="*/ 113 w 120"/>
                  <a:gd name="T53" fmla="*/ 38 h 46"/>
                  <a:gd name="T54" fmla="*/ 112 w 120"/>
                  <a:gd name="T55" fmla="*/ 37 h 46"/>
                  <a:gd name="T56" fmla="*/ 109 w 120"/>
                  <a:gd name="T57" fmla="*/ 36 h 46"/>
                  <a:gd name="T58" fmla="*/ 98 w 120"/>
                  <a:gd name="T59" fmla="*/ 32 h 46"/>
                  <a:gd name="T60" fmla="*/ 65 w 120"/>
                  <a:gd name="T61" fmla="*/ 21 h 46"/>
                  <a:gd name="T62" fmla="*/ 19 w 120"/>
                  <a:gd name="T63" fmla="*/ 6 h 46"/>
                  <a:gd name="T64" fmla="*/ 19 w 120"/>
                  <a:gd name="T65" fmla="*/ 6 h 46"/>
                  <a:gd name="T66" fmla="*/ 18 w 120"/>
                  <a:gd name="T67" fmla="*/ 5 h 46"/>
                  <a:gd name="T68" fmla="*/ 10 w 120"/>
                  <a:gd name="T6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46">
                    <a:moveTo>
                      <a:pt x="12" y="44"/>
                    </a:moveTo>
                    <a:cubicBezTo>
                      <a:pt x="8" y="44"/>
                      <a:pt x="5" y="43"/>
                      <a:pt x="3" y="41"/>
                    </a:cubicBezTo>
                    <a:cubicBezTo>
                      <a:pt x="1" y="38"/>
                      <a:pt x="0" y="36"/>
                      <a:pt x="0" y="33"/>
                    </a:cubicBezTo>
                    <a:cubicBezTo>
                      <a:pt x="0" y="27"/>
                      <a:pt x="2" y="21"/>
                      <a:pt x="5" y="14"/>
                    </a:cubicBezTo>
                    <a:cubicBezTo>
                      <a:pt x="9" y="3"/>
                      <a:pt x="15" y="0"/>
                      <a:pt x="18" y="0"/>
                    </a:cubicBezTo>
                    <a:cubicBezTo>
                      <a:pt x="20" y="0"/>
                      <a:pt x="21" y="1"/>
                      <a:pt x="21" y="1"/>
                    </a:cubicBezTo>
                    <a:cubicBezTo>
                      <a:pt x="21" y="1"/>
                      <a:pt x="91" y="24"/>
                      <a:pt x="111" y="31"/>
                    </a:cubicBezTo>
                    <a:cubicBezTo>
                      <a:pt x="113" y="32"/>
                      <a:pt x="115" y="33"/>
                      <a:pt x="116" y="34"/>
                    </a:cubicBezTo>
                    <a:cubicBezTo>
                      <a:pt x="115" y="36"/>
                      <a:pt x="115" y="36"/>
                      <a:pt x="115" y="36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5" y="36"/>
                      <a:pt x="115" y="36"/>
                      <a:pt x="115" y="36"/>
                    </a:cubicBezTo>
                    <a:cubicBezTo>
                      <a:pt x="116" y="34"/>
                      <a:pt x="116" y="34"/>
                      <a:pt x="116" y="34"/>
                    </a:cubicBezTo>
                    <a:cubicBezTo>
                      <a:pt x="118" y="35"/>
                      <a:pt x="119" y="36"/>
                      <a:pt x="120" y="38"/>
                    </a:cubicBezTo>
                    <a:cubicBezTo>
                      <a:pt x="119" y="42"/>
                      <a:pt x="117" y="42"/>
                      <a:pt x="115" y="43"/>
                    </a:cubicBezTo>
                    <a:cubicBezTo>
                      <a:pt x="113" y="44"/>
                      <a:pt x="110" y="44"/>
                      <a:pt x="107" y="45"/>
                    </a:cubicBezTo>
                    <a:cubicBezTo>
                      <a:pt x="100" y="45"/>
                      <a:pt x="91" y="46"/>
                      <a:pt x="81" y="46"/>
                    </a:cubicBezTo>
                    <a:cubicBezTo>
                      <a:pt x="53" y="46"/>
                      <a:pt x="18" y="44"/>
                      <a:pt x="12" y="44"/>
                    </a:cubicBezTo>
                    <a:close/>
                    <a:moveTo>
                      <a:pt x="10" y="16"/>
                    </a:moveTo>
                    <a:cubicBezTo>
                      <a:pt x="7" y="23"/>
                      <a:pt x="5" y="29"/>
                      <a:pt x="5" y="33"/>
                    </a:cubicBezTo>
                    <a:cubicBezTo>
                      <a:pt x="5" y="35"/>
                      <a:pt x="6" y="36"/>
                      <a:pt x="7" y="37"/>
                    </a:cubicBezTo>
                    <a:cubicBezTo>
                      <a:pt x="7" y="38"/>
                      <a:pt x="9" y="39"/>
                      <a:pt x="12" y="39"/>
                    </a:cubicBezTo>
                    <a:cubicBezTo>
                      <a:pt x="19" y="39"/>
                      <a:pt x="53" y="41"/>
                      <a:pt x="81" y="41"/>
                    </a:cubicBezTo>
                    <a:cubicBezTo>
                      <a:pt x="90" y="41"/>
                      <a:pt x="98" y="40"/>
                      <a:pt x="104" y="40"/>
                    </a:cubicBezTo>
                    <a:cubicBezTo>
                      <a:pt x="108" y="40"/>
                      <a:pt x="112" y="39"/>
                      <a:pt x="114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8"/>
                      <a:pt x="113" y="37"/>
                      <a:pt x="112" y="37"/>
                    </a:cubicBezTo>
                    <a:cubicBezTo>
                      <a:pt x="111" y="37"/>
                      <a:pt x="110" y="37"/>
                      <a:pt x="109" y="36"/>
                    </a:cubicBezTo>
                    <a:cubicBezTo>
                      <a:pt x="106" y="35"/>
                      <a:pt x="102" y="34"/>
                      <a:pt x="98" y="32"/>
                    </a:cubicBezTo>
                    <a:cubicBezTo>
                      <a:pt x="89" y="29"/>
                      <a:pt x="77" y="25"/>
                      <a:pt x="65" y="21"/>
                    </a:cubicBezTo>
                    <a:cubicBezTo>
                      <a:pt x="42" y="13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3" y="6"/>
                      <a:pt x="10" y="16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1" name="Freeform 1167"/>
              <p:cNvSpPr/>
              <p:nvPr/>
            </p:nvSpPr>
            <p:spPr bwMode="auto">
              <a:xfrm>
                <a:off x="4312021" y="3131542"/>
                <a:ext cx="143335" cy="195737"/>
              </a:xfrm>
              <a:custGeom>
                <a:avLst/>
                <a:gdLst>
                  <a:gd name="T0" fmla="*/ 8 w 30"/>
                  <a:gd name="T1" fmla="*/ 40 h 41"/>
                  <a:gd name="T2" fmla="*/ 8 w 30"/>
                  <a:gd name="T3" fmla="*/ 38 h 41"/>
                  <a:gd name="T4" fmla="*/ 11 w 30"/>
                  <a:gd name="T5" fmla="*/ 29 h 41"/>
                  <a:gd name="T6" fmla="*/ 2 w 30"/>
                  <a:gd name="T7" fmla="*/ 25 h 41"/>
                  <a:gd name="T8" fmla="*/ 0 w 30"/>
                  <a:gd name="T9" fmla="*/ 22 h 41"/>
                  <a:gd name="T10" fmla="*/ 2 w 30"/>
                  <a:gd name="T11" fmla="*/ 20 h 41"/>
                  <a:gd name="T12" fmla="*/ 14 w 30"/>
                  <a:gd name="T13" fmla="*/ 14 h 41"/>
                  <a:gd name="T14" fmla="*/ 15 w 30"/>
                  <a:gd name="T15" fmla="*/ 2 h 41"/>
                  <a:gd name="T16" fmla="*/ 17 w 30"/>
                  <a:gd name="T17" fmla="*/ 0 h 41"/>
                  <a:gd name="T18" fmla="*/ 19 w 30"/>
                  <a:gd name="T19" fmla="*/ 1 h 41"/>
                  <a:gd name="T20" fmla="*/ 29 w 30"/>
                  <a:gd name="T21" fmla="*/ 16 h 41"/>
                  <a:gd name="T22" fmla="*/ 29 w 30"/>
                  <a:gd name="T23" fmla="*/ 16 h 41"/>
                  <a:gd name="T24" fmla="*/ 29 w 30"/>
                  <a:gd name="T25" fmla="*/ 19 h 41"/>
                  <a:gd name="T26" fmla="*/ 25 w 30"/>
                  <a:gd name="T27" fmla="*/ 18 h 41"/>
                  <a:gd name="T28" fmla="*/ 19 w 30"/>
                  <a:gd name="T29" fmla="*/ 10 h 41"/>
                  <a:gd name="T30" fmla="*/ 19 w 30"/>
                  <a:gd name="T31" fmla="*/ 16 h 41"/>
                  <a:gd name="T32" fmla="*/ 18 w 30"/>
                  <a:gd name="T33" fmla="*/ 18 h 41"/>
                  <a:gd name="T34" fmla="*/ 9 w 30"/>
                  <a:gd name="T35" fmla="*/ 22 h 41"/>
                  <a:gd name="T36" fmla="*/ 16 w 30"/>
                  <a:gd name="T37" fmla="*/ 25 h 41"/>
                  <a:gd name="T38" fmla="*/ 17 w 30"/>
                  <a:gd name="T39" fmla="*/ 29 h 41"/>
                  <a:gd name="T40" fmla="*/ 14 w 30"/>
                  <a:gd name="T41" fmla="*/ 35 h 41"/>
                  <a:gd name="T42" fmla="*/ 21 w 30"/>
                  <a:gd name="T43" fmla="*/ 34 h 41"/>
                  <a:gd name="T44" fmla="*/ 24 w 30"/>
                  <a:gd name="T45" fmla="*/ 36 h 41"/>
                  <a:gd name="T46" fmla="*/ 22 w 30"/>
                  <a:gd name="T47" fmla="*/ 39 h 41"/>
                  <a:gd name="T48" fmla="*/ 11 w 30"/>
                  <a:gd name="T49" fmla="*/ 41 h 41"/>
                  <a:gd name="T50" fmla="*/ 10 w 30"/>
                  <a:gd name="T51" fmla="*/ 41 h 41"/>
                  <a:gd name="T52" fmla="*/ 8 w 30"/>
                  <a:gd name="T5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41">
                    <a:moveTo>
                      <a:pt x="8" y="40"/>
                    </a:moveTo>
                    <a:cubicBezTo>
                      <a:pt x="8" y="39"/>
                      <a:pt x="8" y="38"/>
                      <a:pt x="8" y="3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1" y="20"/>
                      <a:pt x="2" y="2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6" y="0"/>
                      <a:pt x="17" y="0"/>
                    </a:cubicBezTo>
                    <a:cubicBezTo>
                      <a:pt x="18" y="0"/>
                      <a:pt x="19" y="0"/>
                      <a:pt x="19" y="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7"/>
                      <a:pt x="30" y="18"/>
                      <a:pt x="29" y="19"/>
                    </a:cubicBezTo>
                    <a:cubicBezTo>
                      <a:pt x="28" y="20"/>
                      <a:pt x="26" y="19"/>
                      <a:pt x="25" y="18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8"/>
                      <a:pt x="18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7"/>
                      <a:pt x="17" y="29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3" y="34"/>
                      <a:pt x="24" y="35"/>
                      <a:pt x="24" y="36"/>
                    </a:cubicBezTo>
                    <a:cubicBezTo>
                      <a:pt x="25" y="38"/>
                      <a:pt x="24" y="39"/>
                      <a:pt x="22" y="39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8" y="4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2" name="Freeform 1168"/>
              <p:cNvSpPr/>
              <p:nvPr/>
            </p:nvSpPr>
            <p:spPr bwMode="auto">
              <a:xfrm>
                <a:off x="4668046" y="3203980"/>
                <a:ext cx="33907" cy="94015"/>
              </a:xfrm>
              <a:custGeom>
                <a:avLst/>
                <a:gdLst>
                  <a:gd name="T0" fmla="*/ 2 w 7"/>
                  <a:gd name="T1" fmla="*/ 20 h 20"/>
                  <a:gd name="T2" fmla="*/ 0 w 7"/>
                  <a:gd name="T3" fmla="*/ 17 h 20"/>
                  <a:gd name="T4" fmla="*/ 2 w 7"/>
                  <a:gd name="T5" fmla="*/ 3 h 20"/>
                  <a:gd name="T6" fmla="*/ 5 w 7"/>
                  <a:gd name="T7" fmla="*/ 0 h 20"/>
                  <a:gd name="T8" fmla="*/ 7 w 7"/>
                  <a:gd name="T9" fmla="*/ 3 h 20"/>
                  <a:gd name="T10" fmla="*/ 5 w 7"/>
                  <a:gd name="T11" fmla="*/ 18 h 20"/>
                  <a:gd name="T12" fmla="*/ 3 w 7"/>
                  <a:gd name="T13" fmla="*/ 20 h 20"/>
                  <a:gd name="T14" fmla="*/ 2 w 7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0">
                    <a:moveTo>
                      <a:pt x="2" y="20"/>
                    </a:moveTo>
                    <a:cubicBezTo>
                      <a:pt x="1" y="20"/>
                      <a:pt x="0" y="18"/>
                      <a:pt x="0" y="1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4" y="20"/>
                      <a:pt x="3" y="20"/>
                    </a:cubicBez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3" name="Freeform 1169"/>
              <p:cNvSpPr/>
              <p:nvPr/>
            </p:nvSpPr>
            <p:spPr bwMode="auto">
              <a:xfrm>
                <a:off x="4601773" y="3188568"/>
                <a:ext cx="38531" cy="66273"/>
              </a:xfrm>
              <a:custGeom>
                <a:avLst/>
                <a:gdLst>
                  <a:gd name="T0" fmla="*/ 2 w 8"/>
                  <a:gd name="T1" fmla="*/ 14 h 14"/>
                  <a:gd name="T2" fmla="*/ 0 w 8"/>
                  <a:gd name="T3" fmla="*/ 10 h 14"/>
                  <a:gd name="T4" fmla="*/ 3 w 8"/>
                  <a:gd name="T5" fmla="*/ 2 h 14"/>
                  <a:gd name="T6" fmla="*/ 6 w 8"/>
                  <a:gd name="T7" fmla="*/ 1 h 14"/>
                  <a:gd name="T8" fmla="*/ 7 w 8"/>
                  <a:gd name="T9" fmla="*/ 4 h 14"/>
                  <a:gd name="T10" fmla="*/ 5 w 8"/>
                  <a:gd name="T11" fmla="*/ 12 h 14"/>
                  <a:gd name="T12" fmla="*/ 2 w 8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4">
                    <a:moveTo>
                      <a:pt x="2" y="14"/>
                    </a:moveTo>
                    <a:cubicBezTo>
                      <a:pt x="0" y="13"/>
                      <a:pt x="0" y="12"/>
                      <a:pt x="0" y="1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5" y="0"/>
                      <a:pt x="6" y="1"/>
                    </a:cubicBezTo>
                    <a:cubicBezTo>
                      <a:pt x="7" y="1"/>
                      <a:pt x="8" y="3"/>
                      <a:pt x="7" y="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3"/>
                      <a:pt x="3" y="14"/>
                      <a:pt x="2" y="1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4" name="Freeform 1170"/>
              <p:cNvSpPr/>
              <p:nvPr/>
            </p:nvSpPr>
            <p:spPr bwMode="auto">
              <a:xfrm>
                <a:off x="4469227" y="3160826"/>
                <a:ext cx="57026" cy="104804"/>
              </a:xfrm>
              <a:custGeom>
                <a:avLst/>
                <a:gdLst>
                  <a:gd name="T0" fmla="*/ 2 w 12"/>
                  <a:gd name="T1" fmla="*/ 22 h 22"/>
                  <a:gd name="T2" fmla="*/ 0 w 12"/>
                  <a:gd name="T3" fmla="*/ 19 h 22"/>
                  <a:gd name="T4" fmla="*/ 7 w 12"/>
                  <a:gd name="T5" fmla="*/ 2 h 22"/>
                  <a:gd name="T6" fmla="*/ 10 w 12"/>
                  <a:gd name="T7" fmla="*/ 1 h 22"/>
                  <a:gd name="T8" fmla="*/ 11 w 12"/>
                  <a:gd name="T9" fmla="*/ 4 h 22"/>
                  <a:gd name="T10" fmla="*/ 5 w 12"/>
                  <a:gd name="T11" fmla="*/ 21 h 22"/>
                  <a:gd name="T12" fmla="*/ 2 w 12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2">
                    <a:moveTo>
                      <a:pt x="2" y="22"/>
                    </a:moveTo>
                    <a:cubicBezTo>
                      <a:pt x="0" y="22"/>
                      <a:pt x="0" y="21"/>
                      <a:pt x="0" y="19"/>
                    </a:cubicBezTo>
                    <a:cubicBezTo>
                      <a:pt x="0" y="19"/>
                      <a:pt x="3" y="8"/>
                      <a:pt x="7" y="2"/>
                    </a:cubicBezTo>
                    <a:cubicBezTo>
                      <a:pt x="7" y="0"/>
                      <a:pt x="9" y="0"/>
                      <a:pt x="10" y="1"/>
                    </a:cubicBezTo>
                    <a:cubicBezTo>
                      <a:pt x="11" y="1"/>
                      <a:pt x="12" y="3"/>
                      <a:pt x="11" y="4"/>
                    </a:cubicBezTo>
                    <a:cubicBezTo>
                      <a:pt x="8" y="10"/>
                      <a:pt x="5" y="21"/>
                      <a:pt x="5" y="21"/>
                    </a:cubicBezTo>
                    <a:cubicBezTo>
                      <a:pt x="5" y="22"/>
                      <a:pt x="4" y="22"/>
                      <a:pt x="2" y="22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5" name="Freeform 1171"/>
              <p:cNvSpPr/>
              <p:nvPr/>
            </p:nvSpPr>
            <p:spPr bwMode="auto">
              <a:xfrm>
                <a:off x="2051029" y="394309"/>
                <a:ext cx="1638333" cy="109428"/>
              </a:xfrm>
              <a:custGeom>
                <a:avLst/>
                <a:gdLst>
                  <a:gd name="T0" fmla="*/ 345 w 345"/>
                  <a:gd name="T1" fmla="*/ 12 h 23"/>
                  <a:gd name="T2" fmla="*/ 334 w 345"/>
                  <a:gd name="T3" fmla="*/ 23 h 23"/>
                  <a:gd name="T4" fmla="*/ 11 w 345"/>
                  <a:gd name="T5" fmla="*/ 23 h 23"/>
                  <a:gd name="T6" fmla="*/ 0 w 345"/>
                  <a:gd name="T7" fmla="*/ 12 h 23"/>
                  <a:gd name="T8" fmla="*/ 0 w 345"/>
                  <a:gd name="T9" fmla="*/ 11 h 23"/>
                  <a:gd name="T10" fmla="*/ 11 w 345"/>
                  <a:gd name="T11" fmla="*/ 0 h 23"/>
                  <a:gd name="T12" fmla="*/ 334 w 345"/>
                  <a:gd name="T13" fmla="*/ 0 h 23"/>
                  <a:gd name="T14" fmla="*/ 345 w 345"/>
                  <a:gd name="T15" fmla="*/ 11 h 23"/>
                  <a:gd name="T16" fmla="*/ 345 w 345"/>
                  <a:gd name="T17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5" h="23">
                    <a:moveTo>
                      <a:pt x="345" y="12"/>
                    </a:moveTo>
                    <a:cubicBezTo>
                      <a:pt x="345" y="18"/>
                      <a:pt x="340" y="23"/>
                      <a:pt x="334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5" y="23"/>
                      <a:pt x="0" y="18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340" y="0"/>
                      <a:pt x="345" y="5"/>
                      <a:pt x="345" y="11"/>
                    </a:cubicBezTo>
                    <a:lnTo>
                      <a:pt x="34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6" name="Freeform 1172"/>
              <p:cNvSpPr>
                <a:spLocks noEditPoints="1"/>
              </p:cNvSpPr>
              <p:nvPr/>
            </p:nvSpPr>
            <p:spPr bwMode="auto">
              <a:xfrm>
                <a:off x="2041782" y="380438"/>
                <a:ext cx="1656828" cy="137170"/>
              </a:xfrm>
              <a:custGeom>
                <a:avLst/>
                <a:gdLst>
                  <a:gd name="T0" fmla="*/ 13 w 349"/>
                  <a:gd name="T1" fmla="*/ 29 h 29"/>
                  <a:gd name="T2" fmla="*/ 0 w 349"/>
                  <a:gd name="T3" fmla="*/ 15 h 29"/>
                  <a:gd name="T4" fmla="*/ 0 w 349"/>
                  <a:gd name="T5" fmla="*/ 14 h 29"/>
                  <a:gd name="T6" fmla="*/ 13 w 349"/>
                  <a:gd name="T7" fmla="*/ 0 h 29"/>
                  <a:gd name="T8" fmla="*/ 336 w 349"/>
                  <a:gd name="T9" fmla="*/ 0 h 29"/>
                  <a:gd name="T10" fmla="*/ 349 w 349"/>
                  <a:gd name="T11" fmla="*/ 14 h 29"/>
                  <a:gd name="T12" fmla="*/ 349 w 349"/>
                  <a:gd name="T13" fmla="*/ 15 h 29"/>
                  <a:gd name="T14" fmla="*/ 336 w 349"/>
                  <a:gd name="T15" fmla="*/ 29 h 29"/>
                  <a:gd name="T16" fmla="*/ 13 w 349"/>
                  <a:gd name="T17" fmla="*/ 29 h 29"/>
                  <a:gd name="T18" fmla="*/ 13 w 349"/>
                  <a:gd name="T19" fmla="*/ 5 h 29"/>
                  <a:gd name="T20" fmla="*/ 5 w 349"/>
                  <a:gd name="T21" fmla="*/ 14 h 29"/>
                  <a:gd name="T22" fmla="*/ 5 w 349"/>
                  <a:gd name="T23" fmla="*/ 15 h 29"/>
                  <a:gd name="T24" fmla="*/ 13 w 349"/>
                  <a:gd name="T25" fmla="*/ 24 h 29"/>
                  <a:gd name="T26" fmla="*/ 336 w 349"/>
                  <a:gd name="T27" fmla="*/ 24 h 29"/>
                  <a:gd name="T28" fmla="*/ 344 w 349"/>
                  <a:gd name="T29" fmla="*/ 15 h 29"/>
                  <a:gd name="T30" fmla="*/ 344 w 349"/>
                  <a:gd name="T31" fmla="*/ 14 h 29"/>
                  <a:gd name="T32" fmla="*/ 336 w 349"/>
                  <a:gd name="T33" fmla="*/ 5 h 29"/>
                  <a:gd name="T34" fmla="*/ 13 w 349"/>
                  <a:gd name="T3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9" h="29">
                    <a:moveTo>
                      <a:pt x="13" y="29"/>
                    </a:moveTo>
                    <a:cubicBezTo>
                      <a:pt x="6" y="29"/>
                      <a:pt x="0" y="23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336" y="0"/>
                      <a:pt x="336" y="0"/>
                      <a:pt x="336" y="0"/>
                    </a:cubicBezTo>
                    <a:cubicBezTo>
                      <a:pt x="343" y="0"/>
                      <a:pt x="349" y="6"/>
                      <a:pt x="349" y="14"/>
                    </a:cubicBezTo>
                    <a:cubicBezTo>
                      <a:pt x="349" y="15"/>
                      <a:pt x="349" y="15"/>
                      <a:pt x="349" y="15"/>
                    </a:cubicBezTo>
                    <a:cubicBezTo>
                      <a:pt x="349" y="23"/>
                      <a:pt x="343" y="29"/>
                      <a:pt x="336" y="29"/>
                    </a:cubicBezTo>
                    <a:lnTo>
                      <a:pt x="13" y="29"/>
                    </a:lnTo>
                    <a:close/>
                    <a:moveTo>
                      <a:pt x="13" y="5"/>
                    </a:moveTo>
                    <a:cubicBezTo>
                      <a:pt x="9" y="5"/>
                      <a:pt x="5" y="9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20"/>
                      <a:pt x="9" y="24"/>
                      <a:pt x="13" y="24"/>
                    </a:cubicBezTo>
                    <a:cubicBezTo>
                      <a:pt x="336" y="24"/>
                      <a:pt x="336" y="24"/>
                      <a:pt x="336" y="24"/>
                    </a:cubicBezTo>
                    <a:cubicBezTo>
                      <a:pt x="341" y="24"/>
                      <a:pt x="344" y="20"/>
                      <a:pt x="344" y="15"/>
                    </a:cubicBezTo>
                    <a:cubicBezTo>
                      <a:pt x="344" y="14"/>
                      <a:pt x="344" y="14"/>
                      <a:pt x="344" y="14"/>
                    </a:cubicBezTo>
                    <a:cubicBezTo>
                      <a:pt x="344" y="9"/>
                      <a:pt x="341" y="5"/>
                      <a:pt x="336" y="5"/>
                    </a:cubicBez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7" name="Freeform 1173"/>
              <p:cNvSpPr/>
              <p:nvPr/>
            </p:nvSpPr>
            <p:spPr bwMode="auto">
              <a:xfrm>
                <a:off x="3746388" y="645530"/>
                <a:ext cx="3871582" cy="57026"/>
              </a:xfrm>
              <a:custGeom>
                <a:avLst/>
                <a:gdLst>
                  <a:gd name="T0" fmla="*/ 815 w 815"/>
                  <a:gd name="T1" fmla="*/ 6 h 12"/>
                  <a:gd name="T2" fmla="*/ 809 w 815"/>
                  <a:gd name="T3" fmla="*/ 12 h 12"/>
                  <a:gd name="T4" fmla="*/ 6 w 815"/>
                  <a:gd name="T5" fmla="*/ 12 h 12"/>
                  <a:gd name="T6" fmla="*/ 0 w 815"/>
                  <a:gd name="T7" fmla="*/ 6 h 12"/>
                  <a:gd name="T8" fmla="*/ 6 w 815"/>
                  <a:gd name="T9" fmla="*/ 0 h 12"/>
                  <a:gd name="T10" fmla="*/ 809 w 815"/>
                  <a:gd name="T11" fmla="*/ 0 h 12"/>
                  <a:gd name="T12" fmla="*/ 815 w 815"/>
                  <a:gd name="T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5" h="12">
                    <a:moveTo>
                      <a:pt x="815" y="6"/>
                    </a:moveTo>
                    <a:cubicBezTo>
                      <a:pt x="815" y="9"/>
                      <a:pt x="813" y="12"/>
                      <a:pt x="809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809" y="0"/>
                      <a:pt x="809" y="0"/>
                      <a:pt x="809" y="0"/>
                    </a:cubicBezTo>
                    <a:cubicBezTo>
                      <a:pt x="813" y="0"/>
                      <a:pt x="815" y="2"/>
                      <a:pt x="81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8" name="Freeform 1174"/>
              <p:cNvSpPr/>
              <p:nvPr/>
            </p:nvSpPr>
            <p:spPr bwMode="auto">
              <a:xfrm>
                <a:off x="7556320" y="565386"/>
                <a:ext cx="200361" cy="198819"/>
              </a:xfrm>
              <a:custGeom>
                <a:avLst/>
                <a:gdLst>
                  <a:gd name="T0" fmla="*/ 0 w 42"/>
                  <a:gd name="T1" fmla="*/ 16 h 42"/>
                  <a:gd name="T2" fmla="*/ 21 w 42"/>
                  <a:gd name="T3" fmla="*/ 0 h 42"/>
                  <a:gd name="T4" fmla="*/ 42 w 42"/>
                  <a:gd name="T5" fmla="*/ 21 h 42"/>
                  <a:gd name="T6" fmla="*/ 21 w 42"/>
                  <a:gd name="T7" fmla="*/ 42 h 42"/>
                  <a:gd name="T8" fmla="*/ 0 w 42"/>
                  <a:gd name="T9" fmla="*/ 21 h 42"/>
                  <a:gd name="T10" fmla="*/ 0 w 42"/>
                  <a:gd name="T11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2">
                    <a:moveTo>
                      <a:pt x="0" y="16"/>
                    </a:moveTo>
                    <a:cubicBezTo>
                      <a:pt x="3" y="7"/>
                      <a:pt x="11" y="0"/>
                      <a:pt x="21" y="0"/>
                    </a:cubicBezTo>
                    <a:cubicBezTo>
                      <a:pt x="32" y="0"/>
                      <a:pt x="42" y="10"/>
                      <a:pt x="42" y="21"/>
                    </a:cubicBezTo>
                    <a:cubicBezTo>
                      <a:pt x="42" y="33"/>
                      <a:pt x="32" y="42"/>
                      <a:pt x="21" y="42"/>
                    </a:cubicBezTo>
                    <a:cubicBezTo>
                      <a:pt x="9" y="42"/>
                      <a:pt x="0" y="33"/>
                      <a:pt x="0" y="21"/>
                    </a:cubicBezTo>
                    <a:cubicBezTo>
                      <a:pt x="0" y="19"/>
                      <a:pt x="0" y="18"/>
                      <a:pt x="0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9" name="Freeform 1175"/>
              <p:cNvSpPr/>
              <p:nvPr/>
            </p:nvSpPr>
            <p:spPr bwMode="auto">
              <a:xfrm>
                <a:off x="3737140" y="631659"/>
                <a:ext cx="3834592" cy="81685"/>
              </a:xfrm>
              <a:custGeom>
                <a:avLst/>
                <a:gdLst>
                  <a:gd name="T0" fmla="*/ 8 w 807"/>
                  <a:gd name="T1" fmla="*/ 17 h 17"/>
                  <a:gd name="T2" fmla="*/ 0 w 807"/>
                  <a:gd name="T3" fmla="*/ 9 h 17"/>
                  <a:gd name="T4" fmla="*/ 8 w 807"/>
                  <a:gd name="T5" fmla="*/ 0 h 17"/>
                  <a:gd name="T6" fmla="*/ 803 w 807"/>
                  <a:gd name="T7" fmla="*/ 0 h 17"/>
                  <a:gd name="T8" fmla="*/ 805 w 807"/>
                  <a:gd name="T9" fmla="*/ 3 h 17"/>
                  <a:gd name="T10" fmla="*/ 803 w 807"/>
                  <a:gd name="T11" fmla="*/ 5 h 17"/>
                  <a:gd name="T12" fmla="*/ 8 w 807"/>
                  <a:gd name="T13" fmla="*/ 5 h 17"/>
                  <a:gd name="T14" fmla="*/ 5 w 807"/>
                  <a:gd name="T15" fmla="*/ 9 h 17"/>
                  <a:gd name="T16" fmla="*/ 8 w 807"/>
                  <a:gd name="T17" fmla="*/ 12 h 17"/>
                  <a:gd name="T18" fmla="*/ 804 w 807"/>
                  <a:gd name="T19" fmla="*/ 12 h 17"/>
                  <a:gd name="T20" fmla="*/ 804 w 807"/>
                  <a:gd name="T21" fmla="*/ 12 h 17"/>
                  <a:gd name="T22" fmla="*/ 807 w 807"/>
                  <a:gd name="T23" fmla="*/ 15 h 17"/>
                  <a:gd name="T24" fmla="*/ 804 w 807"/>
                  <a:gd name="T25" fmla="*/ 17 h 17"/>
                  <a:gd name="T26" fmla="*/ 8 w 807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07" h="17">
                    <a:moveTo>
                      <a:pt x="8" y="17"/>
                    </a:moveTo>
                    <a:cubicBezTo>
                      <a:pt x="3" y="17"/>
                      <a:pt x="0" y="13"/>
                      <a:pt x="0" y="9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803" y="0"/>
                      <a:pt x="803" y="0"/>
                      <a:pt x="803" y="0"/>
                    </a:cubicBezTo>
                    <a:cubicBezTo>
                      <a:pt x="804" y="0"/>
                      <a:pt x="805" y="1"/>
                      <a:pt x="805" y="3"/>
                    </a:cubicBezTo>
                    <a:cubicBezTo>
                      <a:pt x="805" y="4"/>
                      <a:pt x="804" y="5"/>
                      <a:pt x="803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5" y="7"/>
                      <a:pt x="5" y="9"/>
                    </a:cubicBezTo>
                    <a:cubicBezTo>
                      <a:pt x="5" y="10"/>
                      <a:pt x="6" y="12"/>
                      <a:pt x="8" y="12"/>
                    </a:cubicBezTo>
                    <a:cubicBezTo>
                      <a:pt x="804" y="12"/>
                      <a:pt x="804" y="12"/>
                      <a:pt x="804" y="12"/>
                    </a:cubicBezTo>
                    <a:cubicBezTo>
                      <a:pt x="804" y="12"/>
                      <a:pt x="804" y="12"/>
                      <a:pt x="804" y="12"/>
                    </a:cubicBezTo>
                    <a:cubicBezTo>
                      <a:pt x="805" y="12"/>
                      <a:pt x="807" y="13"/>
                      <a:pt x="807" y="15"/>
                    </a:cubicBezTo>
                    <a:cubicBezTo>
                      <a:pt x="807" y="16"/>
                      <a:pt x="805" y="17"/>
                      <a:pt x="804" y="17"/>
                    </a:cubicBez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0" name="Freeform 1176"/>
              <p:cNvSpPr/>
              <p:nvPr/>
            </p:nvSpPr>
            <p:spPr bwMode="auto">
              <a:xfrm>
                <a:off x="7542449" y="556139"/>
                <a:ext cx="223479" cy="223479"/>
              </a:xfrm>
              <a:custGeom>
                <a:avLst/>
                <a:gdLst>
                  <a:gd name="T0" fmla="*/ 1 w 47"/>
                  <a:gd name="T1" fmla="*/ 31 h 47"/>
                  <a:gd name="T2" fmla="*/ 3 w 47"/>
                  <a:gd name="T3" fmla="*/ 28 h 47"/>
                  <a:gd name="T4" fmla="*/ 6 w 47"/>
                  <a:gd name="T5" fmla="*/ 30 h 47"/>
                  <a:gd name="T6" fmla="*/ 24 w 47"/>
                  <a:gd name="T7" fmla="*/ 42 h 47"/>
                  <a:gd name="T8" fmla="*/ 42 w 47"/>
                  <a:gd name="T9" fmla="*/ 23 h 47"/>
                  <a:gd name="T10" fmla="*/ 24 w 47"/>
                  <a:gd name="T11" fmla="*/ 5 h 47"/>
                  <a:gd name="T12" fmla="*/ 6 w 47"/>
                  <a:gd name="T13" fmla="*/ 19 h 47"/>
                  <a:gd name="T14" fmla="*/ 2 w 47"/>
                  <a:gd name="T15" fmla="*/ 21 h 47"/>
                  <a:gd name="T16" fmla="*/ 1 w 47"/>
                  <a:gd name="T17" fmla="*/ 18 h 47"/>
                  <a:gd name="T18" fmla="*/ 24 w 47"/>
                  <a:gd name="T19" fmla="*/ 0 h 47"/>
                  <a:gd name="T20" fmla="*/ 47 w 47"/>
                  <a:gd name="T21" fmla="*/ 23 h 47"/>
                  <a:gd name="T22" fmla="*/ 24 w 47"/>
                  <a:gd name="T23" fmla="*/ 47 h 47"/>
                  <a:gd name="T24" fmla="*/ 1 w 47"/>
                  <a:gd name="T25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1" y="31"/>
                    </a:moveTo>
                    <a:cubicBezTo>
                      <a:pt x="1" y="30"/>
                      <a:pt x="2" y="28"/>
                      <a:pt x="3" y="28"/>
                    </a:cubicBezTo>
                    <a:cubicBezTo>
                      <a:pt x="4" y="28"/>
                      <a:pt x="6" y="28"/>
                      <a:pt x="6" y="30"/>
                    </a:cubicBezTo>
                    <a:cubicBezTo>
                      <a:pt x="9" y="37"/>
                      <a:pt x="15" y="42"/>
                      <a:pt x="24" y="42"/>
                    </a:cubicBezTo>
                    <a:cubicBezTo>
                      <a:pt x="34" y="42"/>
                      <a:pt x="42" y="34"/>
                      <a:pt x="42" y="23"/>
                    </a:cubicBezTo>
                    <a:cubicBezTo>
                      <a:pt x="42" y="13"/>
                      <a:pt x="34" y="5"/>
                      <a:pt x="24" y="5"/>
                    </a:cubicBezTo>
                    <a:cubicBezTo>
                      <a:pt x="15" y="5"/>
                      <a:pt x="7" y="11"/>
                      <a:pt x="6" y="19"/>
                    </a:cubicBezTo>
                    <a:cubicBezTo>
                      <a:pt x="5" y="20"/>
                      <a:pt x="4" y="21"/>
                      <a:pt x="2" y="21"/>
                    </a:cubicBezTo>
                    <a:cubicBezTo>
                      <a:pt x="1" y="21"/>
                      <a:pt x="0" y="19"/>
                      <a:pt x="1" y="18"/>
                    </a:cubicBezTo>
                    <a:cubicBezTo>
                      <a:pt x="3" y="8"/>
                      <a:pt x="12" y="0"/>
                      <a:pt x="24" y="0"/>
                    </a:cubicBezTo>
                    <a:cubicBezTo>
                      <a:pt x="37" y="0"/>
                      <a:pt x="47" y="10"/>
                      <a:pt x="47" y="23"/>
                    </a:cubicBezTo>
                    <a:cubicBezTo>
                      <a:pt x="47" y="36"/>
                      <a:pt x="37" y="47"/>
                      <a:pt x="24" y="47"/>
                    </a:cubicBezTo>
                    <a:cubicBezTo>
                      <a:pt x="13" y="47"/>
                      <a:pt x="5" y="40"/>
                      <a:pt x="1" y="3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1" name="Freeform 1177"/>
              <p:cNvSpPr/>
              <p:nvPr/>
            </p:nvSpPr>
            <p:spPr bwMode="auto">
              <a:xfrm>
                <a:off x="6198493" y="574634"/>
                <a:ext cx="94015" cy="371438"/>
              </a:xfrm>
              <a:custGeom>
                <a:avLst/>
                <a:gdLst>
                  <a:gd name="T0" fmla="*/ 20 w 20"/>
                  <a:gd name="T1" fmla="*/ 67 h 78"/>
                  <a:gd name="T2" fmla="*/ 13 w 20"/>
                  <a:gd name="T3" fmla="*/ 78 h 78"/>
                  <a:gd name="T4" fmla="*/ 7 w 20"/>
                  <a:gd name="T5" fmla="*/ 78 h 78"/>
                  <a:gd name="T6" fmla="*/ 0 w 20"/>
                  <a:gd name="T7" fmla="*/ 67 h 78"/>
                  <a:gd name="T8" fmla="*/ 0 w 20"/>
                  <a:gd name="T9" fmla="*/ 11 h 78"/>
                  <a:gd name="T10" fmla="*/ 7 w 20"/>
                  <a:gd name="T11" fmla="*/ 0 h 78"/>
                  <a:gd name="T12" fmla="*/ 13 w 20"/>
                  <a:gd name="T13" fmla="*/ 0 h 78"/>
                  <a:gd name="T14" fmla="*/ 20 w 20"/>
                  <a:gd name="T15" fmla="*/ 11 h 78"/>
                  <a:gd name="T16" fmla="*/ 20 w 20"/>
                  <a:gd name="T17" fmla="*/ 6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78">
                    <a:moveTo>
                      <a:pt x="20" y="67"/>
                    </a:moveTo>
                    <a:cubicBezTo>
                      <a:pt x="20" y="73"/>
                      <a:pt x="17" y="78"/>
                      <a:pt x="13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3" y="78"/>
                      <a:pt x="0" y="73"/>
                      <a:pt x="0" y="6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3" y="0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7" y="0"/>
                      <a:pt x="20" y="5"/>
                      <a:pt x="20" y="11"/>
                    </a:cubicBezTo>
                    <a:lnTo>
                      <a:pt x="20" y="67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2" name="Freeform 1178"/>
              <p:cNvSpPr/>
              <p:nvPr/>
            </p:nvSpPr>
            <p:spPr bwMode="auto">
              <a:xfrm>
                <a:off x="6230858" y="873633"/>
                <a:ext cx="24660" cy="394556"/>
              </a:xfrm>
              <a:custGeom>
                <a:avLst/>
                <a:gdLst>
                  <a:gd name="T0" fmla="*/ 5 w 5"/>
                  <a:gd name="T1" fmla="*/ 80 h 83"/>
                  <a:gd name="T2" fmla="*/ 3 w 5"/>
                  <a:gd name="T3" fmla="*/ 83 h 83"/>
                  <a:gd name="T4" fmla="*/ 0 w 5"/>
                  <a:gd name="T5" fmla="*/ 80 h 83"/>
                  <a:gd name="T6" fmla="*/ 0 w 5"/>
                  <a:gd name="T7" fmla="*/ 3 h 83"/>
                  <a:gd name="T8" fmla="*/ 3 w 5"/>
                  <a:gd name="T9" fmla="*/ 0 h 83"/>
                  <a:gd name="T10" fmla="*/ 5 w 5"/>
                  <a:gd name="T11" fmla="*/ 3 h 83"/>
                  <a:gd name="T12" fmla="*/ 5 w 5"/>
                  <a:gd name="T13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3">
                    <a:moveTo>
                      <a:pt x="5" y="80"/>
                    </a:moveTo>
                    <a:cubicBezTo>
                      <a:pt x="5" y="82"/>
                      <a:pt x="4" y="83"/>
                      <a:pt x="3" y="83"/>
                    </a:cubicBezTo>
                    <a:cubicBezTo>
                      <a:pt x="1" y="83"/>
                      <a:pt x="0" y="82"/>
                      <a:pt x="0" y="8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lnTo>
                      <a:pt x="5" y="8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3" name="Oval 1179"/>
              <p:cNvSpPr>
                <a:spLocks noChangeArrowheads="1"/>
              </p:cNvSpPr>
              <p:nvPr/>
            </p:nvSpPr>
            <p:spPr bwMode="auto">
              <a:xfrm>
                <a:off x="5988885" y="1121772"/>
                <a:ext cx="503984" cy="5039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4" name="Freeform 1180"/>
              <p:cNvSpPr>
                <a:spLocks noEditPoints="1"/>
              </p:cNvSpPr>
              <p:nvPr/>
            </p:nvSpPr>
            <p:spPr bwMode="auto">
              <a:xfrm>
                <a:off x="5975013" y="1106360"/>
                <a:ext cx="527102" cy="528644"/>
              </a:xfrm>
              <a:custGeom>
                <a:avLst/>
                <a:gdLst>
                  <a:gd name="T0" fmla="*/ 0 w 111"/>
                  <a:gd name="T1" fmla="*/ 56 h 111"/>
                  <a:gd name="T2" fmla="*/ 56 w 111"/>
                  <a:gd name="T3" fmla="*/ 0 h 111"/>
                  <a:gd name="T4" fmla="*/ 111 w 111"/>
                  <a:gd name="T5" fmla="*/ 56 h 111"/>
                  <a:gd name="T6" fmla="*/ 56 w 111"/>
                  <a:gd name="T7" fmla="*/ 111 h 111"/>
                  <a:gd name="T8" fmla="*/ 0 w 111"/>
                  <a:gd name="T9" fmla="*/ 56 h 111"/>
                  <a:gd name="T10" fmla="*/ 5 w 111"/>
                  <a:gd name="T11" fmla="*/ 56 h 111"/>
                  <a:gd name="T12" fmla="*/ 56 w 111"/>
                  <a:gd name="T13" fmla="*/ 106 h 111"/>
                  <a:gd name="T14" fmla="*/ 106 w 111"/>
                  <a:gd name="T15" fmla="*/ 56 h 111"/>
                  <a:gd name="T16" fmla="*/ 56 w 111"/>
                  <a:gd name="T17" fmla="*/ 5 h 111"/>
                  <a:gd name="T18" fmla="*/ 5 w 111"/>
                  <a:gd name="T19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0" y="56"/>
                    </a:moveTo>
                    <a:cubicBezTo>
                      <a:pt x="0" y="25"/>
                      <a:pt x="25" y="0"/>
                      <a:pt x="56" y="0"/>
                    </a:cubicBezTo>
                    <a:cubicBezTo>
                      <a:pt x="86" y="0"/>
                      <a:pt x="111" y="25"/>
                      <a:pt x="111" y="56"/>
                    </a:cubicBezTo>
                    <a:cubicBezTo>
                      <a:pt x="111" y="86"/>
                      <a:pt x="86" y="111"/>
                      <a:pt x="56" y="111"/>
                    </a:cubicBezTo>
                    <a:cubicBezTo>
                      <a:pt x="25" y="111"/>
                      <a:pt x="0" y="86"/>
                      <a:pt x="0" y="56"/>
                    </a:cubicBezTo>
                    <a:close/>
                    <a:moveTo>
                      <a:pt x="5" y="56"/>
                    </a:moveTo>
                    <a:cubicBezTo>
                      <a:pt x="5" y="84"/>
                      <a:pt x="28" y="106"/>
                      <a:pt x="56" y="106"/>
                    </a:cubicBezTo>
                    <a:cubicBezTo>
                      <a:pt x="84" y="106"/>
                      <a:pt x="106" y="84"/>
                      <a:pt x="106" y="56"/>
                    </a:cubicBezTo>
                    <a:cubicBezTo>
                      <a:pt x="106" y="28"/>
                      <a:pt x="84" y="5"/>
                      <a:pt x="56" y="5"/>
                    </a:cubicBezTo>
                    <a:cubicBezTo>
                      <a:pt x="28" y="5"/>
                      <a:pt x="5" y="28"/>
                      <a:pt x="5" y="56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5" name="Oval 1181"/>
              <p:cNvSpPr>
                <a:spLocks noChangeArrowheads="1"/>
              </p:cNvSpPr>
              <p:nvPr/>
            </p:nvSpPr>
            <p:spPr bwMode="auto">
              <a:xfrm>
                <a:off x="6079817" y="1211164"/>
                <a:ext cx="322118" cy="32365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6" name="Freeform 1182"/>
              <p:cNvSpPr>
                <a:spLocks noEditPoints="1"/>
              </p:cNvSpPr>
              <p:nvPr/>
            </p:nvSpPr>
            <p:spPr bwMode="auto">
              <a:xfrm>
                <a:off x="6065946" y="1197292"/>
                <a:ext cx="346778" cy="346778"/>
              </a:xfrm>
              <a:custGeom>
                <a:avLst/>
                <a:gdLst>
                  <a:gd name="T0" fmla="*/ 0 w 73"/>
                  <a:gd name="T1" fmla="*/ 37 h 73"/>
                  <a:gd name="T2" fmla="*/ 37 w 73"/>
                  <a:gd name="T3" fmla="*/ 0 h 73"/>
                  <a:gd name="T4" fmla="*/ 73 w 73"/>
                  <a:gd name="T5" fmla="*/ 37 h 73"/>
                  <a:gd name="T6" fmla="*/ 37 w 73"/>
                  <a:gd name="T7" fmla="*/ 73 h 73"/>
                  <a:gd name="T8" fmla="*/ 0 w 73"/>
                  <a:gd name="T9" fmla="*/ 37 h 73"/>
                  <a:gd name="T10" fmla="*/ 5 w 73"/>
                  <a:gd name="T11" fmla="*/ 37 h 73"/>
                  <a:gd name="T12" fmla="*/ 37 w 73"/>
                  <a:gd name="T13" fmla="*/ 68 h 73"/>
                  <a:gd name="T14" fmla="*/ 68 w 73"/>
                  <a:gd name="T15" fmla="*/ 37 h 73"/>
                  <a:gd name="T16" fmla="*/ 37 w 73"/>
                  <a:gd name="T17" fmla="*/ 5 h 73"/>
                  <a:gd name="T18" fmla="*/ 5 w 73"/>
                  <a:gd name="T19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0" y="37"/>
                    </a:moveTo>
                    <a:cubicBezTo>
                      <a:pt x="0" y="17"/>
                      <a:pt x="17" y="0"/>
                      <a:pt x="37" y="0"/>
                    </a:cubicBezTo>
                    <a:cubicBezTo>
                      <a:pt x="57" y="0"/>
                      <a:pt x="73" y="17"/>
                      <a:pt x="73" y="37"/>
                    </a:cubicBezTo>
                    <a:cubicBezTo>
                      <a:pt x="73" y="57"/>
                      <a:pt x="57" y="73"/>
                      <a:pt x="37" y="73"/>
                    </a:cubicBezTo>
                    <a:cubicBezTo>
                      <a:pt x="17" y="73"/>
                      <a:pt x="0" y="57"/>
                      <a:pt x="0" y="37"/>
                    </a:cubicBezTo>
                    <a:close/>
                    <a:moveTo>
                      <a:pt x="5" y="37"/>
                    </a:moveTo>
                    <a:cubicBezTo>
                      <a:pt x="5" y="54"/>
                      <a:pt x="19" y="68"/>
                      <a:pt x="37" y="68"/>
                    </a:cubicBezTo>
                    <a:cubicBezTo>
                      <a:pt x="54" y="68"/>
                      <a:pt x="68" y="54"/>
                      <a:pt x="68" y="37"/>
                    </a:cubicBezTo>
                    <a:cubicBezTo>
                      <a:pt x="68" y="19"/>
                      <a:pt x="54" y="5"/>
                      <a:pt x="37" y="5"/>
                    </a:cubicBezTo>
                    <a:cubicBezTo>
                      <a:pt x="19" y="5"/>
                      <a:pt x="5" y="19"/>
                      <a:pt x="5" y="37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7" name="Freeform 1183"/>
              <p:cNvSpPr/>
              <p:nvPr/>
            </p:nvSpPr>
            <p:spPr bwMode="auto">
              <a:xfrm>
                <a:off x="6839646" y="574634"/>
                <a:ext cx="89392" cy="371438"/>
              </a:xfrm>
              <a:custGeom>
                <a:avLst/>
                <a:gdLst>
                  <a:gd name="T0" fmla="*/ 19 w 19"/>
                  <a:gd name="T1" fmla="*/ 67 h 78"/>
                  <a:gd name="T2" fmla="*/ 12 w 19"/>
                  <a:gd name="T3" fmla="*/ 78 h 78"/>
                  <a:gd name="T4" fmla="*/ 7 w 19"/>
                  <a:gd name="T5" fmla="*/ 78 h 78"/>
                  <a:gd name="T6" fmla="*/ 0 w 19"/>
                  <a:gd name="T7" fmla="*/ 67 h 78"/>
                  <a:gd name="T8" fmla="*/ 0 w 19"/>
                  <a:gd name="T9" fmla="*/ 11 h 78"/>
                  <a:gd name="T10" fmla="*/ 7 w 19"/>
                  <a:gd name="T11" fmla="*/ 0 h 78"/>
                  <a:gd name="T12" fmla="*/ 12 w 19"/>
                  <a:gd name="T13" fmla="*/ 0 h 78"/>
                  <a:gd name="T14" fmla="*/ 19 w 19"/>
                  <a:gd name="T15" fmla="*/ 11 h 78"/>
                  <a:gd name="T16" fmla="*/ 19 w 19"/>
                  <a:gd name="T17" fmla="*/ 6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78">
                    <a:moveTo>
                      <a:pt x="19" y="67"/>
                    </a:moveTo>
                    <a:cubicBezTo>
                      <a:pt x="19" y="73"/>
                      <a:pt x="16" y="78"/>
                      <a:pt x="12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3" y="78"/>
                      <a:pt x="0" y="73"/>
                      <a:pt x="0" y="6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3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0"/>
                      <a:pt x="19" y="5"/>
                      <a:pt x="19" y="11"/>
                    </a:cubicBezTo>
                    <a:lnTo>
                      <a:pt x="19" y="67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8" name="Freeform 1184"/>
              <p:cNvSpPr/>
              <p:nvPr/>
            </p:nvSpPr>
            <p:spPr bwMode="auto">
              <a:xfrm>
                <a:off x="6867388" y="873633"/>
                <a:ext cx="33907" cy="394556"/>
              </a:xfrm>
              <a:custGeom>
                <a:avLst/>
                <a:gdLst>
                  <a:gd name="T0" fmla="*/ 7 w 7"/>
                  <a:gd name="T1" fmla="*/ 80 h 83"/>
                  <a:gd name="T2" fmla="*/ 4 w 7"/>
                  <a:gd name="T3" fmla="*/ 83 h 83"/>
                  <a:gd name="T4" fmla="*/ 0 w 7"/>
                  <a:gd name="T5" fmla="*/ 80 h 83"/>
                  <a:gd name="T6" fmla="*/ 0 w 7"/>
                  <a:gd name="T7" fmla="*/ 3 h 83"/>
                  <a:gd name="T8" fmla="*/ 4 w 7"/>
                  <a:gd name="T9" fmla="*/ 0 h 83"/>
                  <a:gd name="T10" fmla="*/ 7 w 7"/>
                  <a:gd name="T11" fmla="*/ 3 h 83"/>
                  <a:gd name="T12" fmla="*/ 7 w 7"/>
                  <a:gd name="T13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3">
                    <a:moveTo>
                      <a:pt x="7" y="80"/>
                    </a:moveTo>
                    <a:cubicBezTo>
                      <a:pt x="7" y="82"/>
                      <a:pt x="5" y="83"/>
                      <a:pt x="4" y="83"/>
                    </a:cubicBezTo>
                    <a:cubicBezTo>
                      <a:pt x="2" y="83"/>
                      <a:pt x="0" y="82"/>
                      <a:pt x="0" y="8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lnTo>
                      <a:pt x="7" y="8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9" name="Oval 1185"/>
              <p:cNvSpPr>
                <a:spLocks noChangeArrowheads="1"/>
              </p:cNvSpPr>
              <p:nvPr/>
            </p:nvSpPr>
            <p:spPr bwMode="auto">
              <a:xfrm>
                <a:off x="6588425" y="1245071"/>
                <a:ext cx="588752" cy="58875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0" name="Freeform 1186"/>
              <p:cNvSpPr>
                <a:spLocks noEditPoints="1"/>
              </p:cNvSpPr>
              <p:nvPr/>
            </p:nvSpPr>
            <p:spPr bwMode="auto">
              <a:xfrm>
                <a:off x="6573013" y="1235823"/>
                <a:ext cx="613411" cy="613411"/>
              </a:xfrm>
              <a:custGeom>
                <a:avLst/>
                <a:gdLst>
                  <a:gd name="T0" fmla="*/ 0 w 129"/>
                  <a:gd name="T1" fmla="*/ 64 h 129"/>
                  <a:gd name="T2" fmla="*/ 65 w 129"/>
                  <a:gd name="T3" fmla="*/ 0 h 129"/>
                  <a:gd name="T4" fmla="*/ 129 w 129"/>
                  <a:gd name="T5" fmla="*/ 64 h 129"/>
                  <a:gd name="T6" fmla="*/ 65 w 129"/>
                  <a:gd name="T7" fmla="*/ 129 h 129"/>
                  <a:gd name="T8" fmla="*/ 0 w 129"/>
                  <a:gd name="T9" fmla="*/ 64 h 129"/>
                  <a:gd name="T10" fmla="*/ 5 w 129"/>
                  <a:gd name="T11" fmla="*/ 64 h 129"/>
                  <a:gd name="T12" fmla="*/ 65 w 129"/>
                  <a:gd name="T13" fmla="*/ 124 h 129"/>
                  <a:gd name="T14" fmla="*/ 124 w 129"/>
                  <a:gd name="T15" fmla="*/ 64 h 129"/>
                  <a:gd name="T16" fmla="*/ 65 w 129"/>
                  <a:gd name="T17" fmla="*/ 5 h 129"/>
                  <a:gd name="T18" fmla="*/ 5 w 129"/>
                  <a:gd name="T19" fmla="*/ 6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9">
                    <a:moveTo>
                      <a:pt x="0" y="64"/>
                    </a:moveTo>
                    <a:cubicBezTo>
                      <a:pt x="0" y="29"/>
                      <a:pt x="29" y="0"/>
                      <a:pt x="65" y="0"/>
                    </a:cubicBezTo>
                    <a:cubicBezTo>
                      <a:pt x="100" y="0"/>
                      <a:pt x="129" y="29"/>
                      <a:pt x="129" y="64"/>
                    </a:cubicBezTo>
                    <a:cubicBezTo>
                      <a:pt x="129" y="100"/>
                      <a:pt x="100" y="129"/>
                      <a:pt x="65" y="129"/>
                    </a:cubicBezTo>
                    <a:cubicBezTo>
                      <a:pt x="29" y="129"/>
                      <a:pt x="0" y="100"/>
                      <a:pt x="0" y="64"/>
                    </a:cubicBezTo>
                    <a:close/>
                    <a:moveTo>
                      <a:pt x="5" y="64"/>
                    </a:moveTo>
                    <a:cubicBezTo>
                      <a:pt x="5" y="97"/>
                      <a:pt x="32" y="124"/>
                      <a:pt x="65" y="124"/>
                    </a:cubicBezTo>
                    <a:cubicBezTo>
                      <a:pt x="97" y="124"/>
                      <a:pt x="124" y="97"/>
                      <a:pt x="124" y="64"/>
                    </a:cubicBezTo>
                    <a:cubicBezTo>
                      <a:pt x="124" y="31"/>
                      <a:pt x="97" y="5"/>
                      <a:pt x="65" y="5"/>
                    </a:cubicBezTo>
                    <a:cubicBezTo>
                      <a:pt x="32" y="5"/>
                      <a:pt x="5" y="31"/>
                      <a:pt x="5" y="6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1" name="Oval 1187"/>
              <p:cNvSpPr>
                <a:spLocks noChangeArrowheads="1"/>
              </p:cNvSpPr>
              <p:nvPr/>
            </p:nvSpPr>
            <p:spPr bwMode="auto">
              <a:xfrm>
                <a:off x="6691688" y="1354498"/>
                <a:ext cx="376061" cy="3745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2" name="Freeform 1188"/>
              <p:cNvSpPr>
                <a:spLocks noEditPoints="1"/>
              </p:cNvSpPr>
              <p:nvPr/>
            </p:nvSpPr>
            <p:spPr bwMode="auto">
              <a:xfrm>
                <a:off x="6645451" y="1306720"/>
                <a:ext cx="470077" cy="470077"/>
              </a:xfrm>
              <a:custGeom>
                <a:avLst/>
                <a:gdLst>
                  <a:gd name="T0" fmla="*/ 0 w 99"/>
                  <a:gd name="T1" fmla="*/ 49 h 99"/>
                  <a:gd name="T2" fmla="*/ 50 w 99"/>
                  <a:gd name="T3" fmla="*/ 0 h 99"/>
                  <a:gd name="T4" fmla="*/ 99 w 99"/>
                  <a:gd name="T5" fmla="*/ 49 h 99"/>
                  <a:gd name="T6" fmla="*/ 50 w 99"/>
                  <a:gd name="T7" fmla="*/ 99 h 99"/>
                  <a:gd name="T8" fmla="*/ 0 w 99"/>
                  <a:gd name="T9" fmla="*/ 49 h 99"/>
                  <a:gd name="T10" fmla="*/ 5 w 99"/>
                  <a:gd name="T11" fmla="*/ 49 h 99"/>
                  <a:gd name="T12" fmla="*/ 50 w 99"/>
                  <a:gd name="T13" fmla="*/ 94 h 99"/>
                  <a:gd name="T14" fmla="*/ 94 w 99"/>
                  <a:gd name="T15" fmla="*/ 49 h 99"/>
                  <a:gd name="T16" fmla="*/ 50 w 99"/>
                  <a:gd name="T17" fmla="*/ 5 h 99"/>
                  <a:gd name="T18" fmla="*/ 5 w 99"/>
                  <a:gd name="T19" fmla="*/ 4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99">
                    <a:moveTo>
                      <a:pt x="0" y="49"/>
                    </a:moveTo>
                    <a:cubicBezTo>
                      <a:pt x="0" y="22"/>
                      <a:pt x="22" y="0"/>
                      <a:pt x="50" y="0"/>
                    </a:cubicBezTo>
                    <a:cubicBezTo>
                      <a:pt x="77" y="0"/>
                      <a:pt x="99" y="22"/>
                      <a:pt x="99" y="49"/>
                    </a:cubicBezTo>
                    <a:cubicBezTo>
                      <a:pt x="99" y="77"/>
                      <a:pt x="77" y="99"/>
                      <a:pt x="50" y="99"/>
                    </a:cubicBezTo>
                    <a:cubicBezTo>
                      <a:pt x="22" y="99"/>
                      <a:pt x="0" y="77"/>
                      <a:pt x="0" y="49"/>
                    </a:cubicBezTo>
                    <a:close/>
                    <a:moveTo>
                      <a:pt x="5" y="49"/>
                    </a:moveTo>
                    <a:cubicBezTo>
                      <a:pt x="5" y="74"/>
                      <a:pt x="25" y="94"/>
                      <a:pt x="50" y="94"/>
                    </a:cubicBezTo>
                    <a:cubicBezTo>
                      <a:pt x="74" y="94"/>
                      <a:pt x="94" y="74"/>
                      <a:pt x="94" y="49"/>
                    </a:cubicBezTo>
                    <a:cubicBezTo>
                      <a:pt x="94" y="25"/>
                      <a:pt x="74" y="5"/>
                      <a:pt x="50" y="5"/>
                    </a:cubicBezTo>
                    <a:cubicBezTo>
                      <a:pt x="25" y="5"/>
                      <a:pt x="5" y="25"/>
                      <a:pt x="5" y="4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3" name="Freeform 1189"/>
              <p:cNvSpPr/>
              <p:nvPr/>
            </p:nvSpPr>
            <p:spPr bwMode="auto">
              <a:xfrm>
                <a:off x="4512382" y="784242"/>
                <a:ext cx="41613" cy="593375"/>
              </a:xfrm>
              <a:custGeom>
                <a:avLst/>
                <a:gdLst>
                  <a:gd name="T0" fmla="*/ 9 w 9"/>
                  <a:gd name="T1" fmla="*/ 123 h 125"/>
                  <a:gd name="T2" fmla="*/ 5 w 9"/>
                  <a:gd name="T3" fmla="*/ 125 h 125"/>
                  <a:gd name="T4" fmla="*/ 0 w 9"/>
                  <a:gd name="T5" fmla="*/ 123 h 125"/>
                  <a:gd name="T6" fmla="*/ 0 w 9"/>
                  <a:gd name="T7" fmla="*/ 2 h 125"/>
                  <a:gd name="T8" fmla="*/ 5 w 9"/>
                  <a:gd name="T9" fmla="*/ 0 h 125"/>
                  <a:gd name="T10" fmla="*/ 9 w 9"/>
                  <a:gd name="T11" fmla="*/ 2 h 125"/>
                  <a:gd name="T12" fmla="*/ 9 w 9"/>
                  <a:gd name="T13" fmla="*/ 12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5">
                    <a:moveTo>
                      <a:pt x="9" y="123"/>
                    </a:moveTo>
                    <a:cubicBezTo>
                      <a:pt x="9" y="124"/>
                      <a:pt x="7" y="125"/>
                      <a:pt x="5" y="125"/>
                    </a:cubicBezTo>
                    <a:cubicBezTo>
                      <a:pt x="2" y="125"/>
                      <a:pt x="0" y="124"/>
                      <a:pt x="0" y="12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2" y="0"/>
                      <a:pt x="5" y="0"/>
                    </a:cubicBezTo>
                    <a:cubicBezTo>
                      <a:pt x="7" y="0"/>
                      <a:pt x="9" y="1"/>
                      <a:pt x="9" y="2"/>
                    </a:cubicBezTo>
                    <a:lnTo>
                      <a:pt x="9" y="1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4" name="Oval 1190"/>
              <p:cNvSpPr>
                <a:spLocks noChangeArrowheads="1"/>
              </p:cNvSpPr>
              <p:nvPr/>
            </p:nvSpPr>
            <p:spPr bwMode="auto">
              <a:xfrm>
                <a:off x="4393706" y="1297473"/>
                <a:ext cx="289752" cy="2851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5" name="Freeform 1191"/>
              <p:cNvSpPr/>
              <p:nvPr/>
            </p:nvSpPr>
            <p:spPr bwMode="auto">
              <a:xfrm>
                <a:off x="4501593" y="770370"/>
                <a:ext cx="67814" cy="540973"/>
              </a:xfrm>
              <a:custGeom>
                <a:avLst/>
                <a:gdLst>
                  <a:gd name="T0" fmla="*/ 0 w 14"/>
                  <a:gd name="T1" fmla="*/ 111 h 114"/>
                  <a:gd name="T2" fmla="*/ 0 w 14"/>
                  <a:gd name="T3" fmla="*/ 5 h 114"/>
                  <a:gd name="T4" fmla="*/ 3 w 14"/>
                  <a:gd name="T5" fmla="*/ 1 h 114"/>
                  <a:gd name="T6" fmla="*/ 7 w 14"/>
                  <a:gd name="T7" fmla="*/ 0 h 114"/>
                  <a:gd name="T8" fmla="*/ 11 w 14"/>
                  <a:gd name="T9" fmla="*/ 1 h 114"/>
                  <a:gd name="T10" fmla="*/ 14 w 14"/>
                  <a:gd name="T11" fmla="*/ 5 h 114"/>
                  <a:gd name="T12" fmla="*/ 14 w 14"/>
                  <a:gd name="T13" fmla="*/ 111 h 114"/>
                  <a:gd name="T14" fmla="*/ 11 w 14"/>
                  <a:gd name="T15" fmla="*/ 113 h 114"/>
                  <a:gd name="T16" fmla="*/ 9 w 14"/>
                  <a:gd name="T17" fmla="*/ 111 h 114"/>
                  <a:gd name="T18" fmla="*/ 9 w 14"/>
                  <a:gd name="T19" fmla="*/ 6 h 114"/>
                  <a:gd name="T20" fmla="*/ 7 w 14"/>
                  <a:gd name="T21" fmla="*/ 5 h 114"/>
                  <a:gd name="T22" fmla="*/ 5 w 14"/>
                  <a:gd name="T23" fmla="*/ 6 h 114"/>
                  <a:gd name="T24" fmla="*/ 5 w 14"/>
                  <a:gd name="T25" fmla="*/ 111 h 114"/>
                  <a:gd name="T26" fmla="*/ 2 w 14"/>
                  <a:gd name="T27" fmla="*/ 114 h 114"/>
                  <a:gd name="T28" fmla="*/ 0 w 14"/>
                  <a:gd name="T29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4">
                    <a:moveTo>
                      <a:pt x="0" y="111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2"/>
                      <a:pt x="3" y="1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8" y="0"/>
                      <a:pt x="10" y="1"/>
                      <a:pt x="11" y="1"/>
                    </a:cubicBezTo>
                    <a:cubicBezTo>
                      <a:pt x="12" y="2"/>
                      <a:pt x="14" y="2"/>
                      <a:pt x="14" y="5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2"/>
                      <a:pt x="13" y="113"/>
                      <a:pt x="11" y="113"/>
                    </a:cubicBezTo>
                    <a:cubicBezTo>
                      <a:pt x="10" y="113"/>
                      <a:pt x="9" y="112"/>
                      <a:pt x="9" y="111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111"/>
                      <a:pt x="5" y="111"/>
                      <a:pt x="5" y="111"/>
                    </a:cubicBezTo>
                    <a:cubicBezTo>
                      <a:pt x="5" y="113"/>
                      <a:pt x="4" y="114"/>
                      <a:pt x="2" y="114"/>
                    </a:cubicBezTo>
                    <a:cubicBezTo>
                      <a:pt x="1" y="114"/>
                      <a:pt x="0" y="113"/>
                      <a:pt x="0" y="11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6" name="Freeform 1192"/>
              <p:cNvSpPr/>
              <p:nvPr/>
            </p:nvSpPr>
            <p:spPr bwMode="auto">
              <a:xfrm>
                <a:off x="4382918" y="1288225"/>
                <a:ext cx="309788" cy="308247"/>
              </a:xfrm>
              <a:custGeom>
                <a:avLst/>
                <a:gdLst>
                  <a:gd name="T0" fmla="*/ 0 w 65"/>
                  <a:gd name="T1" fmla="*/ 32 h 65"/>
                  <a:gd name="T2" fmla="*/ 26 w 65"/>
                  <a:gd name="T3" fmla="*/ 0 h 65"/>
                  <a:gd name="T4" fmla="*/ 29 w 65"/>
                  <a:gd name="T5" fmla="*/ 2 h 65"/>
                  <a:gd name="T6" fmla="*/ 27 w 65"/>
                  <a:gd name="T7" fmla="*/ 5 h 65"/>
                  <a:gd name="T8" fmla="*/ 5 w 65"/>
                  <a:gd name="T9" fmla="*/ 32 h 65"/>
                  <a:gd name="T10" fmla="*/ 33 w 65"/>
                  <a:gd name="T11" fmla="*/ 60 h 65"/>
                  <a:gd name="T12" fmla="*/ 60 w 65"/>
                  <a:gd name="T13" fmla="*/ 32 h 65"/>
                  <a:gd name="T14" fmla="*/ 37 w 65"/>
                  <a:gd name="T15" fmla="*/ 5 h 65"/>
                  <a:gd name="T16" fmla="*/ 35 w 65"/>
                  <a:gd name="T17" fmla="*/ 2 h 65"/>
                  <a:gd name="T18" fmla="*/ 38 w 65"/>
                  <a:gd name="T19" fmla="*/ 0 h 65"/>
                  <a:gd name="T20" fmla="*/ 65 w 65"/>
                  <a:gd name="T21" fmla="*/ 32 h 65"/>
                  <a:gd name="T22" fmla="*/ 33 w 65"/>
                  <a:gd name="T23" fmla="*/ 65 h 65"/>
                  <a:gd name="T24" fmla="*/ 0 w 65"/>
                  <a:gd name="T2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65">
                    <a:moveTo>
                      <a:pt x="0" y="32"/>
                    </a:moveTo>
                    <a:cubicBezTo>
                      <a:pt x="0" y="17"/>
                      <a:pt x="11" y="3"/>
                      <a:pt x="26" y="0"/>
                    </a:cubicBezTo>
                    <a:cubicBezTo>
                      <a:pt x="27" y="0"/>
                      <a:pt x="29" y="1"/>
                      <a:pt x="29" y="2"/>
                    </a:cubicBezTo>
                    <a:cubicBezTo>
                      <a:pt x="29" y="4"/>
                      <a:pt x="28" y="5"/>
                      <a:pt x="27" y="5"/>
                    </a:cubicBezTo>
                    <a:cubicBezTo>
                      <a:pt x="14" y="8"/>
                      <a:pt x="5" y="19"/>
                      <a:pt x="5" y="32"/>
                    </a:cubicBezTo>
                    <a:cubicBezTo>
                      <a:pt x="5" y="47"/>
                      <a:pt x="17" y="60"/>
                      <a:pt x="33" y="60"/>
                    </a:cubicBezTo>
                    <a:cubicBezTo>
                      <a:pt x="48" y="60"/>
                      <a:pt x="60" y="47"/>
                      <a:pt x="60" y="32"/>
                    </a:cubicBezTo>
                    <a:cubicBezTo>
                      <a:pt x="60" y="19"/>
                      <a:pt x="50" y="7"/>
                      <a:pt x="37" y="5"/>
                    </a:cubicBezTo>
                    <a:cubicBezTo>
                      <a:pt x="36" y="5"/>
                      <a:pt x="35" y="4"/>
                      <a:pt x="35" y="2"/>
                    </a:cubicBezTo>
                    <a:cubicBezTo>
                      <a:pt x="35" y="1"/>
                      <a:pt x="36" y="0"/>
                      <a:pt x="38" y="0"/>
                    </a:cubicBezTo>
                    <a:cubicBezTo>
                      <a:pt x="53" y="3"/>
                      <a:pt x="65" y="16"/>
                      <a:pt x="65" y="32"/>
                    </a:cubicBezTo>
                    <a:cubicBezTo>
                      <a:pt x="65" y="50"/>
                      <a:pt x="51" y="65"/>
                      <a:pt x="33" y="65"/>
                    </a:cubicBezTo>
                    <a:cubicBezTo>
                      <a:pt x="15" y="65"/>
                      <a:pt x="0" y="50"/>
                      <a:pt x="0" y="32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7" name="Freeform 1193"/>
              <p:cNvSpPr/>
              <p:nvPr/>
            </p:nvSpPr>
            <p:spPr bwMode="auto">
              <a:xfrm>
                <a:off x="4487722" y="583881"/>
                <a:ext cx="95557" cy="323659"/>
              </a:xfrm>
              <a:custGeom>
                <a:avLst/>
                <a:gdLst>
                  <a:gd name="T0" fmla="*/ 20 w 20"/>
                  <a:gd name="T1" fmla="*/ 55 h 68"/>
                  <a:gd name="T2" fmla="*/ 10 w 20"/>
                  <a:gd name="T3" fmla="*/ 68 h 68"/>
                  <a:gd name="T4" fmla="*/ 0 w 20"/>
                  <a:gd name="T5" fmla="*/ 55 h 68"/>
                  <a:gd name="T6" fmla="*/ 0 w 20"/>
                  <a:gd name="T7" fmla="*/ 12 h 68"/>
                  <a:gd name="T8" fmla="*/ 10 w 20"/>
                  <a:gd name="T9" fmla="*/ 0 h 68"/>
                  <a:gd name="T10" fmla="*/ 20 w 20"/>
                  <a:gd name="T11" fmla="*/ 12 h 68"/>
                  <a:gd name="T12" fmla="*/ 20 w 20"/>
                  <a:gd name="T13" fmla="*/ 5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68">
                    <a:moveTo>
                      <a:pt x="20" y="55"/>
                    </a:moveTo>
                    <a:cubicBezTo>
                      <a:pt x="20" y="62"/>
                      <a:pt x="16" y="68"/>
                      <a:pt x="10" y="68"/>
                    </a:cubicBezTo>
                    <a:cubicBezTo>
                      <a:pt x="4" y="68"/>
                      <a:pt x="0" y="62"/>
                      <a:pt x="0" y="5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6"/>
                      <a:pt x="4" y="0"/>
                      <a:pt x="10" y="0"/>
                    </a:cubicBezTo>
                    <a:cubicBezTo>
                      <a:pt x="16" y="0"/>
                      <a:pt x="20" y="6"/>
                      <a:pt x="20" y="12"/>
                    </a:cubicBezTo>
                    <a:lnTo>
                      <a:pt x="20" y="5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8" name="Freeform 1194"/>
              <p:cNvSpPr>
                <a:spLocks noEditPoints="1"/>
              </p:cNvSpPr>
              <p:nvPr/>
            </p:nvSpPr>
            <p:spPr bwMode="auto">
              <a:xfrm>
                <a:off x="4056176" y="1302096"/>
                <a:ext cx="241974" cy="312871"/>
              </a:xfrm>
              <a:custGeom>
                <a:avLst/>
                <a:gdLst>
                  <a:gd name="T0" fmla="*/ 39 w 51"/>
                  <a:gd name="T1" fmla="*/ 0 h 66"/>
                  <a:gd name="T2" fmla="*/ 12 w 51"/>
                  <a:gd name="T3" fmla="*/ 0 h 66"/>
                  <a:gd name="T4" fmla="*/ 0 w 51"/>
                  <a:gd name="T5" fmla="*/ 11 h 66"/>
                  <a:gd name="T6" fmla="*/ 0 w 51"/>
                  <a:gd name="T7" fmla="*/ 56 h 66"/>
                  <a:gd name="T8" fmla="*/ 12 w 51"/>
                  <a:gd name="T9" fmla="*/ 66 h 66"/>
                  <a:gd name="T10" fmla="*/ 39 w 51"/>
                  <a:gd name="T11" fmla="*/ 66 h 66"/>
                  <a:gd name="T12" fmla="*/ 51 w 51"/>
                  <a:gd name="T13" fmla="*/ 56 h 66"/>
                  <a:gd name="T14" fmla="*/ 51 w 51"/>
                  <a:gd name="T15" fmla="*/ 11 h 66"/>
                  <a:gd name="T16" fmla="*/ 39 w 51"/>
                  <a:gd name="T17" fmla="*/ 0 h 66"/>
                  <a:gd name="T18" fmla="*/ 14 w 51"/>
                  <a:gd name="T19" fmla="*/ 53 h 66"/>
                  <a:gd name="T20" fmla="*/ 11 w 51"/>
                  <a:gd name="T21" fmla="*/ 56 h 66"/>
                  <a:gd name="T22" fmla="*/ 8 w 51"/>
                  <a:gd name="T23" fmla="*/ 53 h 66"/>
                  <a:gd name="T24" fmla="*/ 8 w 51"/>
                  <a:gd name="T25" fmla="*/ 13 h 66"/>
                  <a:gd name="T26" fmla="*/ 11 w 51"/>
                  <a:gd name="T27" fmla="*/ 10 h 66"/>
                  <a:gd name="T28" fmla="*/ 14 w 51"/>
                  <a:gd name="T29" fmla="*/ 13 h 66"/>
                  <a:gd name="T30" fmla="*/ 14 w 51"/>
                  <a:gd name="T31" fmla="*/ 53 h 66"/>
                  <a:gd name="T32" fmla="*/ 29 w 51"/>
                  <a:gd name="T33" fmla="*/ 53 h 66"/>
                  <a:gd name="T34" fmla="*/ 26 w 51"/>
                  <a:gd name="T35" fmla="*/ 56 h 66"/>
                  <a:gd name="T36" fmla="*/ 23 w 51"/>
                  <a:gd name="T37" fmla="*/ 53 h 66"/>
                  <a:gd name="T38" fmla="*/ 23 w 51"/>
                  <a:gd name="T39" fmla="*/ 13 h 66"/>
                  <a:gd name="T40" fmla="*/ 26 w 51"/>
                  <a:gd name="T41" fmla="*/ 10 h 66"/>
                  <a:gd name="T42" fmla="*/ 29 w 51"/>
                  <a:gd name="T43" fmla="*/ 13 h 66"/>
                  <a:gd name="T44" fmla="*/ 29 w 51"/>
                  <a:gd name="T45" fmla="*/ 53 h 66"/>
                  <a:gd name="T46" fmla="*/ 44 w 51"/>
                  <a:gd name="T47" fmla="*/ 53 h 66"/>
                  <a:gd name="T48" fmla="*/ 41 w 51"/>
                  <a:gd name="T49" fmla="*/ 56 h 66"/>
                  <a:gd name="T50" fmla="*/ 37 w 51"/>
                  <a:gd name="T51" fmla="*/ 53 h 66"/>
                  <a:gd name="T52" fmla="*/ 37 w 51"/>
                  <a:gd name="T53" fmla="*/ 13 h 66"/>
                  <a:gd name="T54" fmla="*/ 41 w 51"/>
                  <a:gd name="T55" fmla="*/ 10 h 66"/>
                  <a:gd name="T56" fmla="*/ 44 w 51"/>
                  <a:gd name="T57" fmla="*/ 13 h 66"/>
                  <a:gd name="T58" fmla="*/ 44 w 51"/>
                  <a:gd name="T59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1" h="66">
                    <a:moveTo>
                      <a:pt x="39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62"/>
                      <a:pt x="6" y="66"/>
                      <a:pt x="12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46" y="66"/>
                      <a:pt x="51" y="62"/>
                      <a:pt x="51" y="5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5"/>
                      <a:pt x="46" y="0"/>
                      <a:pt x="39" y="0"/>
                    </a:cubicBezTo>
                    <a:close/>
                    <a:moveTo>
                      <a:pt x="14" y="53"/>
                    </a:moveTo>
                    <a:cubicBezTo>
                      <a:pt x="14" y="55"/>
                      <a:pt x="13" y="56"/>
                      <a:pt x="11" y="56"/>
                    </a:cubicBezTo>
                    <a:cubicBezTo>
                      <a:pt x="9" y="56"/>
                      <a:pt x="8" y="55"/>
                      <a:pt x="8" y="5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2"/>
                      <a:pt x="9" y="10"/>
                      <a:pt x="11" y="10"/>
                    </a:cubicBezTo>
                    <a:cubicBezTo>
                      <a:pt x="13" y="10"/>
                      <a:pt x="14" y="12"/>
                      <a:pt x="14" y="13"/>
                    </a:cubicBezTo>
                    <a:lnTo>
                      <a:pt x="14" y="53"/>
                    </a:lnTo>
                    <a:close/>
                    <a:moveTo>
                      <a:pt x="29" y="53"/>
                    </a:moveTo>
                    <a:cubicBezTo>
                      <a:pt x="29" y="55"/>
                      <a:pt x="28" y="56"/>
                      <a:pt x="26" y="56"/>
                    </a:cubicBezTo>
                    <a:cubicBezTo>
                      <a:pt x="24" y="56"/>
                      <a:pt x="23" y="55"/>
                      <a:pt x="23" y="5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2"/>
                      <a:pt x="24" y="10"/>
                      <a:pt x="26" y="10"/>
                    </a:cubicBezTo>
                    <a:cubicBezTo>
                      <a:pt x="28" y="10"/>
                      <a:pt x="29" y="12"/>
                      <a:pt x="29" y="13"/>
                    </a:cubicBezTo>
                    <a:lnTo>
                      <a:pt x="29" y="53"/>
                    </a:lnTo>
                    <a:close/>
                    <a:moveTo>
                      <a:pt x="44" y="53"/>
                    </a:moveTo>
                    <a:cubicBezTo>
                      <a:pt x="44" y="55"/>
                      <a:pt x="43" y="56"/>
                      <a:pt x="41" y="56"/>
                    </a:cubicBezTo>
                    <a:cubicBezTo>
                      <a:pt x="39" y="56"/>
                      <a:pt x="37" y="55"/>
                      <a:pt x="37" y="5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2"/>
                      <a:pt x="39" y="10"/>
                      <a:pt x="41" y="10"/>
                    </a:cubicBezTo>
                    <a:cubicBezTo>
                      <a:pt x="43" y="10"/>
                      <a:pt x="44" y="12"/>
                      <a:pt x="44" y="13"/>
                    </a:cubicBezTo>
                    <a:lnTo>
                      <a:pt x="44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9" name="Freeform 1195"/>
              <p:cNvSpPr>
                <a:spLocks noEditPoints="1"/>
              </p:cNvSpPr>
              <p:nvPr/>
            </p:nvSpPr>
            <p:spPr bwMode="auto">
              <a:xfrm>
                <a:off x="4040764" y="1292849"/>
                <a:ext cx="271257" cy="337530"/>
              </a:xfrm>
              <a:custGeom>
                <a:avLst/>
                <a:gdLst>
                  <a:gd name="T0" fmla="*/ 15 w 57"/>
                  <a:gd name="T1" fmla="*/ 71 h 71"/>
                  <a:gd name="T2" fmla="*/ 0 w 57"/>
                  <a:gd name="T3" fmla="*/ 13 h 71"/>
                  <a:gd name="T4" fmla="*/ 0 w 57"/>
                  <a:gd name="T5" fmla="*/ 13 h 71"/>
                  <a:gd name="T6" fmla="*/ 23 w 57"/>
                  <a:gd name="T7" fmla="*/ 0 h 71"/>
                  <a:gd name="T8" fmla="*/ 23 w 57"/>
                  <a:gd name="T9" fmla="*/ 5 h 71"/>
                  <a:gd name="T10" fmla="*/ 5 w 57"/>
                  <a:gd name="T11" fmla="*/ 13 h 71"/>
                  <a:gd name="T12" fmla="*/ 5 w 57"/>
                  <a:gd name="T13" fmla="*/ 58 h 71"/>
                  <a:gd name="T14" fmla="*/ 42 w 57"/>
                  <a:gd name="T15" fmla="*/ 66 h 71"/>
                  <a:gd name="T16" fmla="*/ 52 w 57"/>
                  <a:gd name="T17" fmla="*/ 58 h 71"/>
                  <a:gd name="T18" fmla="*/ 42 w 57"/>
                  <a:gd name="T19" fmla="*/ 5 h 71"/>
                  <a:gd name="T20" fmla="*/ 42 w 57"/>
                  <a:gd name="T21" fmla="*/ 5 h 71"/>
                  <a:gd name="T22" fmla="*/ 31 w 57"/>
                  <a:gd name="T23" fmla="*/ 2 h 71"/>
                  <a:gd name="T24" fmla="*/ 41 w 57"/>
                  <a:gd name="T25" fmla="*/ 0 h 71"/>
                  <a:gd name="T26" fmla="*/ 57 w 57"/>
                  <a:gd name="T27" fmla="*/ 13 h 71"/>
                  <a:gd name="T28" fmla="*/ 42 w 57"/>
                  <a:gd name="T29" fmla="*/ 71 h 71"/>
                  <a:gd name="T30" fmla="*/ 38 w 57"/>
                  <a:gd name="T31" fmla="*/ 15 h 71"/>
                  <a:gd name="T32" fmla="*/ 44 w 57"/>
                  <a:gd name="T33" fmla="*/ 10 h 71"/>
                  <a:gd name="T34" fmla="*/ 50 w 57"/>
                  <a:gd name="T35" fmla="*/ 15 h 71"/>
                  <a:gd name="T36" fmla="*/ 44 w 57"/>
                  <a:gd name="T37" fmla="*/ 60 h 71"/>
                  <a:gd name="T38" fmla="*/ 44 w 57"/>
                  <a:gd name="T39" fmla="*/ 15 h 71"/>
                  <a:gd name="T40" fmla="*/ 43 w 57"/>
                  <a:gd name="T41" fmla="*/ 55 h 71"/>
                  <a:gd name="T42" fmla="*/ 45 w 57"/>
                  <a:gd name="T43" fmla="*/ 55 h 71"/>
                  <a:gd name="T44" fmla="*/ 44 w 57"/>
                  <a:gd name="T45" fmla="*/ 15 h 71"/>
                  <a:gd name="T46" fmla="*/ 23 w 57"/>
                  <a:gd name="T47" fmla="*/ 15 h 71"/>
                  <a:gd name="T48" fmla="*/ 29 w 57"/>
                  <a:gd name="T49" fmla="*/ 10 h 71"/>
                  <a:gd name="T50" fmla="*/ 35 w 57"/>
                  <a:gd name="T51" fmla="*/ 55 h 71"/>
                  <a:gd name="T52" fmla="*/ 23 w 57"/>
                  <a:gd name="T53" fmla="*/ 55 h 71"/>
                  <a:gd name="T54" fmla="*/ 28 w 57"/>
                  <a:gd name="T55" fmla="*/ 15 h 71"/>
                  <a:gd name="T56" fmla="*/ 29 w 57"/>
                  <a:gd name="T57" fmla="*/ 56 h 71"/>
                  <a:gd name="T58" fmla="*/ 30 w 57"/>
                  <a:gd name="T59" fmla="*/ 15 h 71"/>
                  <a:gd name="T60" fmla="*/ 14 w 57"/>
                  <a:gd name="T61" fmla="*/ 60 h 71"/>
                  <a:gd name="T62" fmla="*/ 8 w 57"/>
                  <a:gd name="T63" fmla="*/ 55 h 71"/>
                  <a:gd name="T64" fmla="*/ 14 w 57"/>
                  <a:gd name="T65" fmla="*/ 10 h 71"/>
                  <a:gd name="T66" fmla="*/ 20 w 57"/>
                  <a:gd name="T67" fmla="*/ 55 h 71"/>
                  <a:gd name="T68" fmla="*/ 20 w 57"/>
                  <a:gd name="T69" fmla="*/ 55 h 71"/>
                  <a:gd name="T70" fmla="*/ 16 w 57"/>
                  <a:gd name="T71" fmla="*/ 59 h 71"/>
                  <a:gd name="T72" fmla="*/ 14 w 57"/>
                  <a:gd name="T73" fmla="*/ 56 h 71"/>
                  <a:gd name="T74" fmla="*/ 15 w 57"/>
                  <a:gd name="T75" fmla="*/ 55 h 71"/>
                  <a:gd name="T76" fmla="*/ 14 w 57"/>
                  <a:gd name="T77" fmla="*/ 15 h 71"/>
                  <a:gd name="T78" fmla="*/ 13 w 57"/>
                  <a:gd name="T79" fmla="*/ 55 h 71"/>
                  <a:gd name="T80" fmla="*/ 14 w 57"/>
                  <a:gd name="T81" fmla="*/ 5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7" h="71">
                    <a:moveTo>
                      <a:pt x="42" y="71"/>
                    </a:moveTo>
                    <a:cubicBezTo>
                      <a:pt x="15" y="71"/>
                      <a:pt x="15" y="71"/>
                      <a:pt x="15" y="71"/>
                    </a:cubicBezTo>
                    <a:cubicBezTo>
                      <a:pt x="7" y="71"/>
                      <a:pt x="1" y="65"/>
                      <a:pt x="0" y="58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5"/>
                      <a:pt x="7" y="0"/>
                      <a:pt x="15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6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62"/>
                      <a:pt x="10" y="66"/>
                      <a:pt x="15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7" y="66"/>
                      <a:pt x="52" y="62"/>
                      <a:pt x="52" y="58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9"/>
                      <a:pt x="47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5"/>
                      <a:pt x="31" y="4"/>
                      <a:pt x="31" y="2"/>
                    </a:cubicBezTo>
                    <a:cubicBezTo>
                      <a:pt x="31" y="1"/>
                      <a:pt x="32" y="0"/>
                      <a:pt x="33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0"/>
                      <a:pt x="57" y="5"/>
                      <a:pt x="57" y="13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65"/>
                      <a:pt x="50" y="71"/>
                      <a:pt x="42" y="71"/>
                    </a:cubicBezTo>
                    <a:close/>
                    <a:moveTo>
                      <a:pt x="38" y="55"/>
                    </a:move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2"/>
                      <a:pt x="41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7" y="10"/>
                      <a:pt x="50" y="12"/>
                      <a:pt x="50" y="1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8"/>
                      <a:pt x="47" y="60"/>
                      <a:pt x="44" y="60"/>
                    </a:cubicBezTo>
                    <a:cubicBezTo>
                      <a:pt x="41" y="60"/>
                      <a:pt x="38" y="58"/>
                      <a:pt x="38" y="55"/>
                    </a:cubicBezTo>
                    <a:close/>
                    <a:moveTo>
                      <a:pt x="44" y="15"/>
                    </a:move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4" y="56"/>
                    </a:cubicBezTo>
                    <a:cubicBezTo>
                      <a:pt x="44" y="55"/>
                      <a:pt x="45" y="55"/>
                      <a:pt x="45" y="5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4" y="15"/>
                      <a:pt x="44" y="15"/>
                    </a:cubicBezTo>
                    <a:close/>
                    <a:moveTo>
                      <a:pt x="23" y="5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2"/>
                      <a:pt x="26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2" y="10"/>
                      <a:pt x="35" y="12"/>
                      <a:pt x="35" y="1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8"/>
                      <a:pt x="32" y="60"/>
                      <a:pt x="29" y="60"/>
                    </a:cubicBezTo>
                    <a:cubicBezTo>
                      <a:pt x="26" y="60"/>
                      <a:pt x="23" y="58"/>
                      <a:pt x="23" y="5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9" y="56"/>
                    </a:cubicBezTo>
                    <a:cubicBezTo>
                      <a:pt x="29" y="55"/>
                      <a:pt x="30" y="55"/>
                      <a:pt x="30" y="5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lose/>
                    <a:moveTo>
                      <a:pt x="14" y="60"/>
                    </a:moveTo>
                    <a:cubicBezTo>
                      <a:pt x="14" y="60"/>
                      <a:pt x="14" y="60"/>
                      <a:pt x="14" y="60"/>
                    </a:cubicBezTo>
                    <a:cubicBezTo>
                      <a:pt x="11" y="60"/>
                      <a:pt x="8" y="58"/>
                      <a:pt x="8" y="5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2"/>
                      <a:pt x="11" y="10"/>
                      <a:pt x="14" y="10"/>
                    </a:cubicBezTo>
                    <a:cubicBezTo>
                      <a:pt x="17" y="10"/>
                      <a:pt x="20" y="12"/>
                      <a:pt x="20" y="1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8"/>
                      <a:pt x="17" y="60"/>
                      <a:pt x="14" y="60"/>
                    </a:cubicBezTo>
                    <a:close/>
                    <a:moveTo>
                      <a:pt x="16" y="59"/>
                    </a:moveTo>
                    <a:cubicBezTo>
                      <a:pt x="16" y="59"/>
                      <a:pt x="16" y="59"/>
                      <a:pt x="16" y="59"/>
                    </a:cubicBezTo>
                    <a:moveTo>
                      <a:pt x="14" y="56"/>
                    </a:moveTo>
                    <a:cubicBezTo>
                      <a:pt x="14" y="56"/>
                      <a:pt x="14" y="56"/>
                      <a:pt x="14" y="56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0" name="Freeform 1196"/>
              <p:cNvSpPr/>
              <p:nvPr/>
            </p:nvSpPr>
            <p:spPr bwMode="auto">
              <a:xfrm>
                <a:off x="4150191" y="784242"/>
                <a:ext cx="47778" cy="527102"/>
              </a:xfrm>
              <a:custGeom>
                <a:avLst/>
                <a:gdLst>
                  <a:gd name="T0" fmla="*/ 5 w 10"/>
                  <a:gd name="T1" fmla="*/ 111 h 111"/>
                  <a:gd name="T2" fmla="*/ 2 w 10"/>
                  <a:gd name="T3" fmla="*/ 110 h 111"/>
                  <a:gd name="T4" fmla="*/ 0 w 10"/>
                  <a:gd name="T5" fmla="*/ 103 h 111"/>
                  <a:gd name="T6" fmla="*/ 0 w 10"/>
                  <a:gd name="T7" fmla="*/ 94 h 111"/>
                  <a:gd name="T8" fmla="*/ 0 w 10"/>
                  <a:gd name="T9" fmla="*/ 74 h 111"/>
                  <a:gd name="T10" fmla="*/ 0 w 10"/>
                  <a:gd name="T11" fmla="*/ 25 h 111"/>
                  <a:gd name="T12" fmla="*/ 0 w 10"/>
                  <a:gd name="T13" fmla="*/ 2 h 111"/>
                  <a:gd name="T14" fmla="*/ 5 w 10"/>
                  <a:gd name="T15" fmla="*/ 0 h 111"/>
                  <a:gd name="T16" fmla="*/ 9 w 10"/>
                  <a:gd name="T17" fmla="*/ 2 h 111"/>
                  <a:gd name="T18" fmla="*/ 9 w 10"/>
                  <a:gd name="T19" fmla="*/ 19 h 111"/>
                  <a:gd name="T20" fmla="*/ 9 w 10"/>
                  <a:gd name="T21" fmla="*/ 67 h 111"/>
                  <a:gd name="T22" fmla="*/ 9 w 10"/>
                  <a:gd name="T23" fmla="*/ 93 h 111"/>
                  <a:gd name="T24" fmla="*/ 9 w 10"/>
                  <a:gd name="T25" fmla="*/ 103 h 111"/>
                  <a:gd name="T26" fmla="*/ 7 w 10"/>
                  <a:gd name="T27" fmla="*/ 111 h 111"/>
                  <a:gd name="T28" fmla="*/ 5 w 10"/>
                  <a:gd name="T2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11">
                    <a:moveTo>
                      <a:pt x="5" y="111"/>
                    </a:moveTo>
                    <a:cubicBezTo>
                      <a:pt x="4" y="111"/>
                      <a:pt x="2" y="111"/>
                      <a:pt x="2" y="110"/>
                    </a:cubicBezTo>
                    <a:cubicBezTo>
                      <a:pt x="0" y="109"/>
                      <a:pt x="0" y="105"/>
                      <a:pt x="0" y="103"/>
                    </a:cubicBezTo>
                    <a:cubicBezTo>
                      <a:pt x="0" y="100"/>
                      <a:pt x="0" y="97"/>
                      <a:pt x="0" y="94"/>
                    </a:cubicBezTo>
                    <a:cubicBezTo>
                      <a:pt x="0" y="87"/>
                      <a:pt x="0" y="81"/>
                      <a:pt x="0" y="74"/>
                    </a:cubicBezTo>
                    <a:cubicBezTo>
                      <a:pt x="0" y="58"/>
                      <a:pt x="0" y="42"/>
                      <a:pt x="0" y="25"/>
                    </a:cubicBezTo>
                    <a:cubicBezTo>
                      <a:pt x="0" y="17"/>
                      <a:pt x="0" y="10"/>
                      <a:pt x="0" y="2"/>
                    </a:cubicBezTo>
                    <a:cubicBezTo>
                      <a:pt x="0" y="1"/>
                      <a:pt x="2" y="0"/>
                      <a:pt x="5" y="0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9" y="7"/>
                      <a:pt x="9" y="13"/>
                      <a:pt x="9" y="19"/>
                    </a:cubicBezTo>
                    <a:cubicBezTo>
                      <a:pt x="9" y="35"/>
                      <a:pt x="9" y="51"/>
                      <a:pt x="9" y="67"/>
                    </a:cubicBezTo>
                    <a:cubicBezTo>
                      <a:pt x="9" y="76"/>
                      <a:pt x="9" y="84"/>
                      <a:pt x="9" y="93"/>
                    </a:cubicBezTo>
                    <a:cubicBezTo>
                      <a:pt x="9" y="96"/>
                      <a:pt x="10" y="99"/>
                      <a:pt x="9" y="103"/>
                    </a:cubicBezTo>
                    <a:cubicBezTo>
                      <a:pt x="8" y="105"/>
                      <a:pt x="9" y="109"/>
                      <a:pt x="7" y="111"/>
                    </a:cubicBezTo>
                    <a:cubicBezTo>
                      <a:pt x="6" y="111"/>
                      <a:pt x="6" y="111"/>
                      <a:pt x="5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1" name="Freeform 1197"/>
              <p:cNvSpPr/>
              <p:nvPr/>
            </p:nvSpPr>
            <p:spPr bwMode="auto">
              <a:xfrm>
                <a:off x="4140944" y="770370"/>
                <a:ext cx="66273" cy="540973"/>
              </a:xfrm>
              <a:custGeom>
                <a:avLst/>
                <a:gdLst>
                  <a:gd name="T0" fmla="*/ 0 w 14"/>
                  <a:gd name="T1" fmla="*/ 111 h 114"/>
                  <a:gd name="T2" fmla="*/ 0 w 14"/>
                  <a:gd name="T3" fmla="*/ 5 h 114"/>
                  <a:gd name="T4" fmla="*/ 3 w 14"/>
                  <a:gd name="T5" fmla="*/ 1 h 114"/>
                  <a:gd name="T6" fmla="*/ 7 w 14"/>
                  <a:gd name="T7" fmla="*/ 0 h 114"/>
                  <a:gd name="T8" fmla="*/ 11 w 14"/>
                  <a:gd name="T9" fmla="*/ 1 h 114"/>
                  <a:gd name="T10" fmla="*/ 14 w 14"/>
                  <a:gd name="T11" fmla="*/ 5 h 114"/>
                  <a:gd name="T12" fmla="*/ 14 w 14"/>
                  <a:gd name="T13" fmla="*/ 111 h 114"/>
                  <a:gd name="T14" fmla="*/ 11 w 14"/>
                  <a:gd name="T15" fmla="*/ 113 h 114"/>
                  <a:gd name="T16" fmla="*/ 9 w 14"/>
                  <a:gd name="T17" fmla="*/ 111 h 114"/>
                  <a:gd name="T18" fmla="*/ 9 w 14"/>
                  <a:gd name="T19" fmla="*/ 6 h 114"/>
                  <a:gd name="T20" fmla="*/ 7 w 14"/>
                  <a:gd name="T21" fmla="*/ 5 h 114"/>
                  <a:gd name="T22" fmla="*/ 5 w 14"/>
                  <a:gd name="T23" fmla="*/ 6 h 114"/>
                  <a:gd name="T24" fmla="*/ 5 w 14"/>
                  <a:gd name="T25" fmla="*/ 111 h 114"/>
                  <a:gd name="T26" fmla="*/ 2 w 14"/>
                  <a:gd name="T27" fmla="*/ 114 h 114"/>
                  <a:gd name="T28" fmla="*/ 0 w 14"/>
                  <a:gd name="T29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4">
                    <a:moveTo>
                      <a:pt x="0" y="111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2"/>
                      <a:pt x="3" y="1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8" y="0"/>
                      <a:pt x="10" y="1"/>
                      <a:pt x="11" y="1"/>
                    </a:cubicBezTo>
                    <a:cubicBezTo>
                      <a:pt x="12" y="2"/>
                      <a:pt x="14" y="2"/>
                      <a:pt x="14" y="5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2"/>
                      <a:pt x="13" y="113"/>
                      <a:pt x="11" y="113"/>
                    </a:cubicBezTo>
                    <a:cubicBezTo>
                      <a:pt x="10" y="113"/>
                      <a:pt x="9" y="112"/>
                      <a:pt x="9" y="111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111"/>
                      <a:pt x="5" y="111"/>
                      <a:pt x="5" y="111"/>
                    </a:cubicBezTo>
                    <a:cubicBezTo>
                      <a:pt x="5" y="113"/>
                      <a:pt x="4" y="114"/>
                      <a:pt x="2" y="114"/>
                    </a:cubicBezTo>
                    <a:cubicBezTo>
                      <a:pt x="1" y="114"/>
                      <a:pt x="0" y="113"/>
                      <a:pt x="0" y="11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2" name="Freeform 1198"/>
              <p:cNvSpPr/>
              <p:nvPr/>
            </p:nvSpPr>
            <p:spPr bwMode="auto">
              <a:xfrm>
                <a:off x="4117825" y="583881"/>
                <a:ext cx="114051" cy="323659"/>
              </a:xfrm>
              <a:custGeom>
                <a:avLst/>
                <a:gdLst>
                  <a:gd name="T0" fmla="*/ 24 w 24"/>
                  <a:gd name="T1" fmla="*/ 55 h 68"/>
                  <a:gd name="T2" fmla="*/ 12 w 24"/>
                  <a:gd name="T3" fmla="*/ 68 h 68"/>
                  <a:gd name="T4" fmla="*/ 0 w 24"/>
                  <a:gd name="T5" fmla="*/ 55 h 68"/>
                  <a:gd name="T6" fmla="*/ 0 w 24"/>
                  <a:gd name="T7" fmla="*/ 12 h 68"/>
                  <a:gd name="T8" fmla="*/ 12 w 24"/>
                  <a:gd name="T9" fmla="*/ 0 h 68"/>
                  <a:gd name="T10" fmla="*/ 24 w 24"/>
                  <a:gd name="T11" fmla="*/ 12 h 68"/>
                  <a:gd name="T12" fmla="*/ 24 w 24"/>
                  <a:gd name="T13" fmla="*/ 5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68">
                    <a:moveTo>
                      <a:pt x="24" y="55"/>
                    </a:moveTo>
                    <a:cubicBezTo>
                      <a:pt x="24" y="62"/>
                      <a:pt x="19" y="68"/>
                      <a:pt x="12" y="68"/>
                    </a:cubicBezTo>
                    <a:cubicBezTo>
                      <a:pt x="5" y="68"/>
                      <a:pt x="0" y="62"/>
                      <a:pt x="0" y="5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6"/>
                      <a:pt x="5" y="0"/>
                      <a:pt x="12" y="0"/>
                    </a:cubicBezTo>
                    <a:cubicBezTo>
                      <a:pt x="19" y="0"/>
                      <a:pt x="24" y="6"/>
                      <a:pt x="24" y="12"/>
                    </a:cubicBezTo>
                    <a:lnTo>
                      <a:pt x="24" y="5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3" name="Freeform 1199"/>
              <p:cNvSpPr/>
              <p:nvPr/>
            </p:nvSpPr>
            <p:spPr bwMode="auto">
              <a:xfrm>
                <a:off x="1793643" y="479077"/>
                <a:ext cx="2143858" cy="690473"/>
              </a:xfrm>
              <a:custGeom>
                <a:avLst/>
                <a:gdLst>
                  <a:gd name="T0" fmla="*/ 451 w 451"/>
                  <a:gd name="T1" fmla="*/ 134 h 145"/>
                  <a:gd name="T2" fmla="*/ 440 w 451"/>
                  <a:gd name="T3" fmla="*/ 145 h 145"/>
                  <a:gd name="T4" fmla="*/ 11 w 451"/>
                  <a:gd name="T5" fmla="*/ 145 h 145"/>
                  <a:gd name="T6" fmla="*/ 0 w 451"/>
                  <a:gd name="T7" fmla="*/ 134 h 145"/>
                  <a:gd name="T8" fmla="*/ 36 w 451"/>
                  <a:gd name="T9" fmla="*/ 11 h 145"/>
                  <a:gd name="T10" fmla="*/ 47 w 451"/>
                  <a:gd name="T11" fmla="*/ 0 h 145"/>
                  <a:gd name="T12" fmla="*/ 404 w 451"/>
                  <a:gd name="T13" fmla="*/ 0 h 145"/>
                  <a:gd name="T14" fmla="*/ 415 w 451"/>
                  <a:gd name="T15" fmla="*/ 11 h 145"/>
                  <a:gd name="T16" fmla="*/ 451 w 451"/>
                  <a:gd name="T17" fmla="*/ 13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1" h="145">
                    <a:moveTo>
                      <a:pt x="451" y="134"/>
                    </a:moveTo>
                    <a:cubicBezTo>
                      <a:pt x="451" y="140"/>
                      <a:pt x="446" y="145"/>
                      <a:pt x="440" y="145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5" y="145"/>
                      <a:pt x="0" y="140"/>
                      <a:pt x="0" y="134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5"/>
                      <a:pt x="41" y="0"/>
                      <a:pt x="47" y="0"/>
                    </a:cubicBezTo>
                    <a:cubicBezTo>
                      <a:pt x="404" y="0"/>
                      <a:pt x="404" y="0"/>
                      <a:pt x="404" y="0"/>
                    </a:cubicBezTo>
                    <a:cubicBezTo>
                      <a:pt x="410" y="0"/>
                      <a:pt x="415" y="5"/>
                      <a:pt x="415" y="11"/>
                    </a:cubicBezTo>
                    <a:lnTo>
                      <a:pt x="451" y="1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4" name="Freeform 1200"/>
              <p:cNvSpPr>
                <a:spLocks noEditPoints="1"/>
              </p:cNvSpPr>
              <p:nvPr/>
            </p:nvSpPr>
            <p:spPr bwMode="auto">
              <a:xfrm>
                <a:off x="1779772" y="469830"/>
                <a:ext cx="2166976" cy="708968"/>
              </a:xfrm>
              <a:custGeom>
                <a:avLst/>
                <a:gdLst>
                  <a:gd name="T0" fmla="*/ 14 w 456"/>
                  <a:gd name="T1" fmla="*/ 149 h 149"/>
                  <a:gd name="T2" fmla="*/ 0 w 456"/>
                  <a:gd name="T3" fmla="*/ 136 h 149"/>
                  <a:gd name="T4" fmla="*/ 1 w 456"/>
                  <a:gd name="T5" fmla="*/ 135 h 149"/>
                  <a:gd name="T6" fmla="*/ 37 w 456"/>
                  <a:gd name="T7" fmla="*/ 13 h 149"/>
                  <a:gd name="T8" fmla="*/ 50 w 456"/>
                  <a:gd name="T9" fmla="*/ 0 h 149"/>
                  <a:gd name="T10" fmla="*/ 407 w 456"/>
                  <a:gd name="T11" fmla="*/ 0 h 149"/>
                  <a:gd name="T12" fmla="*/ 420 w 456"/>
                  <a:gd name="T13" fmla="*/ 13 h 149"/>
                  <a:gd name="T14" fmla="*/ 456 w 456"/>
                  <a:gd name="T15" fmla="*/ 135 h 149"/>
                  <a:gd name="T16" fmla="*/ 454 w 456"/>
                  <a:gd name="T17" fmla="*/ 136 h 149"/>
                  <a:gd name="T18" fmla="*/ 456 w 456"/>
                  <a:gd name="T19" fmla="*/ 135 h 149"/>
                  <a:gd name="T20" fmla="*/ 456 w 456"/>
                  <a:gd name="T21" fmla="*/ 136 h 149"/>
                  <a:gd name="T22" fmla="*/ 443 w 456"/>
                  <a:gd name="T23" fmla="*/ 149 h 149"/>
                  <a:gd name="T24" fmla="*/ 14 w 456"/>
                  <a:gd name="T25" fmla="*/ 149 h 149"/>
                  <a:gd name="T26" fmla="*/ 14 w 456"/>
                  <a:gd name="T27" fmla="*/ 144 h 149"/>
                  <a:gd name="T28" fmla="*/ 443 w 456"/>
                  <a:gd name="T29" fmla="*/ 144 h 149"/>
                  <a:gd name="T30" fmla="*/ 451 w 456"/>
                  <a:gd name="T31" fmla="*/ 136 h 149"/>
                  <a:gd name="T32" fmla="*/ 415 w 456"/>
                  <a:gd name="T33" fmla="*/ 14 h 149"/>
                  <a:gd name="T34" fmla="*/ 415 w 456"/>
                  <a:gd name="T35" fmla="*/ 13 h 149"/>
                  <a:gd name="T36" fmla="*/ 407 w 456"/>
                  <a:gd name="T37" fmla="*/ 5 h 149"/>
                  <a:gd name="T38" fmla="*/ 50 w 456"/>
                  <a:gd name="T39" fmla="*/ 5 h 149"/>
                  <a:gd name="T40" fmla="*/ 41 w 456"/>
                  <a:gd name="T41" fmla="*/ 13 h 149"/>
                  <a:gd name="T42" fmla="*/ 41 w 456"/>
                  <a:gd name="T43" fmla="*/ 14 h 149"/>
                  <a:gd name="T44" fmla="*/ 5 w 456"/>
                  <a:gd name="T45" fmla="*/ 136 h 149"/>
                  <a:gd name="T46" fmla="*/ 14 w 456"/>
                  <a:gd name="T47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6" h="149">
                    <a:moveTo>
                      <a:pt x="14" y="149"/>
                    </a:moveTo>
                    <a:cubicBezTo>
                      <a:pt x="6" y="149"/>
                      <a:pt x="0" y="143"/>
                      <a:pt x="0" y="136"/>
                    </a:cubicBezTo>
                    <a:cubicBezTo>
                      <a:pt x="1" y="135"/>
                      <a:pt x="1" y="135"/>
                      <a:pt x="1" y="135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6"/>
                      <a:pt x="43" y="0"/>
                      <a:pt x="50" y="0"/>
                    </a:cubicBezTo>
                    <a:cubicBezTo>
                      <a:pt x="407" y="0"/>
                      <a:pt x="407" y="0"/>
                      <a:pt x="407" y="0"/>
                    </a:cubicBezTo>
                    <a:cubicBezTo>
                      <a:pt x="414" y="0"/>
                      <a:pt x="420" y="6"/>
                      <a:pt x="420" y="13"/>
                    </a:cubicBezTo>
                    <a:cubicBezTo>
                      <a:pt x="456" y="135"/>
                      <a:pt x="456" y="135"/>
                      <a:pt x="456" y="135"/>
                    </a:cubicBezTo>
                    <a:cubicBezTo>
                      <a:pt x="454" y="136"/>
                      <a:pt x="454" y="136"/>
                      <a:pt x="454" y="136"/>
                    </a:cubicBezTo>
                    <a:cubicBezTo>
                      <a:pt x="456" y="135"/>
                      <a:pt x="456" y="135"/>
                      <a:pt x="456" y="135"/>
                    </a:cubicBezTo>
                    <a:cubicBezTo>
                      <a:pt x="456" y="136"/>
                      <a:pt x="456" y="136"/>
                      <a:pt x="456" y="136"/>
                    </a:cubicBezTo>
                    <a:cubicBezTo>
                      <a:pt x="456" y="143"/>
                      <a:pt x="450" y="149"/>
                      <a:pt x="443" y="149"/>
                    </a:cubicBezTo>
                    <a:lnTo>
                      <a:pt x="14" y="149"/>
                    </a:lnTo>
                    <a:close/>
                    <a:moveTo>
                      <a:pt x="14" y="144"/>
                    </a:moveTo>
                    <a:cubicBezTo>
                      <a:pt x="443" y="144"/>
                      <a:pt x="443" y="144"/>
                      <a:pt x="443" y="144"/>
                    </a:cubicBezTo>
                    <a:cubicBezTo>
                      <a:pt x="447" y="144"/>
                      <a:pt x="451" y="140"/>
                      <a:pt x="451" y="136"/>
                    </a:cubicBezTo>
                    <a:cubicBezTo>
                      <a:pt x="415" y="14"/>
                      <a:pt x="415" y="14"/>
                      <a:pt x="415" y="14"/>
                    </a:cubicBezTo>
                    <a:cubicBezTo>
                      <a:pt x="415" y="13"/>
                      <a:pt x="415" y="13"/>
                      <a:pt x="415" y="13"/>
                    </a:cubicBezTo>
                    <a:cubicBezTo>
                      <a:pt x="415" y="8"/>
                      <a:pt x="411" y="5"/>
                      <a:pt x="407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5" y="5"/>
                      <a:pt x="41" y="8"/>
                      <a:pt x="41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6" y="140"/>
                      <a:pt x="9" y="144"/>
                      <a:pt x="14" y="14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5" name="Freeform 1201"/>
              <p:cNvSpPr/>
              <p:nvPr/>
            </p:nvSpPr>
            <p:spPr bwMode="auto">
              <a:xfrm>
                <a:off x="1950849" y="556139"/>
                <a:ext cx="1820198" cy="23119"/>
              </a:xfrm>
              <a:custGeom>
                <a:avLst/>
                <a:gdLst>
                  <a:gd name="T0" fmla="*/ 2 w 383"/>
                  <a:gd name="T1" fmla="*/ 5 h 5"/>
                  <a:gd name="T2" fmla="*/ 0 w 383"/>
                  <a:gd name="T3" fmla="*/ 2 h 5"/>
                  <a:gd name="T4" fmla="*/ 2 w 383"/>
                  <a:gd name="T5" fmla="*/ 0 h 5"/>
                  <a:gd name="T6" fmla="*/ 381 w 383"/>
                  <a:gd name="T7" fmla="*/ 0 h 5"/>
                  <a:gd name="T8" fmla="*/ 383 w 383"/>
                  <a:gd name="T9" fmla="*/ 2 h 5"/>
                  <a:gd name="T10" fmla="*/ 381 w 383"/>
                  <a:gd name="T11" fmla="*/ 5 h 5"/>
                  <a:gd name="T12" fmla="*/ 2 w 38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3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382" y="0"/>
                      <a:pt x="383" y="1"/>
                      <a:pt x="383" y="2"/>
                    </a:cubicBezTo>
                    <a:cubicBezTo>
                      <a:pt x="383" y="4"/>
                      <a:pt x="382" y="5"/>
                      <a:pt x="381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6" name="Freeform 1202"/>
              <p:cNvSpPr/>
              <p:nvPr/>
            </p:nvSpPr>
            <p:spPr bwMode="auto">
              <a:xfrm>
                <a:off x="1832174" y="987685"/>
                <a:ext cx="2062172" cy="24660"/>
              </a:xfrm>
              <a:custGeom>
                <a:avLst/>
                <a:gdLst>
                  <a:gd name="T0" fmla="*/ 2 w 434"/>
                  <a:gd name="T1" fmla="*/ 5 h 5"/>
                  <a:gd name="T2" fmla="*/ 0 w 434"/>
                  <a:gd name="T3" fmla="*/ 2 h 5"/>
                  <a:gd name="T4" fmla="*/ 2 w 434"/>
                  <a:gd name="T5" fmla="*/ 0 h 5"/>
                  <a:gd name="T6" fmla="*/ 431 w 434"/>
                  <a:gd name="T7" fmla="*/ 0 h 5"/>
                  <a:gd name="T8" fmla="*/ 434 w 434"/>
                  <a:gd name="T9" fmla="*/ 2 h 5"/>
                  <a:gd name="T10" fmla="*/ 431 w 434"/>
                  <a:gd name="T11" fmla="*/ 5 h 5"/>
                  <a:gd name="T12" fmla="*/ 2 w 43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4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31" y="0"/>
                      <a:pt x="431" y="0"/>
                      <a:pt x="431" y="0"/>
                    </a:cubicBezTo>
                    <a:cubicBezTo>
                      <a:pt x="433" y="0"/>
                      <a:pt x="434" y="1"/>
                      <a:pt x="434" y="2"/>
                    </a:cubicBezTo>
                    <a:cubicBezTo>
                      <a:pt x="434" y="4"/>
                      <a:pt x="433" y="5"/>
                      <a:pt x="431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7" name="Freeform 1203"/>
              <p:cNvSpPr>
                <a:spLocks noEditPoints="1"/>
              </p:cNvSpPr>
              <p:nvPr/>
            </p:nvSpPr>
            <p:spPr bwMode="auto">
              <a:xfrm>
                <a:off x="4916185" y="850515"/>
                <a:ext cx="397639" cy="508608"/>
              </a:xfrm>
              <a:custGeom>
                <a:avLst/>
                <a:gdLst>
                  <a:gd name="T0" fmla="*/ 31 w 84"/>
                  <a:gd name="T1" fmla="*/ 107 h 107"/>
                  <a:gd name="T2" fmla="*/ 23 w 84"/>
                  <a:gd name="T3" fmla="*/ 107 h 107"/>
                  <a:gd name="T4" fmla="*/ 4 w 84"/>
                  <a:gd name="T5" fmla="*/ 94 h 107"/>
                  <a:gd name="T6" fmla="*/ 0 w 84"/>
                  <a:gd name="T7" fmla="*/ 71 h 107"/>
                  <a:gd name="T8" fmla="*/ 13 w 84"/>
                  <a:gd name="T9" fmla="*/ 10 h 107"/>
                  <a:gd name="T10" fmla="*/ 15 w 84"/>
                  <a:gd name="T11" fmla="*/ 8 h 107"/>
                  <a:gd name="T12" fmla="*/ 55 w 84"/>
                  <a:gd name="T13" fmla="*/ 0 h 107"/>
                  <a:gd name="T14" fmla="*/ 57 w 84"/>
                  <a:gd name="T15" fmla="*/ 1 h 107"/>
                  <a:gd name="T16" fmla="*/ 71 w 84"/>
                  <a:gd name="T17" fmla="*/ 19 h 107"/>
                  <a:gd name="T18" fmla="*/ 84 w 84"/>
                  <a:gd name="T19" fmla="*/ 49 h 107"/>
                  <a:gd name="T20" fmla="*/ 80 w 84"/>
                  <a:gd name="T21" fmla="*/ 58 h 107"/>
                  <a:gd name="T22" fmla="*/ 72 w 84"/>
                  <a:gd name="T23" fmla="*/ 61 h 107"/>
                  <a:gd name="T24" fmla="*/ 66 w 84"/>
                  <a:gd name="T25" fmla="*/ 59 h 107"/>
                  <a:gd name="T26" fmla="*/ 66 w 84"/>
                  <a:gd name="T27" fmla="*/ 64 h 107"/>
                  <a:gd name="T28" fmla="*/ 60 w 84"/>
                  <a:gd name="T29" fmla="*/ 92 h 107"/>
                  <a:gd name="T30" fmla="*/ 31 w 84"/>
                  <a:gd name="T31" fmla="*/ 107 h 107"/>
                  <a:gd name="T32" fmla="*/ 11 w 84"/>
                  <a:gd name="T33" fmla="*/ 31 h 107"/>
                  <a:gd name="T34" fmla="*/ 5 w 84"/>
                  <a:gd name="T35" fmla="*/ 71 h 107"/>
                  <a:gd name="T36" fmla="*/ 9 w 84"/>
                  <a:gd name="T37" fmla="*/ 92 h 107"/>
                  <a:gd name="T38" fmla="*/ 24 w 84"/>
                  <a:gd name="T39" fmla="*/ 102 h 107"/>
                  <a:gd name="T40" fmla="*/ 31 w 84"/>
                  <a:gd name="T41" fmla="*/ 102 h 107"/>
                  <a:gd name="T42" fmla="*/ 56 w 84"/>
                  <a:gd name="T43" fmla="*/ 89 h 107"/>
                  <a:gd name="T44" fmla="*/ 61 w 84"/>
                  <a:gd name="T45" fmla="*/ 64 h 107"/>
                  <a:gd name="T46" fmla="*/ 60 w 84"/>
                  <a:gd name="T47" fmla="*/ 48 h 107"/>
                  <a:gd name="T48" fmla="*/ 60 w 84"/>
                  <a:gd name="T49" fmla="*/ 46 h 107"/>
                  <a:gd name="T50" fmla="*/ 62 w 84"/>
                  <a:gd name="T51" fmla="*/ 43 h 107"/>
                  <a:gd name="T52" fmla="*/ 65 w 84"/>
                  <a:gd name="T53" fmla="*/ 45 h 107"/>
                  <a:gd name="T54" fmla="*/ 65 w 84"/>
                  <a:gd name="T55" fmla="*/ 47 h 107"/>
                  <a:gd name="T56" fmla="*/ 66 w 84"/>
                  <a:gd name="T57" fmla="*/ 51 h 107"/>
                  <a:gd name="T58" fmla="*/ 72 w 84"/>
                  <a:gd name="T59" fmla="*/ 56 h 107"/>
                  <a:gd name="T60" fmla="*/ 77 w 84"/>
                  <a:gd name="T61" fmla="*/ 54 h 107"/>
                  <a:gd name="T62" fmla="*/ 79 w 84"/>
                  <a:gd name="T63" fmla="*/ 49 h 107"/>
                  <a:gd name="T64" fmla="*/ 67 w 84"/>
                  <a:gd name="T65" fmla="*/ 22 h 107"/>
                  <a:gd name="T66" fmla="*/ 55 w 84"/>
                  <a:gd name="T67" fmla="*/ 5 h 107"/>
                  <a:gd name="T68" fmla="*/ 17 w 84"/>
                  <a:gd name="T69" fmla="*/ 13 h 107"/>
                  <a:gd name="T70" fmla="*/ 11 w 84"/>
                  <a:gd name="T71" fmla="*/ 3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4" h="107">
                    <a:moveTo>
                      <a:pt x="31" y="107"/>
                    </a:moveTo>
                    <a:cubicBezTo>
                      <a:pt x="29" y="107"/>
                      <a:pt x="26" y="107"/>
                      <a:pt x="23" y="107"/>
                    </a:cubicBezTo>
                    <a:cubicBezTo>
                      <a:pt x="14" y="106"/>
                      <a:pt x="8" y="101"/>
                      <a:pt x="4" y="94"/>
                    </a:cubicBezTo>
                    <a:cubicBezTo>
                      <a:pt x="1" y="88"/>
                      <a:pt x="0" y="80"/>
                      <a:pt x="0" y="71"/>
                    </a:cubicBezTo>
                    <a:cubicBezTo>
                      <a:pt x="0" y="43"/>
                      <a:pt x="13" y="10"/>
                      <a:pt x="13" y="10"/>
                    </a:cubicBezTo>
                    <a:cubicBezTo>
                      <a:pt x="13" y="9"/>
                      <a:pt x="14" y="8"/>
                      <a:pt x="15" y="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6" y="0"/>
                      <a:pt x="57" y="0"/>
                      <a:pt x="57" y="1"/>
                    </a:cubicBezTo>
                    <a:cubicBezTo>
                      <a:pt x="57" y="1"/>
                      <a:pt x="64" y="9"/>
                      <a:pt x="71" y="19"/>
                    </a:cubicBezTo>
                    <a:cubicBezTo>
                      <a:pt x="77" y="29"/>
                      <a:pt x="84" y="40"/>
                      <a:pt x="84" y="49"/>
                    </a:cubicBezTo>
                    <a:cubicBezTo>
                      <a:pt x="84" y="53"/>
                      <a:pt x="83" y="56"/>
                      <a:pt x="80" y="58"/>
                    </a:cubicBezTo>
                    <a:cubicBezTo>
                      <a:pt x="77" y="60"/>
                      <a:pt x="74" y="61"/>
                      <a:pt x="72" y="61"/>
                    </a:cubicBezTo>
                    <a:cubicBezTo>
                      <a:pt x="70" y="61"/>
                      <a:pt x="68" y="60"/>
                      <a:pt x="66" y="59"/>
                    </a:cubicBezTo>
                    <a:cubicBezTo>
                      <a:pt x="66" y="60"/>
                      <a:pt x="66" y="62"/>
                      <a:pt x="66" y="64"/>
                    </a:cubicBezTo>
                    <a:cubicBezTo>
                      <a:pt x="66" y="73"/>
                      <a:pt x="65" y="83"/>
                      <a:pt x="60" y="92"/>
                    </a:cubicBezTo>
                    <a:cubicBezTo>
                      <a:pt x="55" y="101"/>
                      <a:pt x="46" y="107"/>
                      <a:pt x="31" y="107"/>
                    </a:cubicBezTo>
                    <a:close/>
                    <a:moveTo>
                      <a:pt x="11" y="31"/>
                    </a:moveTo>
                    <a:cubicBezTo>
                      <a:pt x="8" y="43"/>
                      <a:pt x="5" y="58"/>
                      <a:pt x="5" y="71"/>
                    </a:cubicBezTo>
                    <a:cubicBezTo>
                      <a:pt x="5" y="79"/>
                      <a:pt x="6" y="87"/>
                      <a:pt x="9" y="92"/>
                    </a:cubicBezTo>
                    <a:cubicBezTo>
                      <a:pt x="12" y="97"/>
                      <a:pt x="16" y="101"/>
                      <a:pt x="24" y="102"/>
                    </a:cubicBezTo>
                    <a:cubicBezTo>
                      <a:pt x="27" y="102"/>
                      <a:pt x="29" y="102"/>
                      <a:pt x="31" y="102"/>
                    </a:cubicBezTo>
                    <a:cubicBezTo>
                      <a:pt x="44" y="102"/>
                      <a:pt x="51" y="97"/>
                      <a:pt x="56" y="89"/>
                    </a:cubicBezTo>
                    <a:cubicBezTo>
                      <a:pt x="60" y="82"/>
                      <a:pt x="61" y="72"/>
                      <a:pt x="61" y="64"/>
                    </a:cubicBezTo>
                    <a:cubicBezTo>
                      <a:pt x="61" y="57"/>
                      <a:pt x="61" y="51"/>
                      <a:pt x="60" y="48"/>
                    </a:cubicBezTo>
                    <a:cubicBezTo>
                      <a:pt x="60" y="47"/>
                      <a:pt x="60" y="46"/>
                      <a:pt x="60" y="46"/>
                    </a:cubicBezTo>
                    <a:cubicBezTo>
                      <a:pt x="60" y="45"/>
                      <a:pt x="60" y="43"/>
                      <a:pt x="62" y="43"/>
                    </a:cubicBezTo>
                    <a:cubicBezTo>
                      <a:pt x="63" y="43"/>
                      <a:pt x="64" y="44"/>
                      <a:pt x="65" y="45"/>
                    </a:cubicBezTo>
                    <a:cubicBezTo>
                      <a:pt x="65" y="45"/>
                      <a:pt x="65" y="46"/>
                      <a:pt x="65" y="47"/>
                    </a:cubicBezTo>
                    <a:cubicBezTo>
                      <a:pt x="65" y="48"/>
                      <a:pt x="66" y="50"/>
                      <a:pt x="66" y="51"/>
                    </a:cubicBezTo>
                    <a:cubicBezTo>
                      <a:pt x="68" y="54"/>
                      <a:pt x="69" y="56"/>
                      <a:pt x="72" y="56"/>
                    </a:cubicBezTo>
                    <a:cubicBezTo>
                      <a:pt x="73" y="56"/>
                      <a:pt x="75" y="55"/>
                      <a:pt x="77" y="54"/>
                    </a:cubicBezTo>
                    <a:cubicBezTo>
                      <a:pt x="79" y="53"/>
                      <a:pt x="79" y="52"/>
                      <a:pt x="79" y="49"/>
                    </a:cubicBezTo>
                    <a:cubicBezTo>
                      <a:pt x="79" y="43"/>
                      <a:pt x="73" y="31"/>
                      <a:pt x="67" y="22"/>
                    </a:cubicBezTo>
                    <a:cubicBezTo>
                      <a:pt x="62" y="14"/>
                      <a:pt x="57" y="8"/>
                      <a:pt x="55" y="5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6"/>
                      <a:pt x="14" y="23"/>
                      <a:pt x="11" y="3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8" name="Freeform 1204"/>
              <p:cNvSpPr/>
              <p:nvPr/>
            </p:nvSpPr>
            <p:spPr bwMode="auto">
              <a:xfrm>
                <a:off x="4820629" y="859762"/>
                <a:ext cx="536350" cy="522479"/>
              </a:xfrm>
              <a:custGeom>
                <a:avLst/>
                <a:gdLst>
                  <a:gd name="T0" fmla="*/ 35 w 113"/>
                  <a:gd name="T1" fmla="*/ 9 h 110"/>
                  <a:gd name="T2" fmla="*/ 75 w 113"/>
                  <a:gd name="T3" fmla="*/ 0 h 110"/>
                  <a:gd name="T4" fmla="*/ 99 w 113"/>
                  <a:gd name="T5" fmla="*/ 54 h 110"/>
                  <a:gd name="T6" fmla="*/ 82 w 113"/>
                  <a:gd name="T7" fmla="*/ 44 h 110"/>
                  <a:gd name="T8" fmla="*/ 44 w 113"/>
                  <a:gd name="T9" fmla="*/ 102 h 110"/>
                  <a:gd name="T10" fmla="*/ 35 w 113"/>
                  <a:gd name="T11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10">
                    <a:moveTo>
                      <a:pt x="35" y="9"/>
                    </a:move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113" y="45"/>
                      <a:pt x="99" y="54"/>
                    </a:cubicBezTo>
                    <a:cubicBezTo>
                      <a:pt x="84" y="63"/>
                      <a:pt x="82" y="44"/>
                      <a:pt x="82" y="44"/>
                    </a:cubicBezTo>
                    <a:cubicBezTo>
                      <a:pt x="82" y="44"/>
                      <a:pt x="96" y="110"/>
                      <a:pt x="44" y="102"/>
                    </a:cubicBezTo>
                    <a:cubicBezTo>
                      <a:pt x="0" y="96"/>
                      <a:pt x="35" y="9"/>
                      <a:pt x="35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9" name="Freeform 1205"/>
              <p:cNvSpPr>
                <a:spLocks noEditPoints="1"/>
              </p:cNvSpPr>
              <p:nvPr/>
            </p:nvSpPr>
            <p:spPr bwMode="auto">
              <a:xfrm>
                <a:off x="4916185" y="850515"/>
                <a:ext cx="397639" cy="508608"/>
              </a:xfrm>
              <a:custGeom>
                <a:avLst/>
                <a:gdLst>
                  <a:gd name="T0" fmla="*/ 31 w 84"/>
                  <a:gd name="T1" fmla="*/ 107 h 107"/>
                  <a:gd name="T2" fmla="*/ 23 w 84"/>
                  <a:gd name="T3" fmla="*/ 107 h 107"/>
                  <a:gd name="T4" fmla="*/ 4 w 84"/>
                  <a:gd name="T5" fmla="*/ 94 h 107"/>
                  <a:gd name="T6" fmla="*/ 0 w 84"/>
                  <a:gd name="T7" fmla="*/ 71 h 107"/>
                  <a:gd name="T8" fmla="*/ 13 w 84"/>
                  <a:gd name="T9" fmla="*/ 10 h 107"/>
                  <a:gd name="T10" fmla="*/ 15 w 84"/>
                  <a:gd name="T11" fmla="*/ 8 h 107"/>
                  <a:gd name="T12" fmla="*/ 55 w 84"/>
                  <a:gd name="T13" fmla="*/ 0 h 107"/>
                  <a:gd name="T14" fmla="*/ 57 w 84"/>
                  <a:gd name="T15" fmla="*/ 1 h 107"/>
                  <a:gd name="T16" fmla="*/ 71 w 84"/>
                  <a:gd name="T17" fmla="*/ 19 h 107"/>
                  <a:gd name="T18" fmla="*/ 84 w 84"/>
                  <a:gd name="T19" fmla="*/ 49 h 107"/>
                  <a:gd name="T20" fmla="*/ 80 w 84"/>
                  <a:gd name="T21" fmla="*/ 58 h 107"/>
                  <a:gd name="T22" fmla="*/ 72 w 84"/>
                  <a:gd name="T23" fmla="*/ 61 h 107"/>
                  <a:gd name="T24" fmla="*/ 66 w 84"/>
                  <a:gd name="T25" fmla="*/ 59 h 107"/>
                  <a:gd name="T26" fmla="*/ 66 w 84"/>
                  <a:gd name="T27" fmla="*/ 64 h 107"/>
                  <a:gd name="T28" fmla="*/ 60 w 84"/>
                  <a:gd name="T29" fmla="*/ 92 h 107"/>
                  <a:gd name="T30" fmla="*/ 31 w 84"/>
                  <a:gd name="T31" fmla="*/ 107 h 107"/>
                  <a:gd name="T32" fmla="*/ 11 w 84"/>
                  <a:gd name="T33" fmla="*/ 31 h 107"/>
                  <a:gd name="T34" fmla="*/ 5 w 84"/>
                  <a:gd name="T35" fmla="*/ 71 h 107"/>
                  <a:gd name="T36" fmla="*/ 9 w 84"/>
                  <a:gd name="T37" fmla="*/ 92 h 107"/>
                  <a:gd name="T38" fmla="*/ 24 w 84"/>
                  <a:gd name="T39" fmla="*/ 102 h 107"/>
                  <a:gd name="T40" fmla="*/ 31 w 84"/>
                  <a:gd name="T41" fmla="*/ 102 h 107"/>
                  <a:gd name="T42" fmla="*/ 56 w 84"/>
                  <a:gd name="T43" fmla="*/ 89 h 107"/>
                  <a:gd name="T44" fmla="*/ 61 w 84"/>
                  <a:gd name="T45" fmla="*/ 64 h 107"/>
                  <a:gd name="T46" fmla="*/ 60 w 84"/>
                  <a:gd name="T47" fmla="*/ 48 h 107"/>
                  <a:gd name="T48" fmla="*/ 60 w 84"/>
                  <a:gd name="T49" fmla="*/ 46 h 107"/>
                  <a:gd name="T50" fmla="*/ 62 w 84"/>
                  <a:gd name="T51" fmla="*/ 43 h 107"/>
                  <a:gd name="T52" fmla="*/ 65 w 84"/>
                  <a:gd name="T53" fmla="*/ 45 h 107"/>
                  <a:gd name="T54" fmla="*/ 65 w 84"/>
                  <a:gd name="T55" fmla="*/ 47 h 107"/>
                  <a:gd name="T56" fmla="*/ 66 w 84"/>
                  <a:gd name="T57" fmla="*/ 51 h 107"/>
                  <a:gd name="T58" fmla="*/ 72 w 84"/>
                  <a:gd name="T59" fmla="*/ 56 h 107"/>
                  <a:gd name="T60" fmla="*/ 77 w 84"/>
                  <a:gd name="T61" fmla="*/ 54 h 107"/>
                  <a:gd name="T62" fmla="*/ 79 w 84"/>
                  <a:gd name="T63" fmla="*/ 49 h 107"/>
                  <a:gd name="T64" fmla="*/ 67 w 84"/>
                  <a:gd name="T65" fmla="*/ 22 h 107"/>
                  <a:gd name="T66" fmla="*/ 55 w 84"/>
                  <a:gd name="T67" fmla="*/ 5 h 107"/>
                  <a:gd name="T68" fmla="*/ 17 w 84"/>
                  <a:gd name="T69" fmla="*/ 13 h 107"/>
                  <a:gd name="T70" fmla="*/ 11 w 84"/>
                  <a:gd name="T71" fmla="*/ 3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4" h="107">
                    <a:moveTo>
                      <a:pt x="31" y="107"/>
                    </a:moveTo>
                    <a:cubicBezTo>
                      <a:pt x="29" y="107"/>
                      <a:pt x="26" y="107"/>
                      <a:pt x="23" y="107"/>
                    </a:cubicBezTo>
                    <a:cubicBezTo>
                      <a:pt x="14" y="106"/>
                      <a:pt x="8" y="101"/>
                      <a:pt x="4" y="94"/>
                    </a:cubicBezTo>
                    <a:cubicBezTo>
                      <a:pt x="1" y="88"/>
                      <a:pt x="0" y="80"/>
                      <a:pt x="0" y="71"/>
                    </a:cubicBezTo>
                    <a:cubicBezTo>
                      <a:pt x="0" y="43"/>
                      <a:pt x="13" y="10"/>
                      <a:pt x="13" y="10"/>
                    </a:cubicBezTo>
                    <a:cubicBezTo>
                      <a:pt x="13" y="9"/>
                      <a:pt x="14" y="8"/>
                      <a:pt x="15" y="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6" y="0"/>
                      <a:pt x="57" y="0"/>
                      <a:pt x="57" y="1"/>
                    </a:cubicBezTo>
                    <a:cubicBezTo>
                      <a:pt x="57" y="1"/>
                      <a:pt x="64" y="9"/>
                      <a:pt x="71" y="19"/>
                    </a:cubicBezTo>
                    <a:cubicBezTo>
                      <a:pt x="77" y="29"/>
                      <a:pt x="84" y="40"/>
                      <a:pt x="84" y="49"/>
                    </a:cubicBezTo>
                    <a:cubicBezTo>
                      <a:pt x="84" y="53"/>
                      <a:pt x="83" y="56"/>
                      <a:pt x="80" y="58"/>
                    </a:cubicBezTo>
                    <a:cubicBezTo>
                      <a:pt x="77" y="60"/>
                      <a:pt x="74" y="61"/>
                      <a:pt x="72" y="61"/>
                    </a:cubicBezTo>
                    <a:cubicBezTo>
                      <a:pt x="70" y="61"/>
                      <a:pt x="68" y="60"/>
                      <a:pt x="66" y="59"/>
                    </a:cubicBezTo>
                    <a:cubicBezTo>
                      <a:pt x="66" y="60"/>
                      <a:pt x="66" y="62"/>
                      <a:pt x="66" y="64"/>
                    </a:cubicBezTo>
                    <a:cubicBezTo>
                      <a:pt x="66" y="73"/>
                      <a:pt x="65" y="83"/>
                      <a:pt x="60" y="92"/>
                    </a:cubicBezTo>
                    <a:cubicBezTo>
                      <a:pt x="55" y="101"/>
                      <a:pt x="46" y="107"/>
                      <a:pt x="31" y="107"/>
                    </a:cubicBezTo>
                    <a:close/>
                    <a:moveTo>
                      <a:pt x="11" y="31"/>
                    </a:moveTo>
                    <a:cubicBezTo>
                      <a:pt x="8" y="43"/>
                      <a:pt x="5" y="58"/>
                      <a:pt x="5" y="71"/>
                    </a:cubicBezTo>
                    <a:cubicBezTo>
                      <a:pt x="5" y="79"/>
                      <a:pt x="6" y="87"/>
                      <a:pt x="9" y="92"/>
                    </a:cubicBezTo>
                    <a:cubicBezTo>
                      <a:pt x="12" y="97"/>
                      <a:pt x="16" y="101"/>
                      <a:pt x="24" y="102"/>
                    </a:cubicBezTo>
                    <a:cubicBezTo>
                      <a:pt x="27" y="102"/>
                      <a:pt x="29" y="102"/>
                      <a:pt x="31" y="102"/>
                    </a:cubicBezTo>
                    <a:cubicBezTo>
                      <a:pt x="44" y="102"/>
                      <a:pt x="51" y="97"/>
                      <a:pt x="56" y="89"/>
                    </a:cubicBezTo>
                    <a:cubicBezTo>
                      <a:pt x="60" y="82"/>
                      <a:pt x="61" y="72"/>
                      <a:pt x="61" y="64"/>
                    </a:cubicBezTo>
                    <a:cubicBezTo>
                      <a:pt x="61" y="57"/>
                      <a:pt x="61" y="51"/>
                      <a:pt x="60" y="48"/>
                    </a:cubicBezTo>
                    <a:cubicBezTo>
                      <a:pt x="60" y="47"/>
                      <a:pt x="60" y="46"/>
                      <a:pt x="60" y="46"/>
                    </a:cubicBezTo>
                    <a:cubicBezTo>
                      <a:pt x="60" y="45"/>
                      <a:pt x="60" y="43"/>
                      <a:pt x="62" y="43"/>
                    </a:cubicBezTo>
                    <a:cubicBezTo>
                      <a:pt x="63" y="43"/>
                      <a:pt x="64" y="44"/>
                      <a:pt x="65" y="45"/>
                    </a:cubicBezTo>
                    <a:cubicBezTo>
                      <a:pt x="65" y="45"/>
                      <a:pt x="65" y="46"/>
                      <a:pt x="65" y="47"/>
                    </a:cubicBezTo>
                    <a:cubicBezTo>
                      <a:pt x="65" y="48"/>
                      <a:pt x="66" y="50"/>
                      <a:pt x="66" y="51"/>
                    </a:cubicBezTo>
                    <a:cubicBezTo>
                      <a:pt x="68" y="54"/>
                      <a:pt x="69" y="56"/>
                      <a:pt x="72" y="56"/>
                    </a:cubicBezTo>
                    <a:cubicBezTo>
                      <a:pt x="73" y="56"/>
                      <a:pt x="75" y="55"/>
                      <a:pt x="77" y="54"/>
                    </a:cubicBezTo>
                    <a:cubicBezTo>
                      <a:pt x="79" y="53"/>
                      <a:pt x="79" y="52"/>
                      <a:pt x="79" y="49"/>
                    </a:cubicBezTo>
                    <a:cubicBezTo>
                      <a:pt x="79" y="43"/>
                      <a:pt x="73" y="31"/>
                      <a:pt x="67" y="22"/>
                    </a:cubicBezTo>
                    <a:cubicBezTo>
                      <a:pt x="62" y="14"/>
                      <a:pt x="57" y="8"/>
                      <a:pt x="55" y="5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6"/>
                      <a:pt x="14" y="23"/>
                      <a:pt x="11" y="3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0" name="Freeform 1206"/>
              <p:cNvSpPr/>
              <p:nvPr/>
            </p:nvSpPr>
            <p:spPr bwMode="auto">
              <a:xfrm>
                <a:off x="5044108" y="793489"/>
                <a:ext cx="89392" cy="109428"/>
              </a:xfrm>
              <a:custGeom>
                <a:avLst/>
                <a:gdLst>
                  <a:gd name="T0" fmla="*/ 2 w 19"/>
                  <a:gd name="T1" fmla="*/ 23 h 23"/>
                  <a:gd name="T2" fmla="*/ 0 w 19"/>
                  <a:gd name="T3" fmla="*/ 20 h 23"/>
                  <a:gd name="T4" fmla="*/ 5 w 19"/>
                  <a:gd name="T5" fmla="*/ 4 h 23"/>
                  <a:gd name="T6" fmla="*/ 10 w 19"/>
                  <a:gd name="T7" fmla="*/ 0 h 23"/>
                  <a:gd name="T8" fmla="*/ 15 w 19"/>
                  <a:gd name="T9" fmla="*/ 5 h 23"/>
                  <a:gd name="T10" fmla="*/ 19 w 19"/>
                  <a:gd name="T11" fmla="*/ 15 h 23"/>
                  <a:gd name="T12" fmla="*/ 17 w 19"/>
                  <a:gd name="T13" fmla="*/ 18 h 23"/>
                  <a:gd name="T14" fmla="*/ 14 w 19"/>
                  <a:gd name="T15" fmla="*/ 17 h 23"/>
                  <a:gd name="T16" fmla="*/ 10 w 19"/>
                  <a:gd name="T17" fmla="*/ 6 h 23"/>
                  <a:gd name="T18" fmla="*/ 10 w 19"/>
                  <a:gd name="T19" fmla="*/ 6 h 23"/>
                  <a:gd name="T20" fmla="*/ 9 w 19"/>
                  <a:gd name="T21" fmla="*/ 7 h 23"/>
                  <a:gd name="T22" fmla="*/ 7 w 19"/>
                  <a:gd name="T23" fmla="*/ 12 h 23"/>
                  <a:gd name="T24" fmla="*/ 5 w 19"/>
                  <a:gd name="T25" fmla="*/ 21 h 23"/>
                  <a:gd name="T26" fmla="*/ 2 w 19"/>
                  <a:gd name="T2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3">
                    <a:moveTo>
                      <a:pt x="2" y="23"/>
                    </a:moveTo>
                    <a:cubicBezTo>
                      <a:pt x="1" y="23"/>
                      <a:pt x="0" y="21"/>
                      <a:pt x="0" y="20"/>
                    </a:cubicBezTo>
                    <a:cubicBezTo>
                      <a:pt x="0" y="20"/>
                      <a:pt x="2" y="10"/>
                      <a:pt x="5" y="4"/>
                    </a:cubicBezTo>
                    <a:cubicBezTo>
                      <a:pt x="6" y="3"/>
                      <a:pt x="7" y="1"/>
                      <a:pt x="10" y="0"/>
                    </a:cubicBezTo>
                    <a:cubicBezTo>
                      <a:pt x="13" y="0"/>
                      <a:pt x="14" y="2"/>
                      <a:pt x="15" y="5"/>
                    </a:cubicBezTo>
                    <a:cubicBezTo>
                      <a:pt x="17" y="7"/>
                      <a:pt x="18" y="10"/>
                      <a:pt x="19" y="15"/>
                    </a:cubicBezTo>
                    <a:cubicBezTo>
                      <a:pt x="19" y="17"/>
                      <a:pt x="19" y="18"/>
                      <a:pt x="17" y="18"/>
                    </a:cubicBezTo>
                    <a:cubicBezTo>
                      <a:pt x="16" y="19"/>
                      <a:pt x="14" y="18"/>
                      <a:pt x="14" y="17"/>
                    </a:cubicBezTo>
                    <a:cubicBezTo>
                      <a:pt x="13" y="10"/>
                      <a:pt x="11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9" y="7"/>
                    </a:cubicBezTo>
                    <a:cubicBezTo>
                      <a:pt x="8" y="8"/>
                      <a:pt x="8" y="10"/>
                      <a:pt x="7" y="12"/>
                    </a:cubicBezTo>
                    <a:cubicBezTo>
                      <a:pt x="6" y="17"/>
                      <a:pt x="5" y="21"/>
                      <a:pt x="5" y="21"/>
                    </a:cubicBezTo>
                    <a:cubicBezTo>
                      <a:pt x="5" y="22"/>
                      <a:pt x="4" y="23"/>
                      <a:pt x="2" y="2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1" name="Freeform 1207"/>
              <p:cNvSpPr/>
              <p:nvPr/>
            </p:nvSpPr>
            <p:spPr bwMode="auto">
              <a:xfrm>
                <a:off x="5044108" y="631659"/>
                <a:ext cx="80144" cy="214232"/>
              </a:xfrm>
              <a:custGeom>
                <a:avLst/>
                <a:gdLst>
                  <a:gd name="T0" fmla="*/ 6 w 17"/>
                  <a:gd name="T1" fmla="*/ 42 h 45"/>
                  <a:gd name="T2" fmla="*/ 3 w 17"/>
                  <a:gd name="T3" fmla="*/ 36 h 45"/>
                  <a:gd name="T4" fmla="*/ 0 w 17"/>
                  <a:gd name="T5" fmla="*/ 28 h 45"/>
                  <a:gd name="T6" fmla="*/ 0 w 17"/>
                  <a:gd name="T7" fmla="*/ 28 h 45"/>
                  <a:gd name="T8" fmla="*/ 2 w 17"/>
                  <a:gd name="T9" fmla="*/ 25 h 45"/>
                  <a:gd name="T10" fmla="*/ 5 w 17"/>
                  <a:gd name="T11" fmla="*/ 26 h 45"/>
                  <a:gd name="T12" fmla="*/ 7 w 17"/>
                  <a:gd name="T13" fmla="*/ 32 h 45"/>
                  <a:gd name="T14" fmla="*/ 10 w 17"/>
                  <a:gd name="T15" fmla="*/ 38 h 45"/>
                  <a:gd name="T16" fmla="*/ 12 w 17"/>
                  <a:gd name="T17" fmla="*/ 14 h 45"/>
                  <a:gd name="T18" fmla="*/ 10 w 17"/>
                  <a:gd name="T19" fmla="*/ 5 h 45"/>
                  <a:gd name="T20" fmla="*/ 10 w 17"/>
                  <a:gd name="T21" fmla="*/ 5 h 45"/>
                  <a:gd name="T22" fmla="*/ 8 w 17"/>
                  <a:gd name="T23" fmla="*/ 2 h 45"/>
                  <a:gd name="T24" fmla="*/ 11 w 17"/>
                  <a:gd name="T25" fmla="*/ 0 h 45"/>
                  <a:gd name="T26" fmla="*/ 16 w 17"/>
                  <a:gd name="T27" fmla="*/ 6 h 45"/>
                  <a:gd name="T28" fmla="*/ 17 w 17"/>
                  <a:gd name="T29" fmla="*/ 14 h 45"/>
                  <a:gd name="T30" fmla="*/ 15 w 17"/>
                  <a:gd name="T31" fmla="*/ 39 h 45"/>
                  <a:gd name="T32" fmla="*/ 14 w 17"/>
                  <a:gd name="T33" fmla="*/ 43 h 45"/>
                  <a:gd name="T34" fmla="*/ 10 w 17"/>
                  <a:gd name="T35" fmla="*/ 45 h 45"/>
                  <a:gd name="T36" fmla="*/ 6 w 17"/>
                  <a:gd name="T37" fmla="*/ 4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45">
                    <a:moveTo>
                      <a:pt x="6" y="42"/>
                    </a:moveTo>
                    <a:cubicBezTo>
                      <a:pt x="5" y="40"/>
                      <a:pt x="4" y="38"/>
                      <a:pt x="3" y="36"/>
                    </a:cubicBezTo>
                    <a:cubicBezTo>
                      <a:pt x="1" y="32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6"/>
                      <a:pt x="0" y="25"/>
                      <a:pt x="2" y="25"/>
                    </a:cubicBezTo>
                    <a:cubicBezTo>
                      <a:pt x="3" y="24"/>
                      <a:pt x="4" y="25"/>
                      <a:pt x="5" y="26"/>
                    </a:cubicBezTo>
                    <a:cubicBezTo>
                      <a:pt x="5" y="26"/>
                      <a:pt x="6" y="29"/>
                      <a:pt x="7" y="32"/>
                    </a:cubicBezTo>
                    <a:cubicBezTo>
                      <a:pt x="8" y="34"/>
                      <a:pt x="9" y="37"/>
                      <a:pt x="10" y="38"/>
                    </a:cubicBezTo>
                    <a:cubicBezTo>
                      <a:pt x="11" y="31"/>
                      <a:pt x="12" y="21"/>
                      <a:pt x="12" y="14"/>
                    </a:cubicBezTo>
                    <a:cubicBezTo>
                      <a:pt x="12" y="10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3"/>
                      <a:pt x="8" y="2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4" y="1"/>
                      <a:pt x="15" y="3"/>
                      <a:pt x="16" y="6"/>
                    </a:cubicBezTo>
                    <a:cubicBezTo>
                      <a:pt x="17" y="8"/>
                      <a:pt x="17" y="11"/>
                      <a:pt x="17" y="14"/>
                    </a:cubicBezTo>
                    <a:cubicBezTo>
                      <a:pt x="17" y="22"/>
                      <a:pt x="15" y="32"/>
                      <a:pt x="15" y="39"/>
                    </a:cubicBezTo>
                    <a:cubicBezTo>
                      <a:pt x="14" y="41"/>
                      <a:pt x="14" y="42"/>
                      <a:pt x="14" y="43"/>
                    </a:cubicBezTo>
                    <a:cubicBezTo>
                      <a:pt x="13" y="44"/>
                      <a:pt x="12" y="45"/>
                      <a:pt x="10" y="45"/>
                    </a:cubicBezTo>
                    <a:cubicBezTo>
                      <a:pt x="7" y="45"/>
                      <a:pt x="7" y="43"/>
                      <a:pt x="6" y="42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2" name="Freeform 1208"/>
              <p:cNvSpPr>
                <a:spLocks noEditPoints="1"/>
              </p:cNvSpPr>
              <p:nvPr/>
            </p:nvSpPr>
            <p:spPr bwMode="auto">
              <a:xfrm>
                <a:off x="5423251" y="850515"/>
                <a:ext cx="403804" cy="508608"/>
              </a:xfrm>
              <a:custGeom>
                <a:avLst/>
                <a:gdLst>
                  <a:gd name="T0" fmla="*/ 25 w 85"/>
                  <a:gd name="T1" fmla="*/ 92 h 107"/>
                  <a:gd name="T2" fmla="*/ 18 w 85"/>
                  <a:gd name="T3" fmla="*/ 64 h 107"/>
                  <a:gd name="T4" fmla="*/ 18 w 85"/>
                  <a:gd name="T5" fmla="*/ 59 h 107"/>
                  <a:gd name="T6" fmla="*/ 13 w 85"/>
                  <a:gd name="T7" fmla="*/ 61 h 107"/>
                  <a:gd name="T8" fmla="*/ 5 w 85"/>
                  <a:gd name="T9" fmla="*/ 58 h 107"/>
                  <a:gd name="T10" fmla="*/ 1 w 85"/>
                  <a:gd name="T11" fmla="*/ 49 h 107"/>
                  <a:gd name="T12" fmla="*/ 14 w 85"/>
                  <a:gd name="T13" fmla="*/ 19 h 107"/>
                  <a:gd name="T14" fmla="*/ 27 w 85"/>
                  <a:gd name="T15" fmla="*/ 1 h 107"/>
                  <a:gd name="T16" fmla="*/ 30 w 85"/>
                  <a:gd name="T17" fmla="*/ 0 h 107"/>
                  <a:gd name="T18" fmla="*/ 70 w 85"/>
                  <a:gd name="T19" fmla="*/ 8 h 107"/>
                  <a:gd name="T20" fmla="*/ 69 w 85"/>
                  <a:gd name="T21" fmla="*/ 11 h 107"/>
                  <a:gd name="T22" fmla="*/ 67 w 85"/>
                  <a:gd name="T23" fmla="*/ 12 h 107"/>
                  <a:gd name="T24" fmla="*/ 69 w 85"/>
                  <a:gd name="T25" fmla="*/ 11 h 107"/>
                  <a:gd name="T26" fmla="*/ 70 w 85"/>
                  <a:gd name="T27" fmla="*/ 8 h 107"/>
                  <a:gd name="T28" fmla="*/ 72 w 85"/>
                  <a:gd name="T29" fmla="*/ 10 h 107"/>
                  <a:gd name="T30" fmla="*/ 85 w 85"/>
                  <a:gd name="T31" fmla="*/ 71 h 107"/>
                  <a:gd name="T32" fmla="*/ 80 w 85"/>
                  <a:gd name="T33" fmla="*/ 94 h 107"/>
                  <a:gd name="T34" fmla="*/ 62 w 85"/>
                  <a:gd name="T35" fmla="*/ 107 h 107"/>
                  <a:gd name="T36" fmla="*/ 53 w 85"/>
                  <a:gd name="T37" fmla="*/ 107 h 107"/>
                  <a:gd name="T38" fmla="*/ 53 w 85"/>
                  <a:gd name="T39" fmla="*/ 107 h 107"/>
                  <a:gd name="T40" fmla="*/ 25 w 85"/>
                  <a:gd name="T41" fmla="*/ 92 h 107"/>
                  <a:gd name="T42" fmla="*/ 23 w 85"/>
                  <a:gd name="T43" fmla="*/ 64 h 107"/>
                  <a:gd name="T44" fmla="*/ 29 w 85"/>
                  <a:gd name="T45" fmla="*/ 89 h 107"/>
                  <a:gd name="T46" fmla="*/ 53 w 85"/>
                  <a:gd name="T47" fmla="*/ 102 h 107"/>
                  <a:gd name="T48" fmla="*/ 61 w 85"/>
                  <a:gd name="T49" fmla="*/ 102 h 107"/>
                  <a:gd name="T50" fmla="*/ 76 w 85"/>
                  <a:gd name="T51" fmla="*/ 92 h 107"/>
                  <a:gd name="T52" fmla="*/ 80 w 85"/>
                  <a:gd name="T53" fmla="*/ 71 h 107"/>
                  <a:gd name="T54" fmla="*/ 74 w 85"/>
                  <a:gd name="T55" fmla="*/ 31 h 107"/>
                  <a:gd name="T56" fmla="*/ 68 w 85"/>
                  <a:gd name="T57" fmla="*/ 13 h 107"/>
                  <a:gd name="T58" fmla="*/ 30 w 85"/>
                  <a:gd name="T59" fmla="*/ 5 h 107"/>
                  <a:gd name="T60" fmla="*/ 18 w 85"/>
                  <a:gd name="T61" fmla="*/ 22 h 107"/>
                  <a:gd name="T62" fmla="*/ 6 w 85"/>
                  <a:gd name="T63" fmla="*/ 49 h 107"/>
                  <a:gd name="T64" fmla="*/ 8 w 85"/>
                  <a:gd name="T65" fmla="*/ 54 h 107"/>
                  <a:gd name="T66" fmla="*/ 13 w 85"/>
                  <a:gd name="T67" fmla="*/ 56 h 107"/>
                  <a:gd name="T68" fmla="*/ 19 w 85"/>
                  <a:gd name="T69" fmla="*/ 51 h 107"/>
                  <a:gd name="T70" fmla="*/ 20 w 85"/>
                  <a:gd name="T71" fmla="*/ 47 h 107"/>
                  <a:gd name="T72" fmla="*/ 20 w 85"/>
                  <a:gd name="T73" fmla="*/ 45 h 107"/>
                  <a:gd name="T74" fmla="*/ 23 w 85"/>
                  <a:gd name="T75" fmla="*/ 43 h 107"/>
                  <a:gd name="T76" fmla="*/ 25 w 85"/>
                  <a:gd name="T77" fmla="*/ 46 h 107"/>
                  <a:gd name="T78" fmla="*/ 25 w 85"/>
                  <a:gd name="T79" fmla="*/ 48 h 107"/>
                  <a:gd name="T80" fmla="*/ 23 w 85"/>
                  <a:gd name="T81" fmla="*/ 6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107">
                    <a:moveTo>
                      <a:pt x="25" y="92"/>
                    </a:moveTo>
                    <a:cubicBezTo>
                      <a:pt x="20" y="83"/>
                      <a:pt x="18" y="72"/>
                      <a:pt x="18" y="64"/>
                    </a:cubicBezTo>
                    <a:cubicBezTo>
                      <a:pt x="18" y="62"/>
                      <a:pt x="18" y="60"/>
                      <a:pt x="18" y="59"/>
                    </a:cubicBezTo>
                    <a:cubicBezTo>
                      <a:pt x="17" y="60"/>
                      <a:pt x="15" y="61"/>
                      <a:pt x="13" y="61"/>
                    </a:cubicBezTo>
                    <a:cubicBezTo>
                      <a:pt x="10" y="61"/>
                      <a:pt x="8" y="60"/>
                      <a:pt x="5" y="58"/>
                    </a:cubicBezTo>
                    <a:cubicBezTo>
                      <a:pt x="2" y="56"/>
                      <a:pt x="0" y="53"/>
                      <a:pt x="1" y="49"/>
                    </a:cubicBezTo>
                    <a:cubicBezTo>
                      <a:pt x="1" y="40"/>
                      <a:pt x="7" y="29"/>
                      <a:pt x="14" y="19"/>
                    </a:cubicBezTo>
                    <a:cubicBezTo>
                      <a:pt x="21" y="9"/>
                      <a:pt x="27" y="1"/>
                      <a:pt x="27" y="1"/>
                    </a:cubicBezTo>
                    <a:cubicBezTo>
                      <a:pt x="28" y="0"/>
                      <a:pt x="29" y="0"/>
                      <a:pt x="30" y="0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1" y="8"/>
                      <a:pt x="71" y="9"/>
                      <a:pt x="72" y="10"/>
                    </a:cubicBezTo>
                    <a:cubicBezTo>
                      <a:pt x="72" y="10"/>
                      <a:pt x="85" y="43"/>
                      <a:pt x="85" y="71"/>
                    </a:cubicBezTo>
                    <a:cubicBezTo>
                      <a:pt x="85" y="80"/>
                      <a:pt x="84" y="88"/>
                      <a:pt x="80" y="94"/>
                    </a:cubicBezTo>
                    <a:cubicBezTo>
                      <a:pt x="77" y="101"/>
                      <a:pt x="70" y="106"/>
                      <a:pt x="62" y="107"/>
                    </a:cubicBezTo>
                    <a:cubicBezTo>
                      <a:pt x="59" y="107"/>
                      <a:pt x="56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39" y="107"/>
                      <a:pt x="30" y="101"/>
                      <a:pt x="25" y="92"/>
                    </a:cubicBezTo>
                    <a:close/>
                    <a:moveTo>
                      <a:pt x="23" y="64"/>
                    </a:moveTo>
                    <a:cubicBezTo>
                      <a:pt x="23" y="72"/>
                      <a:pt x="25" y="82"/>
                      <a:pt x="29" y="89"/>
                    </a:cubicBezTo>
                    <a:cubicBezTo>
                      <a:pt x="33" y="97"/>
                      <a:pt x="40" y="102"/>
                      <a:pt x="53" y="102"/>
                    </a:cubicBezTo>
                    <a:cubicBezTo>
                      <a:pt x="56" y="102"/>
                      <a:pt x="58" y="102"/>
                      <a:pt x="61" y="102"/>
                    </a:cubicBezTo>
                    <a:cubicBezTo>
                      <a:pt x="68" y="101"/>
                      <a:pt x="73" y="97"/>
                      <a:pt x="76" y="92"/>
                    </a:cubicBezTo>
                    <a:cubicBezTo>
                      <a:pt x="79" y="87"/>
                      <a:pt x="80" y="79"/>
                      <a:pt x="80" y="71"/>
                    </a:cubicBezTo>
                    <a:cubicBezTo>
                      <a:pt x="80" y="58"/>
                      <a:pt x="77" y="43"/>
                      <a:pt x="74" y="31"/>
                    </a:cubicBezTo>
                    <a:cubicBezTo>
                      <a:pt x="71" y="23"/>
                      <a:pt x="69" y="16"/>
                      <a:pt x="68" y="1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8"/>
                      <a:pt x="23" y="14"/>
                      <a:pt x="18" y="22"/>
                    </a:cubicBezTo>
                    <a:cubicBezTo>
                      <a:pt x="12" y="31"/>
                      <a:pt x="5" y="43"/>
                      <a:pt x="6" y="49"/>
                    </a:cubicBezTo>
                    <a:cubicBezTo>
                      <a:pt x="6" y="52"/>
                      <a:pt x="6" y="53"/>
                      <a:pt x="8" y="54"/>
                    </a:cubicBezTo>
                    <a:cubicBezTo>
                      <a:pt x="10" y="55"/>
                      <a:pt x="12" y="56"/>
                      <a:pt x="13" y="56"/>
                    </a:cubicBezTo>
                    <a:cubicBezTo>
                      <a:pt x="16" y="56"/>
                      <a:pt x="17" y="54"/>
                      <a:pt x="19" y="51"/>
                    </a:cubicBezTo>
                    <a:cubicBezTo>
                      <a:pt x="19" y="50"/>
                      <a:pt x="19" y="48"/>
                      <a:pt x="20" y="47"/>
                    </a:cubicBezTo>
                    <a:cubicBezTo>
                      <a:pt x="20" y="46"/>
                      <a:pt x="20" y="45"/>
                      <a:pt x="20" y="45"/>
                    </a:cubicBezTo>
                    <a:cubicBezTo>
                      <a:pt x="20" y="44"/>
                      <a:pt x="22" y="43"/>
                      <a:pt x="23" y="43"/>
                    </a:cubicBezTo>
                    <a:cubicBezTo>
                      <a:pt x="24" y="43"/>
                      <a:pt x="25" y="45"/>
                      <a:pt x="25" y="46"/>
                    </a:cubicBezTo>
                    <a:cubicBezTo>
                      <a:pt x="25" y="46"/>
                      <a:pt x="25" y="47"/>
                      <a:pt x="25" y="48"/>
                    </a:cubicBezTo>
                    <a:cubicBezTo>
                      <a:pt x="24" y="51"/>
                      <a:pt x="23" y="57"/>
                      <a:pt x="23" y="6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3" name="Freeform 1209"/>
              <p:cNvSpPr/>
              <p:nvPr/>
            </p:nvSpPr>
            <p:spPr bwMode="auto">
              <a:xfrm>
                <a:off x="5386262" y="859762"/>
                <a:ext cx="531726" cy="522479"/>
              </a:xfrm>
              <a:custGeom>
                <a:avLst/>
                <a:gdLst>
                  <a:gd name="T0" fmla="*/ 77 w 112"/>
                  <a:gd name="T1" fmla="*/ 9 h 110"/>
                  <a:gd name="T2" fmla="*/ 37 w 112"/>
                  <a:gd name="T3" fmla="*/ 0 h 110"/>
                  <a:gd name="T4" fmla="*/ 14 w 112"/>
                  <a:gd name="T5" fmla="*/ 54 h 110"/>
                  <a:gd name="T6" fmla="*/ 31 w 112"/>
                  <a:gd name="T7" fmla="*/ 44 h 110"/>
                  <a:gd name="T8" fmla="*/ 69 w 112"/>
                  <a:gd name="T9" fmla="*/ 102 h 110"/>
                  <a:gd name="T10" fmla="*/ 77 w 112"/>
                  <a:gd name="T11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" h="110">
                    <a:moveTo>
                      <a:pt x="77" y="9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0" y="45"/>
                      <a:pt x="14" y="54"/>
                    </a:cubicBezTo>
                    <a:cubicBezTo>
                      <a:pt x="28" y="63"/>
                      <a:pt x="31" y="44"/>
                      <a:pt x="31" y="44"/>
                    </a:cubicBezTo>
                    <a:cubicBezTo>
                      <a:pt x="31" y="44"/>
                      <a:pt x="17" y="110"/>
                      <a:pt x="69" y="102"/>
                    </a:cubicBezTo>
                    <a:cubicBezTo>
                      <a:pt x="112" y="96"/>
                      <a:pt x="77" y="9"/>
                      <a:pt x="7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1211"/>
              <p:cNvSpPr>
                <a:spLocks noEditPoints="1"/>
              </p:cNvSpPr>
              <p:nvPr/>
            </p:nvSpPr>
            <p:spPr bwMode="auto">
              <a:xfrm>
                <a:off x="5423251" y="850514"/>
                <a:ext cx="403804" cy="508607"/>
              </a:xfrm>
              <a:custGeom>
                <a:avLst/>
                <a:gdLst>
                  <a:gd name="T0" fmla="*/ 25 w 85"/>
                  <a:gd name="T1" fmla="*/ 92 h 107"/>
                  <a:gd name="T2" fmla="*/ 18 w 85"/>
                  <a:gd name="T3" fmla="*/ 64 h 107"/>
                  <a:gd name="T4" fmla="*/ 18 w 85"/>
                  <a:gd name="T5" fmla="*/ 59 h 107"/>
                  <a:gd name="T6" fmla="*/ 13 w 85"/>
                  <a:gd name="T7" fmla="*/ 61 h 107"/>
                  <a:gd name="T8" fmla="*/ 5 w 85"/>
                  <a:gd name="T9" fmla="*/ 58 h 107"/>
                  <a:gd name="T10" fmla="*/ 1 w 85"/>
                  <a:gd name="T11" fmla="*/ 49 h 107"/>
                  <a:gd name="T12" fmla="*/ 14 w 85"/>
                  <a:gd name="T13" fmla="*/ 19 h 107"/>
                  <a:gd name="T14" fmla="*/ 27 w 85"/>
                  <a:gd name="T15" fmla="*/ 1 h 107"/>
                  <a:gd name="T16" fmla="*/ 30 w 85"/>
                  <a:gd name="T17" fmla="*/ 0 h 107"/>
                  <a:gd name="T18" fmla="*/ 70 w 85"/>
                  <a:gd name="T19" fmla="*/ 8 h 107"/>
                  <a:gd name="T20" fmla="*/ 69 w 85"/>
                  <a:gd name="T21" fmla="*/ 11 h 107"/>
                  <a:gd name="T22" fmla="*/ 67 w 85"/>
                  <a:gd name="T23" fmla="*/ 12 h 107"/>
                  <a:gd name="T24" fmla="*/ 69 w 85"/>
                  <a:gd name="T25" fmla="*/ 11 h 107"/>
                  <a:gd name="T26" fmla="*/ 70 w 85"/>
                  <a:gd name="T27" fmla="*/ 8 h 107"/>
                  <a:gd name="T28" fmla="*/ 72 w 85"/>
                  <a:gd name="T29" fmla="*/ 10 h 107"/>
                  <a:gd name="T30" fmla="*/ 85 w 85"/>
                  <a:gd name="T31" fmla="*/ 71 h 107"/>
                  <a:gd name="T32" fmla="*/ 80 w 85"/>
                  <a:gd name="T33" fmla="*/ 94 h 107"/>
                  <a:gd name="T34" fmla="*/ 62 w 85"/>
                  <a:gd name="T35" fmla="*/ 107 h 107"/>
                  <a:gd name="T36" fmla="*/ 53 w 85"/>
                  <a:gd name="T37" fmla="*/ 107 h 107"/>
                  <a:gd name="T38" fmla="*/ 53 w 85"/>
                  <a:gd name="T39" fmla="*/ 107 h 107"/>
                  <a:gd name="T40" fmla="*/ 25 w 85"/>
                  <a:gd name="T41" fmla="*/ 92 h 107"/>
                  <a:gd name="T42" fmla="*/ 23 w 85"/>
                  <a:gd name="T43" fmla="*/ 64 h 107"/>
                  <a:gd name="T44" fmla="*/ 29 w 85"/>
                  <a:gd name="T45" fmla="*/ 89 h 107"/>
                  <a:gd name="T46" fmla="*/ 53 w 85"/>
                  <a:gd name="T47" fmla="*/ 102 h 107"/>
                  <a:gd name="T48" fmla="*/ 61 w 85"/>
                  <a:gd name="T49" fmla="*/ 102 h 107"/>
                  <a:gd name="T50" fmla="*/ 76 w 85"/>
                  <a:gd name="T51" fmla="*/ 92 h 107"/>
                  <a:gd name="T52" fmla="*/ 80 w 85"/>
                  <a:gd name="T53" fmla="*/ 71 h 107"/>
                  <a:gd name="T54" fmla="*/ 74 w 85"/>
                  <a:gd name="T55" fmla="*/ 31 h 107"/>
                  <a:gd name="T56" fmla="*/ 68 w 85"/>
                  <a:gd name="T57" fmla="*/ 13 h 107"/>
                  <a:gd name="T58" fmla="*/ 30 w 85"/>
                  <a:gd name="T59" fmla="*/ 5 h 107"/>
                  <a:gd name="T60" fmla="*/ 18 w 85"/>
                  <a:gd name="T61" fmla="*/ 22 h 107"/>
                  <a:gd name="T62" fmla="*/ 6 w 85"/>
                  <a:gd name="T63" fmla="*/ 49 h 107"/>
                  <a:gd name="T64" fmla="*/ 8 w 85"/>
                  <a:gd name="T65" fmla="*/ 54 h 107"/>
                  <a:gd name="T66" fmla="*/ 13 w 85"/>
                  <a:gd name="T67" fmla="*/ 56 h 107"/>
                  <a:gd name="T68" fmla="*/ 19 w 85"/>
                  <a:gd name="T69" fmla="*/ 51 h 107"/>
                  <a:gd name="T70" fmla="*/ 20 w 85"/>
                  <a:gd name="T71" fmla="*/ 47 h 107"/>
                  <a:gd name="T72" fmla="*/ 20 w 85"/>
                  <a:gd name="T73" fmla="*/ 45 h 107"/>
                  <a:gd name="T74" fmla="*/ 23 w 85"/>
                  <a:gd name="T75" fmla="*/ 43 h 107"/>
                  <a:gd name="T76" fmla="*/ 25 w 85"/>
                  <a:gd name="T77" fmla="*/ 46 h 107"/>
                  <a:gd name="T78" fmla="*/ 25 w 85"/>
                  <a:gd name="T79" fmla="*/ 48 h 107"/>
                  <a:gd name="T80" fmla="*/ 23 w 85"/>
                  <a:gd name="T81" fmla="*/ 6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107">
                    <a:moveTo>
                      <a:pt x="25" y="92"/>
                    </a:moveTo>
                    <a:cubicBezTo>
                      <a:pt x="20" y="83"/>
                      <a:pt x="18" y="72"/>
                      <a:pt x="18" y="64"/>
                    </a:cubicBezTo>
                    <a:cubicBezTo>
                      <a:pt x="18" y="62"/>
                      <a:pt x="18" y="60"/>
                      <a:pt x="18" y="59"/>
                    </a:cubicBezTo>
                    <a:cubicBezTo>
                      <a:pt x="17" y="60"/>
                      <a:pt x="15" y="61"/>
                      <a:pt x="13" y="61"/>
                    </a:cubicBezTo>
                    <a:cubicBezTo>
                      <a:pt x="10" y="61"/>
                      <a:pt x="8" y="60"/>
                      <a:pt x="5" y="58"/>
                    </a:cubicBezTo>
                    <a:cubicBezTo>
                      <a:pt x="2" y="56"/>
                      <a:pt x="0" y="53"/>
                      <a:pt x="1" y="49"/>
                    </a:cubicBezTo>
                    <a:cubicBezTo>
                      <a:pt x="1" y="40"/>
                      <a:pt x="7" y="29"/>
                      <a:pt x="14" y="19"/>
                    </a:cubicBezTo>
                    <a:cubicBezTo>
                      <a:pt x="21" y="9"/>
                      <a:pt x="27" y="1"/>
                      <a:pt x="27" y="1"/>
                    </a:cubicBezTo>
                    <a:cubicBezTo>
                      <a:pt x="28" y="0"/>
                      <a:pt x="29" y="0"/>
                      <a:pt x="30" y="0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1" y="8"/>
                      <a:pt x="71" y="9"/>
                      <a:pt x="72" y="10"/>
                    </a:cubicBezTo>
                    <a:cubicBezTo>
                      <a:pt x="72" y="10"/>
                      <a:pt x="85" y="43"/>
                      <a:pt x="85" y="71"/>
                    </a:cubicBezTo>
                    <a:cubicBezTo>
                      <a:pt x="85" y="80"/>
                      <a:pt x="84" y="88"/>
                      <a:pt x="80" y="94"/>
                    </a:cubicBezTo>
                    <a:cubicBezTo>
                      <a:pt x="77" y="101"/>
                      <a:pt x="70" y="106"/>
                      <a:pt x="62" y="107"/>
                    </a:cubicBezTo>
                    <a:cubicBezTo>
                      <a:pt x="59" y="107"/>
                      <a:pt x="56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39" y="107"/>
                      <a:pt x="30" y="101"/>
                      <a:pt x="25" y="92"/>
                    </a:cubicBezTo>
                    <a:close/>
                    <a:moveTo>
                      <a:pt x="23" y="64"/>
                    </a:moveTo>
                    <a:cubicBezTo>
                      <a:pt x="23" y="72"/>
                      <a:pt x="25" y="82"/>
                      <a:pt x="29" y="89"/>
                    </a:cubicBezTo>
                    <a:cubicBezTo>
                      <a:pt x="33" y="97"/>
                      <a:pt x="40" y="102"/>
                      <a:pt x="53" y="102"/>
                    </a:cubicBezTo>
                    <a:cubicBezTo>
                      <a:pt x="56" y="102"/>
                      <a:pt x="58" y="102"/>
                      <a:pt x="61" y="102"/>
                    </a:cubicBezTo>
                    <a:cubicBezTo>
                      <a:pt x="68" y="101"/>
                      <a:pt x="73" y="97"/>
                      <a:pt x="76" y="92"/>
                    </a:cubicBezTo>
                    <a:cubicBezTo>
                      <a:pt x="79" y="87"/>
                      <a:pt x="80" y="79"/>
                      <a:pt x="80" y="71"/>
                    </a:cubicBezTo>
                    <a:cubicBezTo>
                      <a:pt x="80" y="58"/>
                      <a:pt x="77" y="43"/>
                      <a:pt x="74" y="31"/>
                    </a:cubicBezTo>
                    <a:cubicBezTo>
                      <a:pt x="71" y="23"/>
                      <a:pt x="69" y="16"/>
                      <a:pt x="68" y="1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8"/>
                      <a:pt x="23" y="14"/>
                      <a:pt x="18" y="22"/>
                    </a:cubicBezTo>
                    <a:cubicBezTo>
                      <a:pt x="12" y="31"/>
                      <a:pt x="5" y="43"/>
                      <a:pt x="6" y="49"/>
                    </a:cubicBezTo>
                    <a:cubicBezTo>
                      <a:pt x="6" y="52"/>
                      <a:pt x="6" y="53"/>
                      <a:pt x="8" y="54"/>
                    </a:cubicBezTo>
                    <a:cubicBezTo>
                      <a:pt x="10" y="55"/>
                      <a:pt x="12" y="56"/>
                      <a:pt x="13" y="56"/>
                    </a:cubicBezTo>
                    <a:cubicBezTo>
                      <a:pt x="16" y="56"/>
                      <a:pt x="17" y="54"/>
                      <a:pt x="19" y="51"/>
                    </a:cubicBezTo>
                    <a:cubicBezTo>
                      <a:pt x="19" y="50"/>
                      <a:pt x="19" y="48"/>
                      <a:pt x="20" y="47"/>
                    </a:cubicBezTo>
                    <a:cubicBezTo>
                      <a:pt x="20" y="46"/>
                      <a:pt x="20" y="45"/>
                      <a:pt x="20" y="45"/>
                    </a:cubicBezTo>
                    <a:cubicBezTo>
                      <a:pt x="20" y="44"/>
                      <a:pt x="22" y="43"/>
                      <a:pt x="23" y="43"/>
                    </a:cubicBezTo>
                    <a:cubicBezTo>
                      <a:pt x="24" y="43"/>
                      <a:pt x="25" y="45"/>
                      <a:pt x="25" y="46"/>
                    </a:cubicBezTo>
                    <a:cubicBezTo>
                      <a:pt x="25" y="46"/>
                      <a:pt x="25" y="47"/>
                      <a:pt x="25" y="48"/>
                    </a:cubicBezTo>
                    <a:cubicBezTo>
                      <a:pt x="24" y="51"/>
                      <a:pt x="23" y="57"/>
                      <a:pt x="23" y="6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1212"/>
              <p:cNvSpPr/>
              <p:nvPr/>
            </p:nvSpPr>
            <p:spPr bwMode="auto">
              <a:xfrm>
                <a:off x="5623612" y="793489"/>
                <a:ext cx="94015" cy="109428"/>
              </a:xfrm>
              <a:custGeom>
                <a:avLst/>
                <a:gdLst>
                  <a:gd name="T0" fmla="*/ 15 w 20"/>
                  <a:gd name="T1" fmla="*/ 21 h 23"/>
                  <a:gd name="T2" fmla="*/ 12 w 20"/>
                  <a:gd name="T3" fmla="*/ 9 h 23"/>
                  <a:gd name="T4" fmla="*/ 10 w 20"/>
                  <a:gd name="T5" fmla="*/ 6 h 23"/>
                  <a:gd name="T6" fmla="*/ 9 w 20"/>
                  <a:gd name="T7" fmla="*/ 6 h 23"/>
                  <a:gd name="T8" fmla="*/ 7 w 20"/>
                  <a:gd name="T9" fmla="*/ 11 h 23"/>
                  <a:gd name="T10" fmla="*/ 6 w 20"/>
                  <a:gd name="T11" fmla="*/ 17 h 23"/>
                  <a:gd name="T12" fmla="*/ 6 w 20"/>
                  <a:gd name="T13" fmla="*/ 17 h 23"/>
                  <a:gd name="T14" fmla="*/ 3 w 20"/>
                  <a:gd name="T15" fmla="*/ 19 h 23"/>
                  <a:gd name="T16" fmla="*/ 1 w 20"/>
                  <a:gd name="T17" fmla="*/ 16 h 23"/>
                  <a:gd name="T18" fmla="*/ 5 w 20"/>
                  <a:gd name="T19" fmla="*/ 4 h 23"/>
                  <a:gd name="T20" fmla="*/ 10 w 20"/>
                  <a:gd name="T21" fmla="*/ 0 h 23"/>
                  <a:gd name="T22" fmla="*/ 16 w 20"/>
                  <a:gd name="T23" fmla="*/ 6 h 23"/>
                  <a:gd name="T24" fmla="*/ 20 w 20"/>
                  <a:gd name="T25" fmla="*/ 20 h 23"/>
                  <a:gd name="T26" fmla="*/ 18 w 20"/>
                  <a:gd name="T27" fmla="*/ 23 h 23"/>
                  <a:gd name="T28" fmla="*/ 18 w 20"/>
                  <a:gd name="T29" fmla="*/ 23 h 23"/>
                  <a:gd name="T30" fmla="*/ 15 w 20"/>
                  <a:gd name="T31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3">
                    <a:moveTo>
                      <a:pt x="15" y="21"/>
                    </a:moveTo>
                    <a:cubicBezTo>
                      <a:pt x="14" y="15"/>
                      <a:pt x="13" y="11"/>
                      <a:pt x="12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8" y="9"/>
                      <a:pt x="7" y="11"/>
                    </a:cubicBezTo>
                    <a:cubicBezTo>
                      <a:pt x="6" y="14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9"/>
                      <a:pt x="4" y="19"/>
                      <a:pt x="3" y="19"/>
                    </a:cubicBezTo>
                    <a:cubicBezTo>
                      <a:pt x="1" y="19"/>
                      <a:pt x="0" y="18"/>
                      <a:pt x="1" y="16"/>
                    </a:cubicBezTo>
                    <a:cubicBezTo>
                      <a:pt x="1" y="16"/>
                      <a:pt x="2" y="8"/>
                      <a:pt x="5" y="4"/>
                    </a:cubicBezTo>
                    <a:cubicBezTo>
                      <a:pt x="6" y="2"/>
                      <a:pt x="7" y="0"/>
                      <a:pt x="10" y="0"/>
                    </a:cubicBezTo>
                    <a:cubicBezTo>
                      <a:pt x="13" y="1"/>
                      <a:pt x="14" y="3"/>
                      <a:pt x="16" y="6"/>
                    </a:cubicBezTo>
                    <a:cubicBezTo>
                      <a:pt x="17" y="9"/>
                      <a:pt x="18" y="13"/>
                      <a:pt x="20" y="20"/>
                    </a:cubicBezTo>
                    <a:cubicBezTo>
                      <a:pt x="20" y="21"/>
                      <a:pt x="19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6" y="23"/>
                      <a:pt x="15" y="22"/>
                      <a:pt x="15" y="2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1213"/>
              <p:cNvSpPr/>
              <p:nvPr/>
            </p:nvSpPr>
            <p:spPr bwMode="auto">
              <a:xfrm>
                <a:off x="5623612" y="631659"/>
                <a:ext cx="80144" cy="214232"/>
              </a:xfrm>
              <a:custGeom>
                <a:avLst/>
                <a:gdLst>
                  <a:gd name="T0" fmla="*/ 6 w 17"/>
                  <a:gd name="T1" fmla="*/ 42 h 45"/>
                  <a:gd name="T2" fmla="*/ 3 w 17"/>
                  <a:gd name="T3" fmla="*/ 36 h 45"/>
                  <a:gd name="T4" fmla="*/ 0 w 17"/>
                  <a:gd name="T5" fmla="*/ 28 h 45"/>
                  <a:gd name="T6" fmla="*/ 0 w 17"/>
                  <a:gd name="T7" fmla="*/ 28 h 45"/>
                  <a:gd name="T8" fmla="*/ 2 w 17"/>
                  <a:gd name="T9" fmla="*/ 25 h 45"/>
                  <a:gd name="T10" fmla="*/ 5 w 17"/>
                  <a:gd name="T11" fmla="*/ 26 h 45"/>
                  <a:gd name="T12" fmla="*/ 7 w 17"/>
                  <a:gd name="T13" fmla="*/ 32 h 45"/>
                  <a:gd name="T14" fmla="*/ 10 w 17"/>
                  <a:gd name="T15" fmla="*/ 38 h 45"/>
                  <a:gd name="T16" fmla="*/ 12 w 17"/>
                  <a:gd name="T17" fmla="*/ 14 h 45"/>
                  <a:gd name="T18" fmla="*/ 10 w 17"/>
                  <a:gd name="T19" fmla="*/ 5 h 45"/>
                  <a:gd name="T20" fmla="*/ 10 w 17"/>
                  <a:gd name="T21" fmla="*/ 5 h 45"/>
                  <a:gd name="T22" fmla="*/ 8 w 17"/>
                  <a:gd name="T23" fmla="*/ 2 h 45"/>
                  <a:gd name="T24" fmla="*/ 11 w 17"/>
                  <a:gd name="T25" fmla="*/ 0 h 45"/>
                  <a:gd name="T26" fmla="*/ 16 w 17"/>
                  <a:gd name="T27" fmla="*/ 6 h 45"/>
                  <a:gd name="T28" fmla="*/ 17 w 17"/>
                  <a:gd name="T29" fmla="*/ 14 h 45"/>
                  <a:gd name="T30" fmla="*/ 15 w 17"/>
                  <a:gd name="T31" fmla="*/ 39 h 45"/>
                  <a:gd name="T32" fmla="*/ 14 w 17"/>
                  <a:gd name="T33" fmla="*/ 43 h 45"/>
                  <a:gd name="T34" fmla="*/ 10 w 17"/>
                  <a:gd name="T35" fmla="*/ 45 h 45"/>
                  <a:gd name="T36" fmla="*/ 6 w 17"/>
                  <a:gd name="T37" fmla="*/ 4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45">
                    <a:moveTo>
                      <a:pt x="6" y="42"/>
                    </a:moveTo>
                    <a:cubicBezTo>
                      <a:pt x="5" y="40"/>
                      <a:pt x="4" y="38"/>
                      <a:pt x="3" y="36"/>
                    </a:cubicBezTo>
                    <a:cubicBezTo>
                      <a:pt x="1" y="32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6"/>
                      <a:pt x="0" y="25"/>
                      <a:pt x="2" y="25"/>
                    </a:cubicBezTo>
                    <a:cubicBezTo>
                      <a:pt x="3" y="24"/>
                      <a:pt x="4" y="25"/>
                      <a:pt x="5" y="26"/>
                    </a:cubicBezTo>
                    <a:cubicBezTo>
                      <a:pt x="5" y="26"/>
                      <a:pt x="6" y="29"/>
                      <a:pt x="7" y="32"/>
                    </a:cubicBezTo>
                    <a:cubicBezTo>
                      <a:pt x="8" y="34"/>
                      <a:pt x="9" y="37"/>
                      <a:pt x="10" y="38"/>
                    </a:cubicBezTo>
                    <a:cubicBezTo>
                      <a:pt x="10" y="31"/>
                      <a:pt x="12" y="21"/>
                      <a:pt x="12" y="14"/>
                    </a:cubicBezTo>
                    <a:cubicBezTo>
                      <a:pt x="12" y="10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3"/>
                      <a:pt x="8" y="2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4" y="1"/>
                      <a:pt x="15" y="3"/>
                      <a:pt x="16" y="6"/>
                    </a:cubicBezTo>
                    <a:cubicBezTo>
                      <a:pt x="16" y="8"/>
                      <a:pt x="17" y="11"/>
                      <a:pt x="17" y="14"/>
                    </a:cubicBezTo>
                    <a:cubicBezTo>
                      <a:pt x="17" y="22"/>
                      <a:pt x="15" y="32"/>
                      <a:pt x="15" y="39"/>
                    </a:cubicBezTo>
                    <a:cubicBezTo>
                      <a:pt x="14" y="41"/>
                      <a:pt x="14" y="42"/>
                      <a:pt x="14" y="43"/>
                    </a:cubicBezTo>
                    <a:cubicBezTo>
                      <a:pt x="13" y="44"/>
                      <a:pt x="12" y="45"/>
                      <a:pt x="10" y="45"/>
                    </a:cubicBezTo>
                    <a:cubicBezTo>
                      <a:pt x="7" y="45"/>
                      <a:pt x="7" y="43"/>
                      <a:pt x="6" y="42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214"/>
              <p:cNvSpPr/>
              <p:nvPr/>
            </p:nvSpPr>
            <p:spPr bwMode="auto">
              <a:xfrm>
                <a:off x="7923135" y="4900879"/>
                <a:ext cx="23119" cy="479324"/>
              </a:xfrm>
              <a:custGeom>
                <a:avLst/>
                <a:gdLst>
                  <a:gd name="T0" fmla="*/ 0 w 5"/>
                  <a:gd name="T1" fmla="*/ 98 h 101"/>
                  <a:gd name="T2" fmla="*/ 0 w 5"/>
                  <a:gd name="T3" fmla="*/ 3 h 101"/>
                  <a:gd name="T4" fmla="*/ 3 w 5"/>
                  <a:gd name="T5" fmla="*/ 0 h 101"/>
                  <a:gd name="T6" fmla="*/ 5 w 5"/>
                  <a:gd name="T7" fmla="*/ 3 h 101"/>
                  <a:gd name="T8" fmla="*/ 5 w 5"/>
                  <a:gd name="T9" fmla="*/ 98 h 101"/>
                  <a:gd name="T10" fmla="*/ 3 w 5"/>
                  <a:gd name="T11" fmla="*/ 101 h 101"/>
                  <a:gd name="T12" fmla="*/ 0 w 5"/>
                  <a:gd name="T13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01">
                    <a:moveTo>
                      <a:pt x="0" y="98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5" y="99"/>
                      <a:pt x="4" y="101"/>
                      <a:pt x="3" y="101"/>
                    </a:cubicBezTo>
                    <a:cubicBezTo>
                      <a:pt x="2" y="101"/>
                      <a:pt x="0" y="99"/>
                      <a:pt x="0" y="98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215"/>
              <p:cNvSpPr/>
              <p:nvPr/>
            </p:nvSpPr>
            <p:spPr bwMode="auto">
              <a:xfrm>
                <a:off x="7884604" y="4666612"/>
                <a:ext cx="280505" cy="243515"/>
              </a:xfrm>
              <a:custGeom>
                <a:avLst/>
                <a:gdLst>
                  <a:gd name="T0" fmla="*/ 9 w 59"/>
                  <a:gd name="T1" fmla="*/ 51 h 51"/>
                  <a:gd name="T2" fmla="*/ 54 w 59"/>
                  <a:gd name="T3" fmla="*/ 1 h 51"/>
                  <a:gd name="T4" fmla="*/ 9 w 59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51">
                    <a:moveTo>
                      <a:pt x="9" y="51"/>
                    </a:moveTo>
                    <a:cubicBezTo>
                      <a:pt x="9" y="51"/>
                      <a:pt x="0" y="0"/>
                      <a:pt x="54" y="1"/>
                    </a:cubicBezTo>
                    <a:cubicBezTo>
                      <a:pt x="54" y="1"/>
                      <a:pt x="59" y="50"/>
                      <a:pt x="9" y="51"/>
                    </a:cubicBezTo>
                    <a:close/>
                  </a:path>
                </a:pathLst>
              </a:custGeom>
              <a:solidFill>
                <a:srgbClr val="AEB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216"/>
              <p:cNvSpPr>
                <a:spLocks noEditPoints="1"/>
              </p:cNvSpPr>
              <p:nvPr/>
            </p:nvSpPr>
            <p:spPr bwMode="auto">
              <a:xfrm>
                <a:off x="7907722" y="4657364"/>
                <a:ext cx="248139" cy="266634"/>
              </a:xfrm>
              <a:custGeom>
                <a:avLst/>
                <a:gdLst>
                  <a:gd name="T0" fmla="*/ 1 w 52"/>
                  <a:gd name="T1" fmla="*/ 54 h 56"/>
                  <a:gd name="T2" fmla="*/ 0 w 52"/>
                  <a:gd name="T3" fmla="*/ 46 h 56"/>
                  <a:gd name="T4" fmla="*/ 8 w 52"/>
                  <a:gd name="T5" fmla="*/ 18 h 56"/>
                  <a:gd name="T6" fmla="*/ 48 w 52"/>
                  <a:gd name="T7" fmla="*/ 0 h 56"/>
                  <a:gd name="T8" fmla="*/ 49 w 52"/>
                  <a:gd name="T9" fmla="*/ 0 h 56"/>
                  <a:gd name="T10" fmla="*/ 52 w 52"/>
                  <a:gd name="T11" fmla="*/ 3 h 56"/>
                  <a:gd name="T12" fmla="*/ 52 w 52"/>
                  <a:gd name="T13" fmla="*/ 6 h 56"/>
                  <a:gd name="T14" fmla="*/ 45 w 52"/>
                  <a:gd name="T15" fmla="*/ 35 h 56"/>
                  <a:gd name="T16" fmla="*/ 4 w 52"/>
                  <a:gd name="T17" fmla="*/ 56 h 56"/>
                  <a:gd name="T18" fmla="*/ 4 w 52"/>
                  <a:gd name="T19" fmla="*/ 56 h 56"/>
                  <a:gd name="T20" fmla="*/ 1 w 52"/>
                  <a:gd name="T21" fmla="*/ 54 h 56"/>
                  <a:gd name="T22" fmla="*/ 4 w 52"/>
                  <a:gd name="T23" fmla="*/ 53 h 56"/>
                  <a:gd name="T24" fmla="*/ 6 w 52"/>
                  <a:gd name="T25" fmla="*/ 53 h 56"/>
                  <a:gd name="T26" fmla="*/ 4 w 52"/>
                  <a:gd name="T27" fmla="*/ 53 h 56"/>
                  <a:gd name="T28" fmla="*/ 13 w 52"/>
                  <a:gd name="T29" fmla="*/ 20 h 56"/>
                  <a:gd name="T30" fmla="*/ 5 w 52"/>
                  <a:gd name="T31" fmla="*/ 46 h 56"/>
                  <a:gd name="T32" fmla="*/ 6 w 52"/>
                  <a:gd name="T33" fmla="*/ 51 h 56"/>
                  <a:gd name="T34" fmla="*/ 40 w 52"/>
                  <a:gd name="T35" fmla="*/ 32 h 56"/>
                  <a:gd name="T36" fmla="*/ 47 w 52"/>
                  <a:gd name="T37" fmla="*/ 6 h 56"/>
                  <a:gd name="T38" fmla="*/ 47 w 52"/>
                  <a:gd name="T39" fmla="*/ 5 h 56"/>
                  <a:gd name="T40" fmla="*/ 13 w 52"/>
                  <a:gd name="T41" fmla="*/ 2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56">
                    <a:moveTo>
                      <a:pt x="1" y="54"/>
                    </a:moveTo>
                    <a:cubicBezTo>
                      <a:pt x="1" y="54"/>
                      <a:pt x="0" y="50"/>
                      <a:pt x="0" y="46"/>
                    </a:cubicBezTo>
                    <a:cubicBezTo>
                      <a:pt x="1" y="38"/>
                      <a:pt x="2" y="27"/>
                      <a:pt x="8" y="18"/>
                    </a:cubicBezTo>
                    <a:cubicBezTo>
                      <a:pt x="15" y="8"/>
                      <a:pt x="28" y="0"/>
                      <a:pt x="48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1" y="0"/>
                      <a:pt x="52" y="1"/>
                      <a:pt x="52" y="3"/>
                    </a:cubicBezTo>
                    <a:cubicBezTo>
                      <a:pt x="52" y="3"/>
                      <a:pt x="52" y="4"/>
                      <a:pt x="52" y="6"/>
                    </a:cubicBezTo>
                    <a:cubicBezTo>
                      <a:pt x="52" y="12"/>
                      <a:pt x="51" y="24"/>
                      <a:pt x="45" y="35"/>
                    </a:cubicBezTo>
                    <a:cubicBezTo>
                      <a:pt x="38" y="46"/>
                      <a:pt x="26" y="55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2" y="56"/>
                      <a:pt x="1" y="55"/>
                      <a:pt x="1" y="54"/>
                    </a:cubicBezTo>
                    <a:close/>
                    <a:moveTo>
                      <a:pt x="4" y="53"/>
                    </a:moveTo>
                    <a:cubicBezTo>
                      <a:pt x="6" y="53"/>
                      <a:pt x="6" y="53"/>
                      <a:pt x="6" y="53"/>
                    </a:cubicBezTo>
                    <a:lnTo>
                      <a:pt x="4" y="53"/>
                    </a:lnTo>
                    <a:close/>
                    <a:moveTo>
                      <a:pt x="13" y="20"/>
                    </a:moveTo>
                    <a:cubicBezTo>
                      <a:pt x="7" y="29"/>
                      <a:pt x="5" y="39"/>
                      <a:pt x="5" y="46"/>
                    </a:cubicBezTo>
                    <a:cubicBezTo>
                      <a:pt x="5" y="48"/>
                      <a:pt x="6" y="49"/>
                      <a:pt x="6" y="51"/>
                    </a:cubicBezTo>
                    <a:cubicBezTo>
                      <a:pt x="25" y="50"/>
                      <a:pt x="35" y="41"/>
                      <a:pt x="40" y="32"/>
                    </a:cubicBezTo>
                    <a:cubicBezTo>
                      <a:pt x="46" y="22"/>
                      <a:pt x="47" y="11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28" y="6"/>
                      <a:pt x="18" y="12"/>
                      <a:pt x="13" y="2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217"/>
              <p:cNvSpPr/>
              <p:nvPr/>
            </p:nvSpPr>
            <p:spPr bwMode="auto">
              <a:xfrm>
                <a:off x="7913887" y="4723637"/>
                <a:ext cx="175701" cy="200361"/>
              </a:xfrm>
              <a:custGeom>
                <a:avLst/>
                <a:gdLst>
                  <a:gd name="T0" fmla="*/ 1 w 37"/>
                  <a:gd name="T1" fmla="*/ 41 h 42"/>
                  <a:gd name="T2" fmla="*/ 1 w 37"/>
                  <a:gd name="T3" fmla="*/ 38 h 42"/>
                  <a:gd name="T4" fmla="*/ 32 w 37"/>
                  <a:gd name="T5" fmla="*/ 2 h 42"/>
                  <a:gd name="T6" fmla="*/ 35 w 37"/>
                  <a:gd name="T7" fmla="*/ 1 h 42"/>
                  <a:gd name="T8" fmla="*/ 36 w 37"/>
                  <a:gd name="T9" fmla="*/ 5 h 42"/>
                  <a:gd name="T10" fmla="*/ 4 w 37"/>
                  <a:gd name="T11" fmla="*/ 41 h 42"/>
                  <a:gd name="T12" fmla="*/ 3 w 37"/>
                  <a:gd name="T13" fmla="*/ 42 h 42"/>
                  <a:gd name="T14" fmla="*/ 1 w 37"/>
                  <a:gd name="T15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2">
                    <a:moveTo>
                      <a:pt x="1" y="41"/>
                    </a:moveTo>
                    <a:cubicBezTo>
                      <a:pt x="0" y="40"/>
                      <a:pt x="0" y="39"/>
                      <a:pt x="1" y="38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ubicBezTo>
                      <a:pt x="36" y="2"/>
                      <a:pt x="37" y="4"/>
                      <a:pt x="36" y="5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3" y="42"/>
                      <a:pt x="3" y="42"/>
                    </a:cubicBezTo>
                    <a:cubicBezTo>
                      <a:pt x="2" y="42"/>
                      <a:pt x="1" y="42"/>
                      <a:pt x="1" y="4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218"/>
              <p:cNvSpPr/>
              <p:nvPr/>
            </p:nvSpPr>
            <p:spPr bwMode="auto">
              <a:xfrm>
                <a:off x="7889227" y="5004142"/>
                <a:ext cx="285128" cy="238891"/>
              </a:xfrm>
              <a:custGeom>
                <a:avLst/>
                <a:gdLst>
                  <a:gd name="T0" fmla="*/ 9 w 60"/>
                  <a:gd name="T1" fmla="*/ 50 h 50"/>
                  <a:gd name="T2" fmla="*/ 55 w 60"/>
                  <a:gd name="T3" fmla="*/ 0 h 50"/>
                  <a:gd name="T4" fmla="*/ 9 w 60"/>
                  <a:gd name="T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50">
                    <a:moveTo>
                      <a:pt x="9" y="50"/>
                    </a:moveTo>
                    <a:cubicBezTo>
                      <a:pt x="9" y="50"/>
                      <a:pt x="0" y="0"/>
                      <a:pt x="55" y="0"/>
                    </a:cubicBezTo>
                    <a:cubicBezTo>
                      <a:pt x="55" y="0"/>
                      <a:pt x="60" y="49"/>
                      <a:pt x="9" y="50"/>
                    </a:cubicBezTo>
                    <a:close/>
                  </a:path>
                </a:pathLst>
              </a:custGeom>
              <a:solidFill>
                <a:srgbClr val="AEB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219"/>
              <p:cNvSpPr>
                <a:spLocks noEditPoints="1"/>
              </p:cNvSpPr>
              <p:nvPr/>
            </p:nvSpPr>
            <p:spPr bwMode="auto">
              <a:xfrm>
                <a:off x="7918511" y="4994895"/>
                <a:ext cx="246598" cy="262010"/>
              </a:xfrm>
              <a:custGeom>
                <a:avLst/>
                <a:gdLst>
                  <a:gd name="T0" fmla="*/ 1 w 52"/>
                  <a:gd name="T1" fmla="*/ 53 h 55"/>
                  <a:gd name="T2" fmla="*/ 0 w 52"/>
                  <a:gd name="T3" fmla="*/ 45 h 55"/>
                  <a:gd name="T4" fmla="*/ 8 w 52"/>
                  <a:gd name="T5" fmla="*/ 17 h 55"/>
                  <a:gd name="T6" fmla="*/ 48 w 52"/>
                  <a:gd name="T7" fmla="*/ 0 h 55"/>
                  <a:gd name="T8" fmla="*/ 49 w 52"/>
                  <a:gd name="T9" fmla="*/ 0 h 55"/>
                  <a:gd name="T10" fmla="*/ 52 w 52"/>
                  <a:gd name="T11" fmla="*/ 2 h 55"/>
                  <a:gd name="T12" fmla="*/ 52 w 52"/>
                  <a:gd name="T13" fmla="*/ 5 h 55"/>
                  <a:gd name="T14" fmla="*/ 44 w 52"/>
                  <a:gd name="T15" fmla="*/ 34 h 55"/>
                  <a:gd name="T16" fmla="*/ 3 w 52"/>
                  <a:gd name="T17" fmla="*/ 55 h 55"/>
                  <a:gd name="T18" fmla="*/ 3 w 52"/>
                  <a:gd name="T19" fmla="*/ 55 h 55"/>
                  <a:gd name="T20" fmla="*/ 1 w 52"/>
                  <a:gd name="T21" fmla="*/ 53 h 55"/>
                  <a:gd name="T22" fmla="*/ 3 w 52"/>
                  <a:gd name="T23" fmla="*/ 52 h 55"/>
                  <a:gd name="T24" fmla="*/ 6 w 52"/>
                  <a:gd name="T25" fmla="*/ 52 h 55"/>
                  <a:gd name="T26" fmla="*/ 3 w 52"/>
                  <a:gd name="T27" fmla="*/ 52 h 55"/>
                  <a:gd name="T28" fmla="*/ 12 w 52"/>
                  <a:gd name="T29" fmla="*/ 20 h 55"/>
                  <a:gd name="T30" fmla="*/ 5 w 52"/>
                  <a:gd name="T31" fmla="*/ 45 h 55"/>
                  <a:gd name="T32" fmla="*/ 6 w 52"/>
                  <a:gd name="T33" fmla="*/ 50 h 55"/>
                  <a:gd name="T34" fmla="*/ 40 w 52"/>
                  <a:gd name="T35" fmla="*/ 31 h 55"/>
                  <a:gd name="T36" fmla="*/ 47 w 52"/>
                  <a:gd name="T37" fmla="*/ 5 h 55"/>
                  <a:gd name="T38" fmla="*/ 47 w 52"/>
                  <a:gd name="T39" fmla="*/ 5 h 55"/>
                  <a:gd name="T40" fmla="*/ 12 w 52"/>
                  <a:gd name="T41" fmla="*/ 2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55">
                    <a:moveTo>
                      <a:pt x="1" y="53"/>
                    </a:moveTo>
                    <a:cubicBezTo>
                      <a:pt x="1" y="53"/>
                      <a:pt x="0" y="50"/>
                      <a:pt x="0" y="45"/>
                    </a:cubicBezTo>
                    <a:cubicBezTo>
                      <a:pt x="0" y="37"/>
                      <a:pt x="2" y="26"/>
                      <a:pt x="8" y="17"/>
                    </a:cubicBezTo>
                    <a:cubicBezTo>
                      <a:pt x="15" y="7"/>
                      <a:pt x="27" y="0"/>
                      <a:pt x="48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0" y="0"/>
                      <a:pt x="51" y="1"/>
                      <a:pt x="52" y="2"/>
                    </a:cubicBezTo>
                    <a:cubicBezTo>
                      <a:pt x="52" y="2"/>
                      <a:pt x="52" y="3"/>
                      <a:pt x="52" y="5"/>
                    </a:cubicBezTo>
                    <a:cubicBezTo>
                      <a:pt x="52" y="11"/>
                      <a:pt x="51" y="23"/>
                      <a:pt x="44" y="34"/>
                    </a:cubicBezTo>
                    <a:cubicBezTo>
                      <a:pt x="38" y="45"/>
                      <a:pt x="25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2" y="55"/>
                      <a:pt x="1" y="54"/>
                      <a:pt x="1" y="53"/>
                    </a:cubicBezTo>
                    <a:close/>
                    <a:moveTo>
                      <a:pt x="3" y="52"/>
                    </a:moveTo>
                    <a:cubicBezTo>
                      <a:pt x="6" y="52"/>
                      <a:pt x="6" y="52"/>
                      <a:pt x="6" y="52"/>
                    </a:cubicBezTo>
                    <a:lnTo>
                      <a:pt x="3" y="52"/>
                    </a:lnTo>
                    <a:close/>
                    <a:moveTo>
                      <a:pt x="12" y="20"/>
                    </a:moveTo>
                    <a:cubicBezTo>
                      <a:pt x="7" y="28"/>
                      <a:pt x="5" y="38"/>
                      <a:pt x="5" y="45"/>
                    </a:cubicBezTo>
                    <a:cubicBezTo>
                      <a:pt x="5" y="47"/>
                      <a:pt x="5" y="49"/>
                      <a:pt x="6" y="50"/>
                    </a:cubicBezTo>
                    <a:cubicBezTo>
                      <a:pt x="25" y="49"/>
                      <a:pt x="34" y="41"/>
                      <a:pt x="40" y="31"/>
                    </a:cubicBezTo>
                    <a:cubicBezTo>
                      <a:pt x="46" y="22"/>
                      <a:pt x="47" y="10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28" y="5"/>
                      <a:pt x="18" y="12"/>
                      <a:pt x="12" y="2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220"/>
              <p:cNvSpPr/>
              <p:nvPr/>
            </p:nvSpPr>
            <p:spPr bwMode="auto">
              <a:xfrm>
                <a:off x="7923135" y="5061168"/>
                <a:ext cx="171077" cy="195737"/>
              </a:xfrm>
              <a:custGeom>
                <a:avLst/>
                <a:gdLst>
                  <a:gd name="T0" fmla="*/ 1 w 36"/>
                  <a:gd name="T1" fmla="*/ 40 h 41"/>
                  <a:gd name="T2" fmla="*/ 0 w 36"/>
                  <a:gd name="T3" fmla="*/ 37 h 41"/>
                  <a:gd name="T4" fmla="*/ 32 w 36"/>
                  <a:gd name="T5" fmla="*/ 1 h 41"/>
                  <a:gd name="T6" fmla="*/ 35 w 36"/>
                  <a:gd name="T7" fmla="*/ 1 h 41"/>
                  <a:gd name="T8" fmla="*/ 35 w 36"/>
                  <a:gd name="T9" fmla="*/ 4 h 41"/>
                  <a:gd name="T10" fmla="*/ 4 w 36"/>
                  <a:gd name="T11" fmla="*/ 40 h 41"/>
                  <a:gd name="T12" fmla="*/ 2 w 36"/>
                  <a:gd name="T13" fmla="*/ 41 h 41"/>
                  <a:gd name="T14" fmla="*/ 1 w 36"/>
                  <a:gd name="T15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41">
                    <a:moveTo>
                      <a:pt x="1" y="40"/>
                    </a:moveTo>
                    <a:cubicBezTo>
                      <a:pt x="0" y="39"/>
                      <a:pt x="0" y="38"/>
                      <a:pt x="0" y="37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0"/>
                      <a:pt x="34" y="0"/>
                      <a:pt x="35" y="1"/>
                    </a:cubicBezTo>
                    <a:cubicBezTo>
                      <a:pt x="36" y="1"/>
                      <a:pt x="36" y="3"/>
                      <a:pt x="35" y="4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3" y="41"/>
                      <a:pt x="2" y="41"/>
                    </a:cubicBezTo>
                    <a:cubicBezTo>
                      <a:pt x="2" y="41"/>
                      <a:pt x="1" y="41"/>
                      <a:pt x="1" y="4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221"/>
              <p:cNvSpPr/>
              <p:nvPr/>
            </p:nvSpPr>
            <p:spPr bwMode="auto">
              <a:xfrm>
                <a:off x="7661125" y="4686648"/>
                <a:ext cx="262010" cy="285128"/>
              </a:xfrm>
              <a:custGeom>
                <a:avLst/>
                <a:gdLst>
                  <a:gd name="T0" fmla="*/ 55 w 55"/>
                  <a:gd name="T1" fmla="*/ 47 h 60"/>
                  <a:gd name="T2" fmla="*/ 0 w 55"/>
                  <a:gd name="T3" fmla="*/ 15 h 60"/>
                  <a:gd name="T4" fmla="*/ 55 w 55"/>
                  <a:gd name="T5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60">
                    <a:moveTo>
                      <a:pt x="55" y="47"/>
                    </a:moveTo>
                    <a:cubicBezTo>
                      <a:pt x="55" y="47"/>
                      <a:pt x="48" y="0"/>
                      <a:pt x="0" y="15"/>
                    </a:cubicBezTo>
                    <a:cubicBezTo>
                      <a:pt x="0" y="15"/>
                      <a:pt x="9" y="60"/>
                      <a:pt x="55" y="47"/>
                    </a:cubicBezTo>
                    <a:close/>
                  </a:path>
                </a:pathLst>
              </a:custGeom>
              <a:solidFill>
                <a:srgbClr val="AEB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222"/>
              <p:cNvSpPr>
                <a:spLocks noEditPoints="1"/>
              </p:cNvSpPr>
              <p:nvPr/>
            </p:nvSpPr>
            <p:spPr bwMode="auto">
              <a:xfrm>
                <a:off x="7647253" y="4729802"/>
                <a:ext cx="285128" cy="203443"/>
              </a:xfrm>
              <a:custGeom>
                <a:avLst/>
                <a:gdLst>
                  <a:gd name="T0" fmla="*/ 9 w 60"/>
                  <a:gd name="T1" fmla="*/ 25 h 43"/>
                  <a:gd name="T2" fmla="*/ 1 w 60"/>
                  <a:gd name="T3" fmla="*/ 7 h 43"/>
                  <a:gd name="T4" fmla="*/ 2 w 60"/>
                  <a:gd name="T5" fmla="*/ 4 h 43"/>
                  <a:gd name="T6" fmla="*/ 21 w 60"/>
                  <a:gd name="T7" fmla="*/ 1 h 43"/>
                  <a:gd name="T8" fmla="*/ 53 w 60"/>
                  <a:gd name="T9" fmla="*/ 19 h 43"/>
                  <a:gd name="T10" fmla="*/ 60 w 60"/>
                  <a:gd name="T11" fmla="*/ 38 h 43"/>
                  <a:gd name="T12" fmla="*/ 58 w 60"/>
                  <a:gd name="T13" fmla="*/ 38 h 43"/>
                  <a:gd name="T14" fmla="*/ 60 w 60"/>
                  <a:gd name="T15" fmla="*/ 38 h 43"/>
                  <a:gd name="T16" fmla="*/ 58 w 60"/>
                  <a:gd name="T17" fmla="*/ 41 h 43"/>
                  <a:gd name="T18" fmla="*/ 42 w 60"/>
                  <a:gd name="T19" fmla="*/ 43 h 43"/>
                  <a:gd name="T20" fmla="*/ 42 w 60"/>
                  <a:gd name="T21" fmla="*/ 43 h 43"/>
                  <a:gd name="T22" fmla="*/ 9 w 60"/>
                  <a:gd name="T23" fmla="*/ 25 h 43"/>
                  <a:gd name="T24" fmla="*/ 7 w 60"/>
                  <a:gd name="T25" fmla="*/ 11 h 43"/>
                  <a:gd name="T26" fmla="*/ 13 w 60"/>
                  <a:gd name="T27" fmla="*/ 22 h 43"/>
                  <a:gd name="T28" fmla="*/ 42 w 60"/>
                  <a:gd name="T29" fmla="*/ 38 h 43"/>
                  <a:gd name="T30" fmla="*/ 55 w 60"/>
                  <a:gd name="T31" fmla="*/ 37 h 43"/>
                  <a:gd name="T32" fmla="*/ 54 w 60"/>
                  <a:gd name="T33" fmla="*/ 34 h 43"/>
                  <a:gd name="T34" fmla="*/ 49 w 60"/>
                  <a:gd name="T35" fmla="*/ 22 h 43"/>
                  <a:gd name="T36" fmla="*/ 21 w 60"/>
                  <a:gd name="T37" fmla="*/ 6 h 43"/>
                  <a:gd name="T38" fmla="*/ 6 w 60"/>
                  <a:gd name="T39" fmla="*/ 8 h 43"/>
                  <a:gd name="T40" fmla="*/ 7 w 60"/>
                  <a:gd name="T4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3">
                    <a:moveTo>
                      <a:pt x="9" y="25"/>
                    </a:moveTo>
                    <a:cubicBezTo>
                      <a:pt x="2" y="16"/>
                      <a:pt x="1" y="7"/>
                      <a:pt x="1" y="7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9" y="2"/>
                      <a:pt x="15" y="1"/>
                      <a:pt x="21" y="1"/>
                    </a:cubicBezTo>
                    <a:cubicBezTo>
                      <a:pt x="38" y="0"/>
                      <a:pt x="48" y="10"/>
                      <a:pt x="53" y="19"/>
                    </a:cubicBezTo>
                    <a:cubicBezTo>
                      <a:pt x="59" y="29"/>
                      <a:pt x="60" y="38"/>
                      <a:pt x="60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9"/>
                      <a:pt x="59" y="41"/>
                      <a:pt x="58" y="41"/>
                    </a:cubicBezTo>
                    <a:cubicBezTo>
                      <a:pt x="52" y="42"/>
                      <a:pt x="47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25" y="43"/>
                      <a:pt x="15" y="34"/>
                      <a:pt x="9" y="25"/>
                    </a:cubicBezTo>
                    <a:close/>
                    <a:moveTo>
                      <a:pt x="7" y="11"/>
                    </a:moveTo>
                    <a:cubicBezTo>
                      <a:pt x="8" y="14"/>
                      <a:pt x="10" y="18"/>
                      <a:pt x="13" y="22"/>
                    </a:cubicBezTo>
                    <a:cubicBezTo>
                      <a:pt x="18" y="30"/>
                      <a:pt x="27" y="38"/>
                      <a:pt x="42" y="38"/>
                    </a:cubicBezTo>
                    <a:cubicBezTo>
                      <a:pt x="46" y="38"/>
                      <a:pt x="50" y="38"/>
                      <a:pt x="55" y="37"/>
                    </a:cubicBezTo>
                    <a:cubicBezTo>
                      <a:pt x="54" y="36"/>
                      <a:pt x="54" y="35"/>
                      <a:pt x="54" y="34"/>
                    </a:cubicBezTo>
                    <a:cubicBezTo>
                      <a:pt x="53" y="30"/>
                      <a:pt x="52" y="26"/>
                      <a:pt x="49" y="22"/>
                    </a:cubicBezTo>
                    <a:cubicBezTo>
                      <a:pt x="44" y="14"/>
                      <a:pt x="36" y="6"/>
                      <a:pt x="21" y="6"/>
                    </a:cubicBezTo>
                    <a:cubicBezTo>
                      <a:pt x="17" y="6"/>
                      <a:pt x="12" y="6"/>
                      <a:pt x="6" y="8"/>
                    </a:cubicBezTo>
                    <a:cubicBezTo>
                      <a:pt x="6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223"/>
              <p:cNvSpPr/>
              <p:nvPr/>
            </p:nvSpPr>
            <p:spPr bwMode="auto">
              <a:xfrm>
                <a:off x="7727398" y="4786828"/>
                <a:ext cx="204984" cy="137170"/>
              </a:xfrm>
              <a:custGeom>
                <a:avLst/>
                <a:gdLst>
                  <a:gd name="T0" fmla="*/ 39 w 43"/>
                  <a:gd name="T1" fmla="*/ 29 h 29"/>
                  <a:gd name="T2" fmla="*/ 1 w 43"/>
                  <a:gd name="T3" fmla="*/ 5 h 29"/>
                  <a:gd name="T4" fmla="*/ 1 w 43"/>
                  <a:gd name="T5" fmla="*/ 2 h 29"/>
                  <a:gd name="T6" fmla="*/ 4 w 43"/>
                  <a:gd name="T7" fmla="*/ 1 h 29"/>
                  <a:gd name="T8" fmla="*/ 42 w 43"/>
                  <a:gd name="T9" fmla="*/ 24 h 29"/>
                  <a:gd name="T10" fmla="*/ 43 w 43"/>
                  <a:gd name="T11" fmla="*/ 28 h 29"/>
                  <a:gd name="T12" fmla="*/ 41 w 43"/>
                  <a:gd name="T13" fmla="*/ 29 h 29"/>
                  <a:gd name="T14" fmla="*/ 39 w 43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9">
                    <a:moveTo>
                      <a:pt x="39" y="29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5"/>
                      <a:pt x="43" y="27"/>
                      <a:pt x="43" y="28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0" y="29"/>
                      <a:pt x="40" y="29"/>
                      <a:pt x="39" y="2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224"/>
              <p:cNvSpPr/>
              <p:nvPr/>
            </p:nvSpPr>
            <p:spPr bwMode="auto">
              <a:xfrm>
                <a:off x="7674996" y="4933245"/>
                <a:ext cx="262010" cy="285128"/>
              </a:xfrm>
              <a:custGeom>
                <a:avLst/>
                <a:gdLst>
                  <a:gd name="T0" fmla="*/ 55 w 55"/>
                  <a:gd name="T1" fmla="*/ 47 h 60"/>
                  <a:gd name="T2" fmla="*/ 0 w 55"/>
                  <a:gd name="T3" fmla="*/ 15 h 60"/>
                  <a:gd name="T4" fmla="*/ 55 w 55"/>
                  <a:gd name="T5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60">
                    <a:moveTo>
                      <a:pt x="55" y="47"/>
                    </a:moveTo>
                    <a:cubicBezTo>
                      <a:pt x="55" y="47"/>
                      <a:pt x="49" y="0"/>
                      <a:pt x="0" y="15"/>
                    </a:cubicBezTo>
                    <a:cubicBezTo>
                      <a:pt x="0" y="15"/>
                      <a:pt x="9" y="60"/>
                      <a:pt x="55" y="47"/>
                    </a:cubicBezTo>
                    <a:close/>
                  </a:path>
                </a:pathLst>
              </a:custGeom>
              <a:solidFill>
                <a:srgbClr val="AEB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225"/>
              <p:cNvSpPr>
                <a:spLocks noEditPoints="1"/>
              </p:cNvSpPr>
              <p:nvPr/>
            </p:nvSpPr>
            <p:spPr bwMode="auto">
              <a:xfrm>
                <a:off x="7661125" y="4976400"/>
                <a:ext cx="285128" cy="203443"/>
              </a:xfrm>
              <a:custGeom>
                <a:avLst/>
                <a:gdLst>
                  <a:gd name="T0" fmla="*/ 9 w 60"/>
                  <a:gd name="T1" fmla="*/ 25 h 43"/>
                  <a:gd name="T2" fmla="*/ 1 w 60"/>
                  <a:gd name="T3" fmla="*/ 7 h 43"/>
                  <a:gd name="T4" fmla="*/ 2 w 60"/>
                  <a:gd name="T5" fmla="*/ 4 h 43"/>
                  <a:gd name="T6" fmla="*/ 21 w 60"/>
                  <a:gd name="T7" fmla="*/ 0 h 43"/>
                  <a:gd name="T8" fmla="*/ 53 w 60"/>
                  <a:gd name="T9" fmla="*/ 19 h 43"/>
                  <a:gd name="T10" fmla="*/ 60 w 60"/>
                  <a:gd name="T11" fmla="*/ 38 h 43"/>
                  <a:gd name="T12" fmla="*/ 58 w 60"/>
                  <a:gd name="T13" fmla="*/ 38 h 43"/>
                  <a:gd name="T14" fmla="*/ 60 w 60"/>
                  <a:gd name="T15" fmla="*/ 38 h 43"/>
                  <a:gd name="T16" fmla="*/ 58 w 60"/>
                  <a:gd name="T17" fmla="*/ 41 h 43"/>
                  <a:gd name="T18" fmla="*/ 42 w 60"/>
                  <a:gd name="T19" fmla="*/ 43 h 43"/>
                  <a:gd name="T20" fmla="*/ 42 w 60"/>
                  <a:gd name="T21" fmla="*/ 43 h 43"/>
                  <a:gd name="T22" fmla="*/ 9 w 60"/>
                  <a:gd name="T23" fmla="*/ 25 h 43"/>
                  <a:gd name="T24" fmla="*/ 7 w 60"/>
                  <a:gd name="T25" fmla="*/ 11 h 43"/>
                  <a:gd name="T26" fmla="*/ 13 w 60"/>
                  <a:gd name="T27" fmla="*/ 22 h 43"/>
                  <a:gd name="T28" fmla="*/ 42 w 60"/>
                  <a:gd name="T29" fmla="*/ 38 h 43"/>
                  <a:gd name="T30" fmla="*/ 55 w 60"/>
                  <a:gd name="T31" fmla="*/ 37 h 43"/>
                  <a:gd name="T32" fmla="*/ 54 w 60"/>
                  <a:gd name="T33" fmla="*/ 33 h 43"/>
                  <a:gd name="T34" fmla="*/ 49 w 60"/>
                  <a:gd name="T35" fmla="*/ 22 h 43"/>
                  <a:gd name="T36" fmla="*/ 21 w 60"/>
                  <a:gd name="T37" fmla="*/ 5 h 43"/>
                  <a:gd name="T38" fmla="*/ 6 w 60"/>
                  <a:gd name="T39" fmla="*/ 8 h 43"/>
                  <a:gd name="T40" fmla="*/ 7 w 60"/>
                  <a:gd name="T4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3">
                    <a:moveTo>
                      <a:pt x="9" y="25"/>
                    </a:moveTo>
                    <a:cubicBezTo>
                      <a:pt x="2" y="16"/>
                      <a:pt x="1" y="7"/>
                      <a:pt x="1" y="7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9" y="1"/>
                      <a:pt x="15" y="0"/>
                      <a:pt x="21" y="0"/>
                    </a:cubicBezTo>
                    <a:cubicBezTo>
                      <a:pt x="38" y="0"/>
                      <a:pt x="48" y="10"/>
                      <a:pt x="53" y="19"/>
                    </a:cubicBezTo>
                    <a:cubicBezTo>
                      <a:pt x="59" y="29"/>
                      <a:pt x="60" y="38"/>
                      <a:pt x="60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9"/>
                      <a:pt x="59" y="40"/>
                      <a:pt x="58" y="41"/>
                    </a:cubicBezTo>
                    <a:cubicBezTo>
                      <a:pt x="52" y="42"/>
                      <a:pt x="47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25" y="43"/>
                      <a:pt x="15" y="34"/>
                      <a:pt x="9" y="25"/>
                    </a:cubicBezTo>
                    <a:close/>
                    <a:moveTo>
                      <a:pt x="7" y="11"/>
                    </a:moveTo>
                    <a:cubicBezTo>
                      <a:pt x="8" y="14"/>
                      <a:pt x="10" y="18"/>
                      <a:pt x="13" y="22"/>
                    </a:cubicBezTo>
                    <a:cubicBezTo>
                      <a:pt x="18" y="30"/>
                      <a:pt x="27" y="38"/>
                      <a:pt x="42" y="38"/>
                    </a:cubicBezTo>
                    <a:cubicBezTo>
                      <a:pt x="46" y="38"/>
                      <a:pt x="50" y="38"/>
                      <a:pt x="55" y="37"/>
                    </a:cubicBezTo>
                    <a:cubicBezTo>
                      <a:pt x="55" y="36"/>
                      <a:pt x="54" y="35"/>
                      <a:pt x="54" y="33"/>
                    </a:cubicBezTo>
                    <a:cubicBezTo>
                      <a:pt x="53" y="30"/>
                      <a:pt x="52" y="26"/>
                      <a:pt x="49" y="22"/>
                    </a:cubicBezTo>
                    <a:cubicBezTo>
                      <a:pt x="44" y="14"/>
                      <a:pt x="36" y="5"/>
                      <a:pt x="21" y="5"/>
                    </a:cubicBezTo>
                    <a:cubicBezTo>
                      <a:pt x="17" y="5"/>
                      <a:pt x="12" y="6"/>
                      <a:pt x="6" y="8"/>
                    </a:cubicBezTo>
                    <a:cubicBezTo>
                      <a:pt x="6" y="8"/>
                      <a:pt x="7" y="9"/>
                      <a:pt x="7" y="1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226"/>
              <p:cNvSpPr/>
              <p:nvPr/>
            </p:nvSpPr>
            <p:spPr bwMode="auto">
              <a:xfrm>
                <a:off x="7742810" y="5033425"/>
                <a:ext cx="203443" cy="137170"/>
              </a:xfrm>
              <a:custGeom>
                <a:avLst/>
                <a:gdLst>
                  <a:gd name="T0" fmla="*/ 39 w 43"/>
                  <a:gd name="T1" fmla="*/ 28 h 29"/>
                  <a:gd name="T2" fmla="*/ 2 w 43"/>
                  <a:gd name="T3" fmla="*/ 5 h 29"/>
                  <a:gd name="T4" fmla="*/ 1 w 43"/>
                  <a:gd name="T5" fmla="*/ 1 h 29"/>
                  <a:gd name="T6" fmla="*/ 4 w 43"/>
                  <a:gd name="T7" fmla="*/ 1 h 29"/>
                  <a:gd name="T8" fmla="*/ 42 w 43"/>
                  <a:gd name="T9" fmla="*/ 24 h 29"/>
                  <a:gd name="T10" fmla="*/ 43 w 43"/>
                  <a:gd name="T11" fmla="*/ 28 h 29"/>
                  <a:gd name="T12" fmla="*/ 41 w 43"/>
                  <a:gd name="T13" fmla="*/ 29 h 29"/>
                  <a:gd name="T14" fmla="*/ 39 w 43"/>
                  <a:gd name="T15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9">
                    <a:moveTo>
                      <a:pt x="39" y="28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5"/>
                      <a:pt x="43" y="27"/>
                      <a:pt x="43" y="28"/>
                    </a:cubicBezTo>
                    <a:cubicBezTo>
                      <a:pt x="42" y="28"/>
                      <a:pt x="41" y="29"/>
                      <a:pt x="41" y="29"/>
                    </a:cubicBezTo>
                    <a:cubicBezTo>
                      <a:pt x="40" y="29"/>
                      <a:pt x="40" y="29"/>
                      <a:pt x="39" y="28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227"/>
              <p:cNvSpPr/>
              <p:nvPr/>
            </p:nvSpPr>
            <p:spPr bwMode="auto">
              <a:xfrm>
                <a:off x="7642630" y="5318554"/>
                <a:ext cx="579504" cy="702803"/>
              </a:xfrm>
              <a:custGeom>
                <a:avLst/>
                <a:gdLst>
                  <a:gd name="T0" fmla="*/ 80 w 376"/>
                  <a:gd name="T1" fmla="*/ 456 h 456"/>
                  <a:gd name="T2" fmla="*/ 302 w 376"/>
                  <a:gd name="T3" fmla="*/ 456 h 456"/>
                  <a:gd name="T4" fmla="*/ 376 w 376"/>
                  <a:gd name="T5" fmla="*/ 31 h 456"/>
                  <a:gd name="T6" fmla="*/ 0 w 376"/>
                  <a:gd name="T7" fmla="*/ 0 h 456"/>
                  <a:gd name="T8" fmla="*/ 80 w 376"/>
                  <a:gd name="T9" fmla="*/ 45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6" h="456">
                    <a:moveTo>
                      <a:pt x="80" y="456"/>
                    </a:moveTo>
                    <a:lnTo>
                      <a:pt x="302" y="456"/>
                    </a:lnTo>
                    <a:lnTo>
                      <a:pt x="376" y="31"/>
                    </a:lnTo>
                    <a:lnTo>
                      <a:pt x="0" y="0"/>
                    </a:lnTo>
                    <a:lnTo>
                      <a:pt x="80" y="456"/>
                    </a:lnTo>
                    <a:close/>
                  </a:path>
                </a:pathLst>
              </a:custGeom>
              <a:solidFill>
                <a:srgbClr val="EA7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228"/>
              <p:cNvSpPr>
                <a:spLocks noEditPoints="1"/>
              </p:cNvSpPr>
              <p:nvPr/>
            </p:nvSpPr>
            <p:spPr bwMode="auto">
              <a:xfrm>
                <a:off x="7628759" y="5304683"/>
                <a:ext cx="607247" cy="727463"/>
              </a:xfrm>
              <a:custGeom>
                <a:avLst/>
                <a:gdLst>
                  <a:gd name="T0" fmla="*/ 29 w 128"/>
                  <a:gd name="T1" fmla="*/ 153 h 153"/>
                  <a:gd name="T2" fmla="*/ 29 w 128"/>
                  <a:gd name="T3" fmla="*/ 151 h 153"/>
                  <a:gd name="T4" fmla="*/ 31 w 128"/>
                  <a:gd name="T5" fmla="*/ 150 h 153"/>
                  <a:gd name="T6" fmla="*/ 29 w 128"/>
                  <a:gd name="T7" fmla="*/ 151 h 153"/>
                  <a:gd name="T8" fmla="*/ 29 w 128"/>
                  <a:gd name="T9" fmla="*/ 153 h 153"/>
                  <a:gd name="T10" fmla="*/ 26 w 128"/>
                  <a:gd name="T11" fmla="*/ 151 h 153"/>
                  <a:gd name="T12" fmla="*/ 0 w 128"/>
                  <a:gd name="T13" fmla="*/ 3 h 153"/>
                  <a:gd name="T14" fmla="*/ 1 w 128"/>
                  <a:gd name="T15" fmla="*/ 1 h 153"/>
                  <a:gd name="T16" fmla="*/ 3 w 128"/>
                  <a:gd name="T17" fmla="*/ 0 h 153"/>
                  <a:gd name="T18" fmla="*/ 126 w 128"/>
                  <a:gd name="T19" fmla="*/ 10 h 153"/>
                  <a:gd name="T20" fmla="*/ 127 w 128"/>
                  <a:gd name="T21" fmla="*/ 11 h 153"/>
                  <a:gd name="T22" fmla="*/ 128 w 128"/>
                  <a:gd name="T23" fmla="*/ 13 h 153"/>
                  <a:gd name="T24" fmla="*/ 103 w 128"/>
                  <a:gd name="T25" fmla="*/ 151 h 153"/>
                  <a:gd name="T26" fmla="*/ 101 w 128"/>
                  <a:gd name="T27" fmla="*/ 153 h 153"/>
                  <a:gd name="T28" fmla="*/ 29 w 128"/>
                  <a:gd name="T29" fmla="*/ 153 h 153"/>
                  <a:gd name="T30" fmla="*/ 98 w 128"/>
                  <a:gd name="T31" fmla="*/ 148 h 153"/>
                  <a:gd name="T32" fmla="*/ 123 w 128"/>
                  <a:gd name="T33" fmla="*/ 15 h 153"/>
                  <a:gd name="T34" fmla="*/ 6 w 128"/>
                  <a:gd name="T35" fmla="*/ 6 h 153"/>
                  <a:gd name="T36" fmla="*/ 31 w 128"/>
                  <a:gd name="T37" fmla="*/ 148 h 153"/>
                  <a:gd name="T38" fmla="*/ 98 w 128"/>
                  <a:gd name="T3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153">
                    <a:moveTo>
                      <a:pt x="29" y="153"/>
                    </a:moveTo>
                    <a:cubicBezTo>
                      <a:pt x="29" y="151"/>
                      <a:pt x="29" y="151"/>
                      <a:pt x="29" y="151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3"/>
                      <a:pt x="29" y="153"/>
                      <a:pt x="29" y="153"/>
                    </a:cubicBezTo>
                    <a:cubicBezTo>
                      <a:pt x="28" y="153"/>
                      <a:pt x="26" y="153"/>
                      <a:pt x="26" y="15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6" y="10"/>
                      <a:pt x="127" y="11"/>
                      <a:pt x="127" y="11"/>
                    </a:cubicBezTo>
                    <a:cubicBezTo>
                      <a:pt x="128" y="12"/>
                      <a:pt x="128" y="12"/>
                      <a:pt x="128" y="13"/>
                    </a:cubicBezTo>
                    <a:cubicBezTo>
                      <a:pt x="103" y="151"/>
                      <a:pt x="103" y="151"/>
                      <a:pt x="103" y="151"/>
                    </a:cubicBezTo>
                    <a:cubicBezTo>
                      <a:pt x="103" y="153"/>
                      <a:pt x="102" y="153"/>
                      <a:pt x="101" y="153"/>
                    </a:cubicBezTo>
                    <a:lnTo>
                      <a:pt x="29" y="153"/>
                    </a:lnTo>
                    <a:close/>
                    <a:moveTo>
                      <a:pt x="98" y="148"/>
                    </a:moveTo>
                    <a:cubicBezTo>
                      <a:pt x="123" y="15"/>
                      <a:pt x="123" y="15"/>
                      <a:pt x="123" y="1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1" y="148"/>
                      <a:pt x="31" y="148"/>
                      <a:pt x="31" y="148"/>
                    </a:cubicBezTo>
                    <a:lnTo>
                      <a:pt x="98" y="148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229"/>
              <p:cNvSpPr/>
              <p:nvPr/>
            </p:nvSpPr>
            <p:spPr bwMode="auto">
              <a:xfrm>
                <a:off x="7665748" y="5480384"/>
                <a:ext cx="542515" cy="32366"/>
              </a:xfrm>
              <a:custGeom>
                <a:avLst/>
                <a:gdLst>
                  <a:gd name="T0" fmla="*/ 0 w 114"/>
                  <a:gd name="T1" fmla="*/ 4 h 7"/>
                  <a:gd name="T2" fmla="*/ 3 w 114"/>
                  <a:gd name="T3" fmla="*/ 2 h 7"/>
                  <a:gd name="T4" fmla="*/ 111 w 114"/>
                  <a:gd name="T5" fmla="*/ 0 h 7"/>
                  <a:gd name="T6" fmla="*/ 114 w 114"/>
                  <a:gd name="T7" fmla="*/ 2 h 7"/>
                  <a:gd name="T8" fmla="*/ 111 w 114"/>
                  <a:gd name="T9" fmla="*/ 5 h 7"/>
                  <a:gd name="T10" fmla="*/ 3 w 114"/>
                  <a:gd name="T11" fmla="*/ 7 h 7"/>
                  <a:gd name="T12" fmla="*/ 3 w 114"/>
                  <a:gd name="T13" fmla="*/ 7 h 7"/>
                  <a:gd name="T14" fmla="*/ 0 w 114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7">
                    <a:moveTo>
                      <a:pt x="0" y="4"/>
                    </a:moveTo>
                    <a:cubicBezTo>
                      <a:pt x="0" y="3"/>
                      <a:pt x="2" y="2"/>
                      <a:pt x="3" y="2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3" y="0"/>
                      <a:pt x="114" y="1"/>
                      <a:pt x="114" y="2"/>
                    </a:cubicBezTo>
                    <a:cubicBezTo>
                      <a:pt x="114" y="4"/>
                      <a:pt x="113" y="5"/>
                      <a:pt x="111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230"/>
              <p:cNvSpPr/>
              <p:nvPr/>
            </p:nvSpPr>
            <p:spPr bwMode="auto">
              <a:xfrm>
                <a:off x="9509065" y="2323935"/>
                <a:ext cx="727463" cy="579504"/>
              </a:xfrm>
              <a:custGeom>
                <a:avLst/>
                <a:gdLst>
                  <a:gd name="T0" fmla="*/ 56 w 472"/>
                  <a:gd name="T1" fmla="*/ 120 h 376"/>
                  <a:gd name="T2" fmla="*/ 197 w 472"/>
                  <a:gd name="T3" fmla="*/ 290 h 376"/>
                  <a:gd name="T4" fmla="*/ 398 w 472"/>
                  <a:gd name="T5" fmla="*/ 22 h 376"/>
                  <a:gd name="T6" fmla="*/ 447 w 472"/>
                  <a:gd name="T7" fmla="*/ 0 h 376"/>
                  <a:gd name="T8" fmla="*/ 472 w 472"/>
                  <a:gd name="T9" fmla="*/ 49 h 376"/>
                  <a:gd name="T10" fmla="*/ 416 w 472"/>
                  <a:gd name="T11" fmla="*/ 62 h 376"/>
                  <a:gd name="T12" fmla="*/ 204 w 472"/>
                  <a:gd name="T13" fmla="*/ 376 h 376"/>
                  <a:gd name="T14" fmla="*/ 0 w 472"/>
                  <a:gd name="T15" fmla="*/ 167 h 376"/>
                  <a:gd name="T16" fmla="*/ 56 w 472"/>
                  <a:gd name="T17" fmla="*/ 1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2" h="376">
                    <a:moveTo>
                      <a:pt x="56" y="120"/>
                    </a:moveTo>
                    <a:lnTo>
                      <a:pt x="197" y="290"/>
                    </a:lnTo>
                    <a:lnTo>
                      <a:pt x="398" y="22"/>
                    </a:lnTo>
                    <a:lnTo>
                      <a:pt x="447" y="0"/>
                    </a:lnTo>
                    <a:lnTo>
                      <a:pt x="472" y="49"/>
                    </a:lnTo>
                    <a:lnTo>
                      <a:pt x="416" y="62"/>
                    </a:lnTo>
                    <a:lnTo>
                      <a:pt x="204" y="376"/>
                    </a:lnTo>
                    <a:lnTo>
                      <a:pt x="0" y="167"/>
                    </a:lnTo>
                    <a:lnTo>
                      <a:pt x="56" y="1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231"/>
              <p:cNvSpPr>
                <a:spLocks noEditPoints="1"/>
              </p:cNvSpPr>
              <p:nvPr/>
            </p:nvSpPr>
            <p:spPr bwMode="auto">
              <a:xfrm>
                <a:off x="9499818" y="2310064"/>
                <a:ext cx="745958" cy="607247"/>
              </a:xfrm>
              <a:custGeom>
                <a:avLst/>
                <a:gdLst>
                  <a:gd name="T0" fmla="*/ 66 w 157"/>
                  <a:gd name="T1" fmla="*/ 127 h 128"/>
                  <a:gd name="T2" fmla="*/ 1 w 157"/>
                  <a:gd name="T3" fmla="*/ 59 h 128"/>
                  <a:gd name="T4" fmla="*/ 0 w 157"/>
                  <a:gd name="T5" fmla="*/ 57 h 128"/>
                  <a:gd name="T6" fmla="*/ 1 w 157"/>
                  <a:gd name="T7" fmla="*/ 55 h 128"/>
                  <a:gd name="T8" fmla="*/ 18 w 157"/>
                  <a:gd name="T9" fmla="*/ 40 h 128"/>
                  <a:gd name="T10" fmla="*/ 20 w 157"/>
                  <a:gd name="T11" fmla="*/ 39 h 128"/>
                  <a:gd name="T12" fmla="*/ 22 w 157"/>
                  <a:gd name="T13" fmla="*/ 40 h 128"/>
                  <a:gd name="T14" fmla="*/ 66 w 157"/>
                  <a:gd name="T15" fmla="*/ 93 h 128"/>
                  <a:gd name="T16" fmla="*/ 129 w 157"/>
                  <a:gd name="T17" fmla="*/ 9 h 128"/>
                  <a:gd name="T18" fmla="*/ 130 w 157"/>
                  <a:gd name="T19" fmla="*/ 8 h 128"/>
                  <a:gd name="T20" fmla="*/ 146 w 157"/>
                  <a:gd name="T21" fmla="*/ 1 h 128"/>
                  <a:gd name="T22" fmla="*/ 149 w 157"/>
                  <a:gd name="T23" fmla="*/ 2 h 128"/>
                  <a:gd name="T24" fmla="*/ 157 w 157"/>
                  <a:gd name="T25" fmla="*/ 17 h 128"/>
                  <a:gd name="T26" fmla="*/ 157 w 157"/>
                  <a:gd name="T27" fmla="*/ 20 h 128"/>
                  <a:gd name="T28" fmla="*/ 155 w 157"/>
                  <a:gd name="T29" fmla="*/ 21 h 128"/>
                  <a:gd name="T30" fmla="*/ 138 w 157"/>
                  <a:gd name="T31" fmla="*/ 25 h 128"/>
                  <a:gd name="T32" fmla="*/ 70 w 157"/>
                  <a:gd name="T33" fmla="*/ 127 h 128"/>
                  <a:gd name="T34" fmla="*/ 68 w 157"/>
                  <a:gd name="T35" fmla="*/ 128 h 128"/>
                  <a:gd name="T36" fmla="*/ 68 w 157"/>
                  <a:gd name="T37" fmla="*/ 128 h 128"/>
                  <a:gd name="T38" fmla="*/ 66 w 157"/>
                  <a:gd name="T39" fmla="*/ 127 h 128"/>
                  <a:gd name="T40" fmla="*/ 6 w 157"/>
                  <a:gd name="T41" fmla="*/ 57 h 128"/>
                  <a:gd name="T42" fmla="*/ 67 w 157"/>
                  <a:gd name="T43" fmla="*/ 121 h 128"/>
                  <a:gd name="T44" fmla="*/ 135 w 157"/>
                  <a:gd name="T45" fmla="*/ 21 h 128"/>
                  <a:gd name="T46" fmla="*/ 136 w 157"/>
                  <a:gd name="T47" fmla="*/ 20 h 128"/>
                  <a:gd name="T48" fmla="*/ 151 w 157"/>
                  <a:gd name="T49" fmla="*/ 17 h 128"/>
                  <a:gd name="T50" fmla="*/ 146 w 157"/>
                  <a:gd name="T51" fmla="*/ 6 h 128"/>
                  <a:gd name="T52" fmla="*/ 132 w 157"/>
                  <a:gd name="T53" fmla="*/ 12 h 128"/>
                  <a:gd name="T54" fmla="*/ 68 w 157"/>
                  <a:gd name="T55" fmla="*/ 99 h 128"/>
                  <a:gd name="T56" fmla="*/ 66 w 157"/>
                  <a:gd name="T57" fmla="*/ 100 h 128"/>
                  <a:gd name="T58" fmla="*/ 64 w 157"/>
                  <a:gd name="T59" fmla="*/ 99 h 128"/>
                  <a:gd name="T60" fmla="*/ 20 w 157"/>
                  <a:gd name="T61" fmla="*/ 45 h 128"/>
                  <a:gd name="T62" fmla="*/ 6 w 157"/>
                  <a:gd name="T63" fmla="*/ 5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7" h="128">
                    <a:moveTo>
                      <a:pt x="66" y="127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0" y="58"/>
                      <a:pt x="0" y="57"/>
                    </a:cubicBezTo>
                    <a:cubicBezTo>
                      <a:pt x="0" y="57"/>
                      <a:pt x="0" y="56"/>
                      <a:pt x="1" y="55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1" y="39"/>
                      <a:pt x="21" y="40"/>
                      <a:pt x="22" y="40"/>
                    </a:cubicBezTo>
                    <a:cubicBezTo>
                      <a:pt x="66" y="93"/>
                      <a:pt x="66" y="93"/>
                      <a:pt x="66" y="93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29" y="8"/>
                      <a:pt x="130" y="8"/>
                      <a:pt x="130" y="8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7" y="0"/>
                      <a:pt x="149" y="1"/>
                      <a:pt x="149" y="2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57" y="18"/>
                      <a:pt x="157" y="19"/>
                      <a:pt x="157" y="20"/>
                    </a:cubicBezTo>
                    <a:cubicBezTo>
                      <a:pt x="157" y="20"/>
                      <a:pt x="156" y="21"/>
                      <a:pt x="155" y="21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69" y="127"/>
                      <a:pt x="69" y="128"/>
                      <a:pt x="68" y="128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8"/>
                      <a:pt x="66" y="128"/>
                      <a:pt x="66" y="127"/>
                    </a:cubicBezTo>
                    <a:close/>
                    <a:moveTo>
                      <a:pt x="6" y="57"/>
                    </a:moveTo>
                    <a:cubicBezTo>
                      <a:pt x="67" y="121"/>
                      <a:pt x="67" y="121"/>
                      <a:pt x="67" y="121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6" y="21"/>
                      <a:pt x="136" y="20"/>
                    </a:cubicBezTo>
                    <a:cubicBezTo>
                      <a:pt x="151" y="17"/>
                      <a:pt x="151" y="17"/>
                      <a:pt x="151" y="17"/>
                    </a:cubicBezTo>
                    <a:cubicBezTo>
                      <a:pt x="146" y="6"/>
                      <a:pt x="146" y="6"/>
                      <a:pt x="146" y="6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68" y="99"/>
                      <a:pt x="68" y="99"/>
                      <a:pt x="68" y="99"/>
                    </a:cubicBezTo>
                    <a:cubicBezTo>
                      <a:pt x="67" y="99"/>
                      <a:pt x="67" y="100"/>
                      <a:pt x="66" y="100"/>
                    </a:cubicBezTo>
                    <a:cubicBezTo>
                      <a:pt x="65" y="100"/>
                      <a:pt x="65" y="99"/>
                      <a:pt x="64" y="99"/>
                    </a:cubicBezTo>
                    <a:cubicBezTo>
                      <a:pt x="20" y="45"/>
                      <a:pt x="20" y="45"/>
                      <a:pt x="20" y="45"/>
                    </a:cubicBezTo>
                    <a:lnTo>
                      <a:pt x="6" y="57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232"/>
              <p:cNvSpPr/>
              <p:nvPr/>
            </p:nvSpPr>
            <p:spPr bwMode="auto">
              <a:xfrm>
                <a:off x="8954221" y="1682781"/>
                <a:ext cx="858468" cy="841514"/>
              </a:xfrm>
              <a:custGeom>
                <a:avLst/>
                <a:gdLst>
                  <a:gd name="T0" fmla="*/ 162 w 181"/>
                  <a:gd name="T1" fmla="*/ 83 h 177"/>
                  <a:gd name="T2" fmla="*/ 167 w 181"/>
                  <a:gd name="T3" fmla="*/ 64 h 177"/>
                  <a:gd name="T4" fmla="*/ 125 w 181"/>
                  <a:gd name="T5" fmla="*/ 22 h 177"/>
                  <a:gd name="T6" fmla="*/ 124 w 181"/>
                  <a:gd name="T7" fmla="*/ 22 h 177"/>
                  <a:gd name="T8" fmla="*/ 93 w 181"/>
                  <a:gd name="T9" fmla="*/ 6 h 177"/>
                  <a:gd name="T10" fmla="*/ 72 w 181"/>
                  <a:gd name="T11" fmla="*/ 13 h 177"/>
                  <a:gd name="T12" fmla="*/ 46 w 181"/>
                  <a:gd name="T13" fmla="*/ 0 h 177"/>
                  <a:gd name="T14" fmla="*/ 14 w 181"/>
                  <a:gd name="T15" fmla="*/ 33 h 177"/>
                  <a:gd name="T16" fmla="*/ 19 w 181"/>
                  <a:gd name="T17" fmla="*/ 50 h 177"/>
                  <a:gd name="T18" fmla="*/ 0 w 181"/>
                  <a:gd name="T19" fmla="*/ 79 h 177"/>
                  <a:gd name="T20" fmla="*/ 16 w 181"/>
                  <a:gd name="T21" fmla="*/ 107 h 177"/>
                  <a:gd name="T22" fmla="*/ 13 w 181"/>
                  <a:gd name="T23" fmla="*/ 119 h 177"/>
                  <a:gd name="T24" fmla="*/ 37 w 181"/>
                  <a:gd name="T25" fmla="*/ 144 h 177"/>
                  <a:gd name="T26" fmla="*/ 41 w 181"/>
                  <a:gd name="T27" fmla="*/ 145 h 177"/>
                  <a:gd name="T28" fmla="*/ 46 w 181"/>
                  <a:gd name="T29" fmla="*/ 144 h 177"/>
                  <a:gd name="T30" fmla="*/ 86 w 181"/>
                  <a:gd name="T31" fmla="*/ 168 h 177"/>
                  <a:gd name="T32" fmla="*/ 99 w 181"/>
                  <a:gd name="T33" fmla="*/ 166 h 177"/>
                  <a:gd name="T34" fmla="*/ 117 w 181"/>
                  <a:gd name="T35" fmla="*/ 177 h 177"/>
                  <a:gd name="T36" fmla="*/ 138 w 181"/>
                  <a:gd name="T37" fmla="*/ 157 h 177"/>
                  <a:gd name="T38" fmla="*/ 137 w 181"/>
                  <a:gd name="T39" fmla="*/ 153 h 177"/>
                  <a:gd name="T40" fmla="*/ 151 w 181"/>
                  <a:gd name="T41" fmla="*/ 134 h 177"/>
                  <a:gd name="T42" fmla="*/ 151 w 181"/>
                  <a:gd name="T43" fmla="*/ 131 h 177"/>
                  <a:gd name="T44" fmla="*/ 156 w 181"/>
                  <a:gd name="T45" fmla="*/ 131 h 177"/>
                  <a:gd name="T46" fmla="*/ 181 w 181"/>
                  <a:gd name="T47" fmla="*/ 107 h 177"/>
                  <a:gd name="T48" fmla="*/ 162 w 181"/>
                  <a:gd name="T49" fmla="*/ 8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177">
                    <a:moveTo>
                      <a:pt x="162" y="83"/>
                    </a:moveTo>
                    <a:cubicBezTo>
                      <a:pt x="165" y="77"/>
                      <a:pt x="167" y="71"/>
                      <a:pt x="167" y="64"/>
                    </a:cubicBezTo>
                    <a:cubicBezTo>
                      <a:pt x="167" y="41"/>
                      <a:pt x="148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17" y="13"/>
                      <a:pt x="106" y="6"/>
                      <a:pt x="93" y="6"/>
                    </a:cubicBezTo>
                    <a:cubicBezTo>
                      <a:pt x="85" y="6"/>
                      <a:pt x="78" y="9"/>
                      <a:pt x="72" y="13"/>
                    </a:cubicBezTo>
                    <a:cubicBezTo>
                      <a:pt x="66" y="5"/>
                      <a:pt x="57" y="0"/>
                      <a:pt x="46" y="0"/>
                    </a:cubicBezTo>
                    <a:cubicBezTo>
                      <a:pt x="28" y="0"/>
                      <a:pt x="14" y="15"/>
                      <a:pt x="14" y="33"/>
                    </a:cubicBezTo>
                    <a:cubicBezTo>
                      <a:pt x="14" y="39"/>
                      <a:pt x="16" y="45"/>
                      <a:pt x="19" y="50"/>
                    </a:cubicBezTo>
                    <a:cubicBezTo>
                      <a:pt x="7" y="55"/>
                      <a:pt x="0" y="66"/>
                      <a:pt x="0" y="79"/>
                    </a:cubicBezTo>
                    <a:cubicBezTo>
                      <a:pt x="0" y="91"/>
                      <a:pt x="6" y="102"/>
                      <a:pt x="16" y="107"/>
                    </a:cubicBezTo>
                    <a:cubicBezTo>
                      <a:pt x="14" y="111"/>
                      <a:pt x="13" y="115"/>
                      <a:pt x="13" y="119"/>
                    </a:cubicBezTo>
                    <a:cubicBezTo>
                      <a:pt x="13" y="132"/>
                      <a:pt x="24" y="143"/>
                      <a:pt x="37" y="144"/>
                    </a:cubicBezTo>
                    <a:cubicBezTo>
                      <a:pt x="39" y="144"/>
                      <a:pt x="40" y="145"/>
                      <a:pt x="41" y="145"/>
                    </a:cubicBezTo>
                    <a:cubicBezTo>
                      <a:pt x="43" y="145"/>
                      <a:pt x="45" y="144"/>
                      <a:pt x="46" y="144"/>
                    </a:cubicBezTo>
                    <a:cubicBezTo>
                      <a:pt x="54" y="158"/>
                      <a:pt x="69" y="168"/>
                      <a:pt x="86" y="168"/>
                    </a:cubicBezTo>
                    <a:cubicBezTo>
                      <a:pt x="90" y="168"/>
                      <a:pt x="95" y="167"/>
                      <a:pt x="99" y="166"/>
                    </a:cubicBezTo>
                    <a:cubicBezTo>
                      <a:pt x="102" y="173"/>
                      <a:pt x="109" y="177"/>
                      <a:pt x="117" y="177"/>
                    </a:cubicBezTo>
                    <a:cubicBezTo>
                      <a:pt x="129" y="177"/>
                      <a:pt x="138" y="168"/>
                      <a:pt x="138" y="157"/>
                    </a:cubicBezTo>
                    <a:cubicBezTo>
                      <a:pt x="138" y="155"/>
                      <a:pt x="138" y="154"/>
                      <a:pt x="137" y="153"/>
                    </a:cubicBezTo>
                    <a:cubicBezTo>
                      <a:pt x="145" y="150"/>
                      <a:pt x="151" y="143"/>
                      <a:pt x="151" y="134"/>
                    </a:cubicBezTo>
                    <a:cubicBezTo>
                      <a:pt x="151" y="133"/>
                      <a:pt x="151" y="132"/>
                      <a:pt x="151" y="131"/>
                    </a:cubicBezTo>
                    <a:cubicBezTo>
                      <a:pt x="152" y="131"/>
                      <a:pt x="154" y="131"/>
                      <a:pt x="156" y="131"/>
                    </a:cubicBezTo>
                    <a:cubicBezTo>
                      <a:pt x="170" y="131"/>
                      <a:pt x="181" y="120"/>
                      <a:pt x="181" y="107"/>
                    </a:cubicBezTo>
                    <a:cubicBezTo>
                      <a:pt x="181" y="95"/>
                      <a:pt x="173" y="85"/>
                      <a:pt x="162" y="83"/>
                    </a:cubicBezTo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233"/>
              <p:cNvSpPr/>
              <p:nvPr/>
            </p:nvSpPr>
            <p:spPr bwMode="auto">
              <a:xfrm>
                <a:off x="9262468" y="5922718"/>
                <a:ext cx="312871" cy="251221"/>
              </a:xfrm>
              <a:custGeom>
                <a:avLst/>
                <a:gdLst>
                  <a:gd name="T0" fmla="*/ 47 w 66"/>
                  <a:gd name="T1" fmla="*/ 53 h 53"/>
                  <a:gd name="T2" fmla="*/ 8 w 66"/>
                  <a:gd name="T3" fmla="*/ 17 h 53"/>
                  <a:gd name="T4" fmla="*/ 24 w 66"/>
                  <a:gd name="T5" fmla="*/ 12 h 53"/>
                  <a:gd name="T6" fmla="*/ 66 w 66"/>
                  <a:gd name="T7" fmla="*/ 47 h 53"/>
                  <a:gd name="T8" fmla="*/ 47 w 66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47" y="53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0" y="0"/>
                      <a:pt x="24" y="12"/>
                    </a:cubicBezTo>
                    <a:cubicBezTo>
                      <a:pt x="48" y="24"/>
                      <a:pt x="66" y="47"/>
                      <a:pt x="66" y="47"/>
                    </a:cubicBezTo>
                    <a:lnTo>
                      <a:pt x="47" y="53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34"/>
              <p:cNvSpPr/>
              <p:nvPr/>
            </p:nvSpPr>
            <p:spPr bwMode="auto">
              <a:xfrm>
                <a:off x="9048236" y="5950460"/>
                <a:ext cx="366814" cy="246598"/>
              </a:xfrm>
              <a:custGeom>
                <a:avLst/>
                <a:gdLst>
                  <a:gd name="T0" fmla="*/ 20 w 77"/>
                  <a:gd name="T1" fmla="*/ 52 h 52"/>
                  <a:gd name="T2" fmla="*/ 66 w 77"/>
                  <a:gd name="T3" fmla="*/ 18 h 52"/>
                  <a:gd name="T4" fmla="*/ 50 w 77"/>
                  <a:gd name="T5" fmla="*/ 10 h 52"/>
                  <a:gd name="T6" fmla="*/ 0 w 77"/>
                  <a:gd name="T7" fmla="*/ 43 h 52"/>
                  <a:gd name="T8" fmla="*/ 20 w 77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52">
                    <a:moveTo>
                      <a:pt x="20" y="52"/>
                    </a:move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77" y="0"/>
                      <a:pt x="50" y="10"/>
                    </a:cubicBezTo>
                    <a:cubicBezTo>
                      <a:pt x="22" y="20"/>
                      <a:pt x="0" y="43"/>
                      <a:pt x="0" y="43"/>
                    </a:cubicBezTo>
                    <a:lnTo>
                      <a:pt x="20" y="52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35"/>
              <p:cNvSpPr/>
              <p:nvPr/>
            </p:nvSpPr>
            <p:spPr bwMode="auto">
              <a:xfrm>
                <a:off x="8929561" y="4937869"/>
                <a:ext cx="356025" cy="1265354"/>
              </a:xfrm>
              <a:custGeom>
                <a:avLst/>
                <a:gdLst>
                  <a:gd name="T0" fmla="*/ 28 w 75"/>
                  <a:gd name="T1" fmla="*/ 0 h 266"/>
                  <a:gd name="T2" fmla="*/ 59 w 75"/>
                  <a:gd name="T3" fmla="*/ 212 h 266"/>
                  <a:gd name="T4" fmla="*/ 12 w 75"/>
                  <a:gd name="T5" fmla="*/ 256 h 266"/>
                  <a:gd name="T6" fmla="*/ 18 w 75"/>
                  <a:gd name="T7" fmla="*/ 266 h 266"/>
                  <a:gd name="T8" fmla="*/ 48 w 75"/>
                  <a:gd name="T9" fmla="*/ 250 h 266"/>
                  <a:gd name="T10" fmla="*/ 75 w 75"/>
                  <a:gd name="T11" fmla="*/ 223 h 266"/>
                  <a:gd name="T12" fmla="*/ 71 w 75"/>
                  <a:gd name="T13" fmla="*/ 206 h 266"/>
                  <a:gd name="T14" fmla="*/ 57 w 75"/>
                  <a:gd name="T15" fmla="*/ 7 h 266"/>
                  <a:gd name="T16" fmla="*/ 28 w 75"/>
                  <a:gd name="T17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66">
                    <a:moveTo>
                      <a:pt x="28" y="0"/>
                    </a:moveTo>
                    <a:cubicBezTo>
                      <a:pt x="59" y="212"/>
                      <a:pt x="59" y="212"/>
                      <a:pt x="59" y="212"/>
                    </a:cubicBezTo>
                    <a:cubicBezTo>
                      <a:pt x="12" y="256"/>
                      <a:pt x="12" y="256"/>
                      <a:pt x="12" y="256"/>
                    </a:cubicBezTo>
                    <a:cubicBezTo>
                      <a:pt x="12" y="256"/>
                      <a:pt x="0" y="265"/>
                      <a:pt x="18" y="266"/>
                    </a:cubicBezTo>
                    <a:cubicBezTo>
                      <a:pt x="18" y="266"/>
                      <a:pt x="34" y="263"/>
                      <a:pt x="48" y="250"/>
                    </a:cubicBezTo>
                    <a:cubicBezTo>
                      <a:pt x="62" y="238"/>
                      <a:pt x="75" y="223"/>
                      <a:pt x="75" y="223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57" y="7"/>
                      <a:pt x="57" y="7"/>
                      <a:pt x="57" y="7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36"/>
              <p:cNvSpPr>
                <a:spLocks noEditPoints="1"/>
              </p:cNvSpPr>
              <p:nvPr/>
            </p:nvSpPr>
            <p:spPr bwMode="auto">
              <a:xfrm>
                <a:off x="8958844" y="4923998"/>
                <a:ext cx="337530" cy="1293096"/>
              </a:xfrm>
              <a:custGeom>
                <a:avLst/>
                <a:gdLst>
                  <a:gd name="T0" fmla="*/ 3 w 71"/>
                  <a:gd name="T1" fmla="*/ 270 h 272"/>
                  <a:gd name="T2" fmla="*/ 0 w 71"/>
                  <a:gd name="T3" fmla="*/ 264 h 272"/>
                  <a:gd name="T4" fmla="*/ 4 w 71"/>
                  <a:gd name="T5" fmla="*/ 257 h 272"/>
                  <a:gd name="T6" fmla="*/ 50 w 71"/>
                  <a:gd name="T7" fmla="*/ 214 h 272"/>
                  <a:gd name="T8" fmla="*/ 19 w 71"/>
                  <a:gd name="T9" fmla="*/ 3 h 272"/>
                  <a:gd name="T10" fmla="*/ 20 w 71"/>
                  <a:gd name="T11" fmla="*/ 1 h 272"/>
                  <a:gd name="T12" fmla="*/ 22 w 71"/>
                  <a:gd name="T13" fmla="*/ 1 h 272"/>
                  <a:gd name="T14" fmla="*/ 52 w 71"/>
                  <a:gd name="T15" fmla="*/ 8 h 272"/>
                  <a:gd name="T16" fmla="*/ 54 w 71"/>
                  <a:gd name="T17" fmla="*/ 10 h 272"/>
                  <a:gd name="T18" fmla="*/ 68 w 71"/>
                  <a:gd name="T19" fmla="*/ 208 h 272"/>
                  <a:gd name="T20" fmla="*/ 71 w 71"/>
                  <a:gd name="T21" fmla="*/ 226 h 272"/>
                  <a:gd name="T22" fmla="*/ 71 w 71"/>
                  <a:gd name="T23" fmla="*/ 228 h 272"/>
                  <a:gd name="T24" fmla="*/ 43 w 71"/>
                  <a:gd name="T25" fmla="*/ 255 h 272"/>
                  <a:gd name="T26" fmla="*/ 12 w 71"/>
                  <a:gd name="T27" fmla="*/ 272 h 272"/>
                  <a:gd name="T28" fmla="*/ 12 w 71"/>
                  <a:gd name="T29" fmla="*/ 272 h 272"/>
                  <a:gd name="T30" fmla="*/ 3 w 71"/>
                  <a:gd name="T31" fmla="*/ 270 h 272"/>
                  <a:gd name="T32" fmla="*/ 56 w 71"/>
                  <a:gd name="T33" fmla="*/ 214 h 272"/>
                  <a:gd name="T34" fmla="*/ 55 w 71"/>
                  <a:gd name="T35" fmla="*/ 217 h 272"/>
                  <a:gd name="T36" fmla="*/ 7 w 71"/>
                  <a:gd name="T37" fmla="*/ 260 h 272"/>
                  <a:gd name="T38" fmla="*/ 6 w 71"/>
                  <a:gd name="T39" fmla="*/ 262 h 272"/>
                  <a:gd name="T40" fmla="*/ 5 w 71"/>
                  <a:gd name="T41" fmla="*/ 264 h 272"/>
                  <a:gd name="T42" fmla="*/ 5 w 71"/>
                  <a:gd name="T43" fmla="*/ 265 h 272"/>
                  <a:gd name="T44" fmla="*/ 12 w 71"/>
                  <a:gd name="T45" fmla="*/ 267 h 272"/>
                  <a:gd name="T46" fmla="*/ 21 w 71"/>
                  <a:gd name="T47" fmla="*/ 263 h 272"/>
                  <a:gd name="T48" fmla="*/ 40 w 71"/>
                  <a:gd name="T49" fmla="*/ 251 h 272"/>
                  <a:gd name="T50" fmla="*/ 66 w 71"/>
                  <a:gd name="T51" fmla="*/ 225 h 272"/>
                  <a:gd name="T52" fmla="*/ 63 w 71"/>
                  <a:gd name="T53" fmla="*/ 209 h 272"/>
                  <a:gd name="T54" fmla="*/ 63 w 71"/>
                  <a:gd name="T55" fmla="*/ 209 h 272"/>
                  <a:gd name="T56" fmla="*/ 49 w 71"/>
                  <a:gd name="T57" fmla="*/ 12 h 272"/>
                  <a:gd name="T58" fmla="*/ 25 w 71"/>
                  <a:gd name="T59" fmla="*/ 6 h 272"/>
                  <a:gd name="T60" fmla="*/ 56 w 71"/>
                  <a:gd name="T61" fmla="*/ 214 h 272"/>
                  <a:gd name="T62" fmla="*/ 21 w 71"/>
                  <a:gd name="T63" fmla="*/ 5 h 272"/>
                  <a:gd name="T64" fmla="*/ 22 w 71"/>
                  <a:gd name="T65" fmla="*/ 3 h 272"/>
                  <a:gd name="T66" fmla="*/ 21 w 71"/>
                  <a:gd name="T67" fmla="*/ 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272">
                    <a:moveTo>
                      <a:pt x="3" y="270"/>
                    </a:moveTo>
                    <a:cubicBezTo>
                      <a:pt x="1" y="269"/>
                      <a:pt x="0" y="266"/>
                      <a:pt x="0" y="264"/>
                    </a:cubicBezTo>
                    <a:cubicBezTo>
                      <a:pt x="0" y="260"/>
                      <a:pt x="4" y="257"/>
                      <a:pt x="4" y="257"/>
                    </a:cubicBezTo>
                    <a:cubicBezTo>
                      <a:pt x="50" y="214"/>
                      <a:pt x="50" y="214"/>
                      <a:pt x="50" y="21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2"/>
                      <a:pt x="20" y="1"/>
                    </a:cubicBezTo>
                    <a:cubicBezTo>
                      <a:pt x="20" y="1"/>
                      <a:pt x="21" y="0"/>
                      <a:pt x="22" y="1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4" y="9"/>
                      <a:pt x="54" y="10"/>
                    </a:cubicBezTo>
                    <a:cubicBezTo>
                      <a:pt x="68" y="208"/>
                      <a:pt x="68" y="208"/>
                      <a:pt x="68" y="208"/>
                    </a:cubicBezTo>
                    <a:cubicBezTo>
                      <a:pt x="71" y="226"/>
                      <a:pt x="71" y="226"/>
                      <a:pt x="71" y="226"/>
                    </a:cubicBezTo>
                    <a:cubicBezTo>
                      <a:pt x="71" y="226"/>
                      <a:pt x="71" y="227"/>
                      <a:pt x="71" y="228"/>
                    </a:cubicBezTo>
                    <a:cubicBezTo>
                      <a:pt x="71" y="228"/>
                      <a:pt x="57" y="243"/>
                      <a:pt x="43" y="255"/>
                    </a:cubicBezTo>
                    <a:cubicBezTo>
                      <a:pt x="29" y="268"/>
                      <a:pt x="13" y="271"/>
                      <a:pt x="12" y="272"/>
                    </a:cubicBezTo>
                    <a:cubicBezTo>
                      <a:pt x="12" y="272"/>
                      <a:pt x="12" y="272"/>
                      <a:pt x="12" y="272"/>
                    </a:cubicBezTo>
                    <a:cubicBezTo>
                      <a:pt x="8" y="271"/>
                      <a:pt x="5" y="271"/>
                      <a:pt x="3" y="270"/>
                    </a:cubicBezTo>
                    <a:close/>
                    <a:moveTo>
                      <a:pt x="56" y="214"/>
                    </a:moveTo>
                    <a:cubicBezTo>
                      <a:pt x="56" y="215"/>
                      <a:pt x="55" y="216"/>
                      <a:pt x="55" y="217"/>
                    </a:cubicBezTo>
                    <a:cubicBezTo>
                      <a:pt x="7" y="260"/>
                      <a:pt x="7" y="260"/>
                      <a:pt x="7" y="260"/>
                    </a:cubicBezTo>
                    <a:cubicBezTo>
                      <a:pt x="7" y="260"/>
                      <a:pt x="7" y="261"/>
                      <a:pt x="6" y="262"/>
                    </a:cubicBezTo>
                    <a:cubicBezTo>
                      <a:pt x="5" y="263"/>
                      <a:pt x="5" y="264"/>
                      <a:pt x="5" y="264"/>
                    </a:cubicBezTo>
                    <a:cubicBezTo>
                      <a:pt x="5" y="265"/>
                      <a:pt x="4" y="265"/>
                      <a:pt x="5" y="265"/>
                    </a:cubicBezTo>
                    <a:cubicBezTo>
                      <a:pt x="6" y="266"/>
                      <a:pt x="8" y="266"/>
                      <a:pt x="12" y="267"/>
                    </a:cubicBezTo>
                    <a:cubicBezTo>
                      <a:pt x="13" y="266"/>
                      <a:pt x="16" y="265"/>
                      <a:pt x="21" y="263"/>
                    </a:cubicBezTo>
                    <a:cubicBezTo>
                      <a:pt x="26" y="261"/>
                      <a:pt x="33" y="257"/>
                      <a:pt x="40" y="251"/>
                    </a:cubicBezTo>
                    <a:cubicBezTo>
                      <a:pt x="52" y="241"/>
                      <a:pt x="63" y="229"/>
                      <a:pt x="66" y="225"/>
                    </a:cubicBezTo>
                    <a:cubicBezTo>
                      <a:pt x="63" y="209"/>
                      <a:pt x="63" y="209"/>
                      <a:pt x="63" y="209"/>
                    </a:cubicBezTo>
                    <a:cubicBezTo>
                      <a:pt x="63" y="209"/>
                      <a:pt x="63" y="209"/>
                      <a:pt x="63" y="20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25" y="6"/>
                      <a:pt x="25" y="6"/>
                      <a:pt x="25" y="6"/>
                    </a:cubicBezTo>
                    <a:lnTo>
                      <a:pt x="56" y="214"/>
                    </a:lnTo>
                    <a:close/>
                    <a:moveTo>
                      <a:pt x="21" y="5"/>
                    </a:moveTo>
                    <a:cubicBezTo>
                      <a:pt x="22" y="3"/>
                      <a:pt x="22" y="3"/>
                      <a:pt x="22" y="3"/>
                    </a:cubicBez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7"/>
              <p:cNvSpPr/>
              <p:nvPr/>
            </p:nvSpPr>
            <p:spPr bwMode="auto">
              <a:xfrm>
                <a:off x="9385766" y="4985647"/>
                <a:ext cx="294376" cy="1236070"/>
              </a:xfrm>
              <a:custGeom>
                <a:avLst/>
                <a:gdLst>
                  <a:gd name="T0" fmla="*/ 0 w 62"/>
                  <a:gd name="T1" fmla="*/ 1 h 260"/>
                  <a:gd name="T2" fmla="*/ 1 w 62"/>
                  <a:gd name="T3" fmla="*/ 214 h 260"/>
                  <a:gd name="T4" fmla="*/ 43 w 62"/>
                  <a:gd name="T5" fmla="*/ 257 h 260"/>
                  <a:gd name="T6" fmla="*/ 51 w 62"/>
                  <a:gd name="T7" fmla="*/ 240 h 260"/>
                  <a:gd name="T8" fmla="*/ 17 w 62"/>
                  <a:gd name="T9" fmla="*/ 206 h 260"/>
                  <a:gd name="T10" fmla="*/ 25 w 62"/>
                  <a:gd name="T11" fmla="*/ 0 h 260"/>
                  <a:gd name="T12" fmla="*/ 0 w 62"/>
                  <a:gd name="T13" fmla="*/ 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60">
                    <a:moveTo>
                      <a:pt x="0" y="1"/>
                    </a:moveTo>
                    <a:cubicBezTo>
                      <a:pt x="1" y="214"/>
                      <a:pt x="1" y="214"/>
                      <a:pt x="1" y="214"/>
                    </a:cubicBezTo>
                    <a:cubicBezTo>
                      <a:pt x="1" y="214"/>
                      <a:pt x="30" y="253"/>
                      <a:pt x="43" y="257"/>
                    </a:cubicBezTo>
                    <a:cubicBezTo>
                      <a:pt x="55" y="260"/>
                      <a:pt x="62" y="255"/>
                      <a:pt x="51" y="240"/>
                    </a:cubicBezTo>
                    <a:cubicBezTo>
                      <a:pt x="39" y="225"/>
                      <a:pt x="17" y="206"/>
                      <a:pt x="17" y="206"/>
                    </a:cubicBezTo>
                    <a:cubicBezTo>
                      <a:pt x="25" y="0"/>
                      <a:pt x="25" y="0"/>
                      <a:pt x="25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38"/>
              <p:cNvSpPr>
                <a:spLocks noEditPoints="1"/>
              </p:cNvSpPr>
              <p:nvPr/>
            </p:nvSpPr>
            <p:spPr bwMode="auto">
              <a:xfrm>
                <a:off x="9371895" y="4976400"/>
                <a:ext cx="294376" cy="1245318"/>
              </a:xfrm>
              <a:custGeom>
                <a:avLst/>
                <a:gdLst>
                  <a:gd name="T0" fmla="*/ 45 w 62"/>
                  <a:gd name="T1" fmla="*/ 261 h 262"/>
                  <a:gd name="T2" fmla="*/ 18 w 62"/>
                  <a:gd name="T3" fmla="*/ 238 h 262"/>
                  <a:gd name="T4" fmla="*/ 2 w 62"/>
                  <a:gd name="T5" fmla="*/ 218 h 262"/>
                  <a:gd name="T6" fmla="*/ 1 w 62"/>
                  <a:gd name="T7" fmla="*/ 216 h 262"/>
                  <a:gd name="T8" fmla="*/ 0 w 62"/>
                  <a:gd name="T9" fmla="*/ 3 h 262"/>
                  <a:gd name="T10" fmla="*/ 3 w 62"/>
                  <a:gd name="T11" fmla="*/ 1 h 262"/>
                  <a:gd name="T12" fmla="*/ 28 w 62"/>
                  <a:gd name="T13" fmla="*/ 0 h 262"/>
                  <a:gd name="T14" fmla="*/ 30 w 62"/>
                  <a:gd name="T15" fmla="*/ 1 h 262"/>
                  <a:gd name="T16" fmla="*/ 31 w 62"/>
                  <a:gd name="T17" fmla="*/ 3 h 262"/>
                  <a:gd name="T18" fmla="*/ 23 w 62"/>
                  <a:gd name="T19" fmla="*/ 207 h 262"/>
                  <a:gd name="T20" fmla="*/ 56 w 62"/>
                  <a:gd name="T21" fmla="*/ 241 h 262"/>
                  <a:gd name="T22" fmla="*/ 62 w 62"/>
                  <a:gd name="T23" fmla="*/ 255 h 262"/>
                  <a:gd name="T24" fmla="*/ 59 w 62"/>
                  <a:gd name="T25" fmla="*/ 261 h 262"/>
                  <a:gd name="T26" fmla="*/ 52 w 62"/>
                  <a:gd name="T27" fmla="*/ 262 h 262"/>
                  <a:gd name="T28" fmla="*/ 45 w 62"/>
                  <a:gd name="T29" fmla="*/ 261 h 262"/>
                  <a:gd name="T30" fmla="*/ 22 w 62"/>
                  <a:gd name="T31" fmla="*/ 235 h 262"/>
                  <a:gd name="T32" fmla="*/ 46 w 62"/>
                  <a:gd name="T33" fmla="*/ 257 h 262"/>
                  <a:gd name="T34" fmla="*/ 52 w 62"/>
                  <a:gd name="T35" fmla="*/ 257 h 262"/>
                  <a:gd name="T36" fmla="*/ 57 w 62"/>
                  <a:gd name="T37" fmla="*/ 255 h 262"/>
                  <a:gd name="T38" fmla="*/ 52 w 62"/>
                  <a:gd name="T39" fmla="*/ 244 h 262"/>
                  <a:gd name="T40" fmla="*/ 19 w 62"/>
                  <a:gd name="T41" fmla="*/ 210 h 262"/>
                  <a:gd name="T42" fmla="*/ 18 w 62"/>
                  <a:gd name="T43" fmla="*/ 208 h 262"/>
                  <a:gd name="T44" fmla="*/ 26 w 62"/>
                  <a:gd name="T45" fmla="*/ 5 h 262"/>
                  <a:gd name="T46" fmla="*/ 5 w 62"/>
                  <a:gd name="T47" fmla="*/ 6 h 262"/>
                  <a:gd name="T48" fmla="*/ 6 w 62"/>
                  <a:gd name="T49" fmla="*/ 215 h 262"/>
                  <a:gd name="T50" fmla="*/ 22 w 62"/>
                  <a:gd name="T51" fmla="*/ 23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" h="262">
                    <a:moveTo>
                      <a:pt x="45" y="261"/>
                    </a:moveTo>
                    <a:cubicBezTo>
                      <a:pt x="37" y="259"/>
                      <a:pt x="27" y="248"/>
                      <a:pt x="18" y="238"/>
                    </a:cubicBezTo>
                    <a:cubicBezTo>
                      <a:pt x="9" y="227"/>
                      <a:pt x="2" y="218"/>
                      <a:pt x="2" y="218"/>
                    </a:cubicBezTo>
                    <a:cubicBezTo>
                      <a:pt x="1" y="217"/>
                      <a:pt x="1" y="217"/>
                      <a:pt x="1" y="21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9" y="0"/>
                      <a:pt x="30" y="1"/>
                    </a:cubicBezTo>
                    <a:cubicBezTo>
                      <a:pt x="30" y="1"/>
                      <a:pt x="31" y="2"/>
                      <a:pt x="31" y="3"/>
                    </a:cubicBezTo>
                    <a:cubicBezTo>
                      <a:pt x="23" y="207"/>
                      <a:pt x="23" y="207"/>
                      <a:pt x="23" y="207"/>
                    </a:cubicBezTo>
                    <a:cubicBezTo>
                      <a:pt x="27" y="211"/>
                      <a:pt x="45" y="227"/>
                      <a:pt x="56" y="241"/>
                    </a:cubicBezTo>
                    <a:cubicBezTo>
                      <a:pt x="60" y="246"/>
                      <a:pt x="62" y="251"/>
                      <a:pt x="62" y="255"/>
                    </a:cubicBezTo>
                    <a:cubicBezTo>
                      <a:pt x="62" y="257"/>
                      <a:pt x="61" y="259"/>
                      <a:pt x="59" y="261"/>
                    </a:cubicBezTo>
                    <a:cubicBezTo>
                      <a:pt x="57" y="262"/>
                      <a:pt x="55" y="262"/>
                      <a:pt x="52" y="262"/>
                    </a:cubicBezTo>
                    <a:cubicBezTo>
                      <a:pt x="50" y="262"/>
                      <a:pt x="48" y="262"/>
                      <a:pt x="45" y="261"/>
                    </a:cubicBezTo>
                    <a:close/>
                    <a:moveTo>
                      <a:pt x="22" y="235"/>
                    </a:moveTo>
                    <a:cubicBezTo>
                      <a:pt x="31" y="245"/>
                      <a:pt x="42" y="255"/>
                      <a:pt x="46" y="257"/>
                    </a:cubicBezTo>
                    <a:cubicBezTo>
                      <a:pt x="49" y="257"/>
                      <a:pt x="51" y="257"/>
                      <a:pt x="52" y="257"/>
                    </a:cubicBezTo>
                    <a:cubicBezTo>
                      <a:pt x="56" y="257"/>
                      <a:pt x="57" y="257"/>
                      <a:pt x="57" y="255"/>
                    </a:cubicBezTo>
                    <a:cubicBezTo>
                      <a:pt x="57" y="253"/>
                      <a:pt x="55" y="249"/>
                      <a:pt x="52" y="244"/>
                    </a:cubicBezTo>
                    <a:cubicBezTo>
                      <a:pt x="40" y="229"/>
                      <a:pt x="19" y="210"/>
                      <a:pt x="19" y="210"/>
                    </a:cubicBezTo>
                    <a:cubicBezTo>
                      <a:pt x="18" y="210"/>
                      <a:pt x="18" y="209"/>
                      <a:pt x="18" y="208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8" y="218"/>
                      <a:pt x="14" y="226"/>
                      <a:pt x="22" y="23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39"/>
              <p:cNvSpPr/>
              <p:nvPr/>
            </p:nvSpPr>
            <p:spPr bwMode="auto">
              <a:xfrm>
                <a:off x="8858664" y="6050640"/>
                <a:ext cx="285128" cy="303623"/>
              </a:xfrm>
              <a:custGeom>
                <a:avLst/>
                <a:gdLst>
                  <a:gd name="T0" fmla="*/ 60 w 60"/>
                  <a:gd name="T1" fmla="*/ 31 h 64"/>
                  <a:gd name="T2" fmla="*/ 31 w 60"/>
                  <a:gd name="T3" fmla="*/ 0 h 64"/>
                  <a:gd name="T4" fmla="*/ 5 w 60"/>
                  <a:gd name="T5" fmla="*/ 38 h 64"/>
                  <a:gd name="T6" fmla="*/ 60 w 60"/>
                  <a:gd name="T7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4">
                    <a:moveTo>
                      <a:pt x="60" y="31"/>
                    </a:moveTo>
                    <a:cubicBezTo>
                      <a:pt x="60" y="31"/>
                      <a:pt x="47" y="3"/>
                      <a:pt x="31" y="0"/>
                    </a:cubicBezTo>
                    <a:cubicBezTo>
                      <a:pt x="31" y="0"/>
                      <a:pt x="0" y="21"/>
                      <a:pt x="5" y="38"/>
                    </a:cubicBezTo>
                    <a:cubicBezTo>
                      <a:pt x="5" y="38"/>
                      <a:pt x="15" y="64"/>
                      <a:pt x="60" y="3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40"/>
              <p:cNvSpPr/>
              <p:nvPr/>
            </p:nvSpPr>
            <p:spPr bwMode="auto">
              <a:xfrm>
                <a:off x="9485947" y="6055264"/>
                <a:ext cx="269716" cy="289752"/>
              </a:xfrm>
              <a:custGeom>
                <a:avLst/>
                <a:gdLst>
                  <a:gd name="T0" fmla="*/ 0 w 57"/>
                  <a:gd name="T1" fmla="*/ 25 h 61"/>
                  <a:gd name="T2" fmla="*/ 30 w 57"/>
                  <a:gd name="T3" fmla="*/ 0 h 61"/>
                  <a:gd name="T4" fmla="*/ 50 w 57"/>
                  <a:gd name="T5" fmla="*/ 38 h 61"/>
                  <a:gd name="T6" fmla="*/ 0 w 57"/>
                  <a:gd name="T7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1">
                    <a:moveTo>
                      <a:pt x="0" y="25"/>
                    </a:moveTo>
                    <a:cubicBezTo>
                      <a:pt x="0" y="25"/>
                      <a:pt x="15" y="2"/>
                      <a:pt x="30" y="0"/>
                    </a:cubicBezTo>
                    <a:cubicBezTo>
                      <a:pt x="30" y="0"/>
                      <a:pt x="57" y="23"/>
                      <a:pt x="50" y="38"/>
                    </a:cubicBezTo>
                    <a:cubicBezTo>
                      <a:pt x="50" y="38"/>
                      <a:pt x="38" y="61"/>
                      <a:pt x="0" y="2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41"/>
              <p:cNvSpPr/>
              <p:nvPr/>
            </p:nvSpPr>
            <p:spPr bwMode="auto">
              <a:xfrm>
                <a:off x="8635185" y="3099176"/>
                <a:ext cx="1291555" cy="1995899"/>
              </a:xfrm>
              <a:custGeom>
                <a:avLst/>
                <a:gdLst>
                  <a:gd name="T0" fmla="*/ 183 w 272"/>
                  <a:gd name="T1" fmla="*/ 0 h 420"/>
                  <a:gd name="T2" fmla="*/ 272 w 272"/>
                  <a:gd name="T3" fmla="*/ 385 h 420"/>
                  <a:gd name="T4" fmla="*/ 0 w 272"/>
                  <a:gd name="T5" fmla="*/ 366 h 420"/>
                  <a:gd name="T6" fmla="*/ 130 w 272"/>
                  <a:gd name="T7" fmla="*/ 7 h 420"/>
                  <a:gd name="T8" fmla="*/ 183 w 272"/>
                  <a:gd name="T9" fmla="*/ 0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420">
                    <a:moveTo>
                      <a:pt x="183" y="0"/>
                    </a:moveTo>
                    <a:cubicBezTo>
                      <a:pt x="183" y="0"/>
                      <a:pt x="239" y="138"/>
                      <a:pt x="272" y="385"/>
                    </a:cubicBezTo>
                    <a:cubicBezTo>
                      <a:pt x="272" y="385"/>
                      <a:pt x="156" y="420"/>
                      <a:pt x="0" y="366"/>
                    </a:cubicBezTo>
                    <a:cubicBezTo>
                      <a:pt x="130" y="7"/>
                      <a:pt x="130" y="7"/>
                      <a:pt x="130" y="7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73A6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42"/>
              <p:cNvSpPr>
                <a:spLocks noEditPoints="1"/>
              </p:cNvSpPr>
              <p:nvPr/>
            </p:nvSpPr>
            <p:spPr bwMode="auto">
              <a:xfrm>
                <a:off x="8625938" y="3083763"/>
                <a:ext cx="1311591" cy="1911131"/>
              </a:xfrm>
              <a:custGeom>
                <a:avLst/>
                <a:gdLst>
                  <a:gd name="T0" fmla="*/ 1 w 276"/>
                  <a:gd name="T1" fmla="*/ 371 h 402"/>
                  <a:gd name="T2" fmla="*/ 0 w 276"/>
                  <a:gd name="T3" fmla="*/ 370 h 402"/>
                  <a:gd name="T4" fmla="*/ 0 w 276"/>
                  <a:gd name="T5" fmla="*/ 368 h 402"/>
                  <a:gd name="T6" fmla="*/ 129 w 276"/>
                  <a:gd name="T7" fmla="*/ 9 h 402"/>
                  <a:gd name="T8" fmla="*/ 131 w 276"/>
                  <a:gd name="T9" fmla="*/ 8 h 402"/>
                  <a:gd name="T10" fmla="*/ 185 w 276"/>
                  <a:gd name="T11" fmla="*/ 1 h 402"/>
                  <a:gd name="T12" fmla="*/ 187 w 276"/>
                  <a:gd name="T13" fmla="*/ 2 h 402"/>
                  <a:gd name="T14" fmla="*/ 276 w 276"/>
                  <a:gd name="T15" fmla="*/ 388 h 402"/>
                  <a:gd name="T16" fmla="*/ 274 w 276"/>
                  <a:gd name="T17" fmla="*/ 391 h 402"/>
                  <a:gd name="T18" fmla="*/ 177 w 276"/>
                  <a:gd name="T19" fmla="*/ 402 h 402"/>
                  <a:gd name="T20" fmla="*/ 1 w 276"/>
                  <a:gd name="T21" fmla="*/ 371 h 402"/>
                  <a:gd name="T22" fmla="*/ 177 w 276"/>
                  <a:gd name="T23" fmla="*/ 397 h 402"/>
                  <a:gd name="T24" fmla="*/ 247 w 276"/>
                  <a:gd name="T25" fmla="*/ 391 h 402"/>
                  <a:gd name="T26" fmla="*/ 271 w 276"/>
                  <a:gd name="T27" fmla="*/ 386 h 402"/>
                  <a:gd name="T28" fmla="*/ 192 w 276"/>
                  <a:gd name="T29" fmla="*/ 29 h 402"/>
                  <a:gd name="T30" fmla="*/ 183 w 276"/>
                  <a:gd name="T31" fmla="*/ 6 h 402"/>
                  <a:gd name="T32" fmla="*/ 134 w 276"/>
                  <a:gd name="T33" fmla="*/ 12 h 402"/>
                  <a:gd name="T34" fmla="*/ 5 w 276"/>
                  <a:gd name="T35" fmla="*/ 367 h 402"/>
                  <a:gd name="T36" fmla="*/ 177 w 276"/>
                  <a:gd name="T37" fmla="*/ 397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6" h="402">
                    <a:moveTo>
                      <a:pt x="1" y="371"/>
                    </a:moveTo>
                    <a:cubicBezTo>
                      <a:pt x="1" y="371"/>
                      <a:pt x="0" y="371"/>
                      <a:pt x="0" y="370"/>
                    </a:cubicBezTo>
                    <a:cubicBezTo>
                      <a:pt x="0" y="369"/>
                      <a:pt x="0" y="369"/>
                      <a:pt x="0" y="368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0" y="8"/>
                      <a:pt x="131" y="8"/>
                      <a:pt x="131" y="8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6" y="0"/>
                      <a:pt x="187" y="1"/>
                      <a:pt x="187" y="2"/>
                    </a:cubicBezTo>
                    <a:cubicBezTo>
                      <a:pt x="187" y="2"/>
                      <a:pt x="243" y="140"/>
                      <a:pt x="276" y="388"/>
                    </a:cubicBezTo>
                    <a:cubicBezTo>
                      <a:pt x="276" y="389"/>
                      <a:pt x="275" y="390"/>
                      <a:pt x="274" y="391"/>
                    </a:cubicBezTo>
                    <a:cubicBezTo>
                      <a:pt x="274" y="391"/>
                      <a:pt x="237" y="402"/>
                      <a:pt x="177" y="402"/>
                    </a:cubicBezTo>
                    <a:cubicBezTo>
                      <a:pt x="130" y="402"/>
                      <a:pt x="70" y="395"/>
                      <a:pt x="1" y="371"/>
                    </a:cubicBezTo>
                    <a:close/>
                    <a:moveTo>
                      <a:pt x="177" y="397"/>
                    </a:moveTo>
                    <a:cubicBezTo>
                      <a:pt x="207" y="397"/>
                      <a:pt x="231" y="394"/>
                      <a:pt x="247" y="391"/>
                    </a:cubicBezTo>
                    <a:cubicBezTo>
                      <a:pt x="259" y="389"/>
                      <a:pt x="267" y="387"/>
                      <a:pt x="271" y="386"/>
                    </a:cubicBezTo>
                    <a:cubicBezTo>
                      <a:pt x="246" y="202"/>
                      <a:pt x="209" y="79"/>
                      <a:pt x="192" y="29"/>
                    </a:cubicBezTo>
                    <a:cubicBezTo>
                      <a:pt x="188" y="17"/>
                      <a:pt x="185" y="9"/>
                      <a:pt x="183" y="6"/>
                    </a:cubicBezTo>
                    <a:cubicBezTo>
                      <a:pt x="134" y="12"/>
                      <a:pt x="134" y="12"/>
                      <a:pt x="134" y="12"/>
                    </a:cubicBezTo>
                    <a:cubicBezTo>
                      <a:pt x="5" y="367"/>
                      <a:pt x="5" y="367"/>
                      <a:pt x="5" y="367"/>
                    </a:cubicBezTo>
                    <a:cubicBezTo>
                      <a:pt x="72" y="390"/>
                      <a:pt x="131" y="397"/>
                      <a:pt x="177" y="397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43"/>
              <p:cNvSpPr/>
              <p:nvPr/>
            </p:nvSpPr>
            <p:spPr bwMode="auto">
              <a:xfrm>
                <a:off x="9499818" y="3051397"/>
                <a:ext cx="123299" cy="198819"/>
              </a:xfrm>
              <a:custGeom>
                <a:avLst/>
                <a:gdLst>
                  <a:gd name="T0" fmla="*/ 0 w 80"/>
                  <a:gd name="T1" fmla="*/ 37 h 129"/>
                  <a:gd name="T2" fmla="*/ 71 w 80"/>
                  <a:gd name="T3" fmla="*/ 0 h 129"/>
                  <a:gd name="T4" fmla="*/ 80 w 80"/>
                  <a:gd name="T5" fmla="*/ 49 h 129"/>
                  <a:gd name="T6" fmla="*/ 25 w 80"/>
                  <a:gd name="T7" fmla="*/ 55 h 129"/>
                  <a:gd name="T8" fmla="*/ 74 w 80"/>
                  <a:gd name="T9" fmla="*/ 102 h 129"/>
                  <a:gd name="T10" fmla="*/ 37 w 80"/>
                  <a:gd name="T11" fmla="*/ 129 h 129"/>
                  <a:gd name="T12" fmla="*/ 0 w 80"/>
                  <a:gd name="T13" fmla="*/ 3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9">
                    <a:moveTo>
                      <a:pt x="0" y="37"/>
                    </a:moveTo>
                    <a:lnTo>
                      <a:pt x="71" y="0"/>
                    </a:lnTo>
                    <a:lnTo>
                      <a:pt x="80" y="49"/>
                    </a:lnTo>
                    <a:lnTo>
                      <a:pt x="25" y="55"/>
                    </a:lnTo>
                    <a:lnTo>
                      <a:pt x="74" y="102"/>
                    </a:lnTo>
                    <a:lnTo>
                      <a:pt x="37" y="129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44"/>
              <p:cNvSpPr/>
              <p:nvPr/>
            </p:nvSpPr>
            <p:spPr bwMode="auto">
              <a:xfrm>
                <a:off x="9509065" y="3046774"/>
                <a:ext cx="127922" cy="208067"/>
              </a:xfrm>
              <a:custGeom>
                <a:avLst/>
                <a:gdLst>
                  <a:gd name="T0" fmla="*/ 31 w 83"/>
                  <a:gd name="T1" fmla="*/ 126 h 135"/>
                  <a:gd name="T2" fmla="*/ 62 w 83"/>
                  <a:gd name="T3" fmla="*/ 105 h 135"/>
                  <a:gd name="T4" fmla="*/ 0 w 83"/>
                  <a:gd name="T5" fmla="*/ 52 h 135"/>
                  <a:gd name="T6" fmla="*/ 71 w 83"/>
                  <a:gd name="T7" fmla="*/ 52 h 135"/>
                  <a:gd name="T8" fmla="*/ 56 w 83"/>
                  <a:gd name="T9" fmla="*/ 15 h 135"/>
                  <a:gd name="T10" fmla="*/ 9 w 83"/>
                  <a:gd name="T11" fmla="*/ 40 h 135"/>
                  <a:gd name="T12" fmla="*/ 6 w 83"/>
                  <a:gd name="T13" fmla="*/ 31 h 135"/>
                  <a:gd name="T14" fmla="*/ 62 w 83"/>
                  <a:gd name="T15" fmla="*/ 0 h 135"/>
                  <a:gd name="T16" fmla="*/ 83 w 83"/>
                  <a:gd name="T17" fmla="*/ 61 h 135"/>
                  <a:gd name="T18" fmla="*/ 28 w 83"/>
                  <a:gd name="T19" fmla="*/ 61 h 135"/>
                  <a:gd name="T20" fmla="*/ 77 w 83"/>
                  <a:gd name="T21" fmla="*/ 105 h 135"/>
                  <a:gd name="T22" fmla="*/ 40 w 83"/>
                  <a:gd name="T23" fmla="*/ 135 h 135"/>
                  <a:gd name="T24" fmla="*/ 31 w 83"/>
                  <a:gd name="T25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135">
                    <a:moveTo>
                      <a:pt x="31" y="126"/>
                    </a:moveTo>
                    <a:lnTo>
                      <a:pt x="62" y="105"/>
                    </a:lnTo>
                    <a:lnTo>
                      <a:pt x="0" y="52"/>
                    </a:lnTo>
                    <a:lnTo>
                      <a:pt x="71" y="52"/>
                    </a:lnTo>
                    <a:lnTo>
                      <a:pt x="56" y="15"/>
                    </a:lnTo>
                    <a:lnTo>
                      <a:pt x="9" y="40"/>
                    </a:lnTo>
                    <a:lnTo>
                      <a:pt x="6" y="31"/>
                    </a:lnTo>
                    <a:lnTo>
                      <a:pt x="62" y="0"/>
                    </a:lnTo>
                    <a:lnTo>
                      <a:pt x="83" y="61"/>
                    </a:lnTo>
                    <a:lnTo>
                      <a:pt x="28" y="61"/>
                    </a:lnTo>
                    <a:lnTo>
                      <a:pt x="77" y="105"/>
                    </a:lnTo>
                    <a:lnTo>
                      <a:pt x="40" y="135"/>
                    </a:lnTo>
                    <a:lnTo>
                      <a:pt x="31" y="126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45"/>
              <p:cNvSpPr/>
              <p:nvPr/>
            </p:nvSpPr>
            <p:spPr bwMode="auto">
              <a:xfrm>
                <a:off x="8991210" y="2186765"/>
                <a:ext cx="656566" cy="465453"/>
              </a:xfrm>
              <a:custGeom>
                <a:avLst/>
                <a:gdLst>
                  <a:gd name="T0" fmla="*/ 179 w 426"/>
                  <a:gd name="T1" fmla="*/ 3 h 302"/>
                  <a:gd name="T2" fmla="*/ 0 w 426"/>
                  <a:gd name="T3" fmla="*/ 234 h 302"/>
                  <a:gd name="T4" fmla="*/ 90 w 426"/>
                  <a:gd name="T5" fmla="*/ 302 h 302"/>
                  <a:gd name="T6" fmla="*/ 333 w 426"/>
                  <a:gd name="T7" fmla="*/ 289 h 302"/>
                  <a:gd name="T8" fmla="*/ 426 w 426"/>
                  <a:gd name="T9" fmla="*/ 200 h 302"/>
                  <a:gd name="T10" fmla="*/ 231 w 426"/>
                  <a:gd name="T11" fmla="*/ 0 h 302"/>
                  <a:gd name="T12" fmla="*/ 179 w 426"/>
                  <a:gd name="T13" fmla="*/ 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6" h="302">
                    <a:moveTo>
                      <a:pt x="179" y="3"/>
                    </a:moveTo>
                    <a:lnTo>
                      <a:pt x="0" y="234"/>
                    </a:lnTo>
                    <a:lnTo>
                      <a:pt x="90" y="302"/>
                    </a:lnTo>
                    <a:lnTo>
                      <a:pt x="333" y="289"/>
                    </a:lnTo>
                    <a:lnTo>
                      <a:pt x="426" y="200"/>
                    </a:lnTo>
                    <a:lnTo>
                      <a:pt x="231" y="0"/>
                    </a:lnTo>
                    <a:lnTo>
                      <a:pt x="179" y="3"/>
                    </a:lnTo>
                    <a:close/>
                  </a:path>
                </a:pathLst>
              </a:custGeom>
              <a:solidFill>
                <a:srgbClr val="D35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46"/>
              <p:cNvSpPr/>
              <p:nvPr/>
            </p:nvSpPr>
            <p:spPr bwMode="auto">
              <a:xfrm>
                <a:off x="8706082" y="2248414"/>
                <a:ext cx="903164" cy="2285651"/>
              </a:xfrm>
              <a:custGeom>
                <a:avLst/>
                <a:gdLst>
                  <a:gd name="T0" fmla="*/ 103 w 190"/>
                  <a:gd name="T1" fmla="*/ 7 h 481"/>
                  <a:gd name="T2" fmla="*/ 108 w 190"/>
                  <a:gd name="T3" fmla="*/ 41 h 481"/>
                  <a:gd name="T4" fmla="*/ 145 w 190"/>
                  <a:gd name="T5" fmla="*/ 40 h 481"/>
                  <a:gd name="T6" fmla="*/ 147 w 190"/>
                  <a:gd name="T7" fmla="*/ 0 h 481"/>
                  <a:gd name="T8" fmla="*/ 157 w 190"/>
                  <a:gd name="T9" fmla="*/ 10 h 481"/>
                  <a:gd name="T10" fmla="*/ 156 w 190"/>
                  <a:gd name="T11" fmla="*/ 50 h 481"/>
                  <a:gd name="T12" fmla="*/ 166 w 190"/>
                  <a:gd name="T13" fmla="*/ 72 h 481"/>
                  <a:gd name="T14" fmla="*/ 172 w 190"/>
                  <a:gd name="T15" fmla="*/ 192 h 481"/>
                  <a:gd name="T16" fmla="*/ 189 w 190"/>
                  <a:gd name="T17" fmla="*/ 426 h 481"/>
                  <a:gd name="T18" fmla="*/ 190 w 190"/>
                  <a:gd name="T19" fmla="*/ 467 h 481"/>
                  <a:gd name="T20" fmla="*/ 0 w 190"/>
                  <a:gd name="T21" fmla="*/ 440 h 481"/>
                  <a:gd name="T22" fmla="*/ 105 w 190"/>
                  <a:gd name="T23" fmla="*/ 183 h 481"/>
                  <a:gd name="T24" fmla="*/ 95 w 190"/>
                  <a:gd name="T25" fmla="*/ 104 h 481"/>
                  <a:gd name="T26" fmla="*/ 88 w 190"/>
                  <a:gd name="T27" fmla="*/ 78 h 481"/>
                  <a:gd name="T28" fmla="*/ 96 w 190"/>
                  <a:gd name="T29" fmla="*/ 51 h 481"/>
                  <a:gd name="T30" fmla="*/ 93 w 190"/>
                  <a:gd name="T31" fmla="*/ 18 h 481"/>
                  <a:gd name="T32" fmla="*/ 103 w 190"/>
                  <a:gd name="T33" fmla="*/ 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481">
                    <a:moveTo>
                      <a:pt x="103" y="7"/>
                    </a:moveTo>
                    <a:cubicBezTo>
                      <a:pt x="108" y="41"/>
                      <a:pt x="108" y="41"/>
                      <a:pt x="108" y="41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57" y="10"/>
                      <a:pt x="157" y="10"/>
                      <a:pt x="157" y="10"/>
                    </a:cubicBezTo>
                    <a:cubicBezTo>
                      <a:pt x="156" y="50"/>
                      <a:pt x="156" y="50"/>
                      <a:pt x="156" y="50"/>
                    </a:cubicBezTo>
                    <a:cubicBezTo>
                      <a:pt x="166" y="72"/>
                      <a:pt x="166" y="72"/>
                      <a:pt x="166" y="72"/>
                    </a:cubicBezTo>
                    <a:cubicBezTo>
                      <a:pt x="166" y="72"/>
                      <a:pt x="172" y="191"/>
                      <a:pt x="172" y="192"/>
                    </a:cubicBezTo>
                    <a:cubicBezTo>
                      <a:pt x="172" y="192"/>
                      <a:pt x="189" y="428"/>
                      <a:pt x="189" y="426"/>
                    </a:cubicBezTo>
                    <a:cubicBezTo>
                      <a:pt x="189" y="425"/>
                      <a:pt x="190" y="467"/>
                      <a:pt x="190" y="467"/>
                    </a:cubicBezTo>
                    <a:cubicBezTo>
                      <a:pt x="190" y="467"/>
                      <a:pt x="75" y="481"/>
                      <a:pt x="0" y="440"/>
                    </a:cubicBezTo>
                    <a:cubicBezTo>
                      <a:pt x="105" y="183"/>
                      <a:pt x="105" y="183"/>
                      <a:pt x="105" y="183"/>
                    </a:cubicBezTo>
                    <a:cubicBezTo>
                      <a:pt x="95" y="104"/>
                      <a:pt x="95" y="104"/>
                      <a:pt x="95" y="104"/>
                    </a:cubicBezTo>
                    <a:cubicBezTo>
                      <a:pt x="95" y="104"/>
                      <a:pt x="88" y="91"/>
                      <a:pt x="88" y="78"/>
                    </a:cubicBezTo>
                    <a:cubicBezTo>
                      <a:pt x="88" y="65"/>
                      <a:pt x="96" y="51"/>
                      <a:pt x="96" y="51"/>
                    </a:cubicBezTo>
                    <a:cubicBezTo>
                      <a:pt x="93" y="18"/>
                      <a:pt x="93" y="18"/>
                      <a:pt x="93" y="18"/>
                    </a:cubicBezTo>
                    <a:lnTo>
                      <a:pt x="103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247"/>
              <p:cNvSpPr/>
              <p:nvPr/>
            </p:nvSpPr>
            <p:spPr bwMode="auto">
              <a:xfrm>
                <a:off x="8968092" y="2175976"/>
                <a:ext cx="308247" cy="485489"/>
              </a:xfrm>
              <a:custGeom>
                <a:avLst/>
                <a:gdLst>
                  <a:gd name="T0" fmla="*/ 31 w 65"/>
                  <a:gd name="T1" fmla="*/ 102 h 102"/>
                  <a:gd name="T2" fmla="*/ 2 w 65"/>
                  <a:gd name="T3" fmla="*/ 81 h 102"/>
                  <a:gd name="T4" fmla="*/ 0 w 65"/>
                  <a:gd name="T5" fmla="*/ 80 h 102"/>
                  <a:gd name="T6" fmla="*/ 1 w 65"/>
                  <a:gd name="T7" fmla="*/ 78 h 102"/>
                  <a:gd name="T8" fmla="*/ 60 w 65"/>
                  <a:gd name="T9" fmla="*/ 2 h 102"/>
                  <a:gd name="T10" fmla="*/ 64 w 65"/>
                  <a:gd name="T11" fmla="*/ 1 h 102"/>
                  <a:gd name="T12" fmla="*/ 64 w 65"/>
                  <a:gd name="T13" fmla="*/ 5 h 102"/>
                  <a:gd name="T14" fmla="*/ 7 w 65"/>
                  <a:gd name="T15" fmla="*/ 79 h 102"/>
                  <a:gd name="T16" fmla="*/ 34 w 65"/>
                  <a:gd name="T17" fmla="*/ 97 h 102"/>
                  <a:gd name="T18" fmla="*/ 35 w 65"/>
                  <a:gd name="T19" fmla="*/ 101 h 102"/>
                  <a:gd name="T20" fmla="*/ 33 w 65"/>
                  <a:gd name="T21" fmla="*/ 102 h 102"/>
                  <a:gd name="T22" fmla="*/ 31 w 65"/>
                  <a:gd name="T2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102">
                    <a:moveTo>
                      <a:pt x="31" y="102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1" y="81"/>
                      <a:pt x="1" y="80"/>
                      <a:pt x="0" y="80"/>
                    </a:cubicBezTo>
                    <a:cubicBezTo>
                      <a:pt x="0" y="79"/>
                      <a:pt x="1" y="78"/>
                      <a:pt x="1" y="78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1" y="1"/>
                      <a:pt x="63" y="0"/>
                      <a:pt x="64" y="1"/>
                    </a:cubicBezTo>
                    <a:cubicBezTo>
                      <a:pt x="65" y="2"/>
                      <a:pt x="65" y="4"/>
                      <a:pt x="64" y="5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34" y="97"/>
                      <a:pt x="34" y="97"/>
                      <a:pt x="34" y="97"/>
                    </a:cubicBezTo>
                    <a:cubicBezTo>
                      <a:pt x="35" y="98"/>
                      <a:pt x="35" y="100"/>
                      <a:pt x="35" y="101"/>
                    </a:cubicBezTo>
                    <a:cubicBezTo>
                      <a:pt x="34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1" y="102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248"/>
              <p:cNvSpPr/>
              <p:nvPr/>
            </p:nvSpPr>
            <p:spPr bwMode="auto">
              <a:xfrm>
                <a:off x="9337988" y="2175976"/>
                <a:ext cx="323659" cy="466994"/>
              </a:xfrm>
              <a:custGeom>
                <a:avLst/>
                <a:gdLst>
                  <a:gd name="T0" fmla="*/ 34 w 68"/>
                  <a:gd name="T1" fmla="*/ 98 h 98"/>
                  <a:gd name="T2" fmla="*/ 34 w 68"/>
                  <a:gd name="T3" fmla="*/ 94 h 98"/>
                  <a:gd name="T4" fmla="*/ 62 w 68"/>
                  <a:gd name="T5" fmla="*/ 67 h 98"/>
                  <a:gd name="T6" fmla="*/ 1 w 68"/>
                  <a:gd name="T7" fmla="*/ 5 h 98"/>
                  <a:gd name="T8" fmla="*/ 1 w 68"/>
                  <a:gd name="T9" fmla="*/ 5 h 98"/>
                  <a:gd name="T10" fmla="*/ 1 w 68"/>
                  <a:gd name="T11" fmla="*/ 1 h 98"/>
                  <a:gd name="T12" fmla="*/ 5 w 68"/>
                  <a:gd name="T13" fmla="*/ 1 h 98"/>
                  <a:gd name="T14" fmla="*/ 68 w 68"/>
                  <a:gd name="T15" fmla="*/ 65 h 98"/>
                  <a:gd name="T16" fmla="*/ 68 w 68"/>
                  <a:gd name="T17" fmla="*/ 67 h 98"/>
                  <a:gd name="T18" fmla="*/ 68 w 68"/>
                  <a:gd name="T19" fmla="*/ 69 h 98"/>
                  <a:gd name="T20" fmla="*/ 38 w 68"/>
                  <a:gd name="T21" fmla="*/ 98 h 98"/>
                  <a:gd name="T22" fmla="*/ 36 w 68"/>
                  <a:gd name="T23" fmla="*/ 98 h 98"/>
                  <a:gd name="T24" fmla="*/ 34 w 68"/>
                  <a:gd name="T2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98">
                    <a:moveTo>
                      <a:pt x="34" y="98"/>
                    </a:moveTo>
                    <a:cubicBezTo>
                      <a:pt x="33" y="97"/>
                      <a:pt x="33" y="95"/>
                      <a:pt x="34" y="94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7"/>
                    </a:cubicBezTo>
                    <a:cubicBezTo>
                      <a:pt x="68" y="68"/>
                      <a:pt x="68" y="68"/>
                      <a:pt x="68" y="69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7" y="98"/>
                      <a:pt x="37" y="98"/>
                      <a:pt x="36" y="98"/>
                    </a:cubicBezTo>
                    <a:cubicBezTo>
                      <a:pt x="35" y="98"/>
                      <a:pt x="35" y="98"/>
                      <a:pt x="34" y="98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49"/>
              <p:cNvSpPr/>
              <p:nvPr/>
            </p:nvSpPr>
            <p:spPr bwMode="auto">
              <a:xfrm>
                <a:off x="8696834" y="2271533"/>
                <a:ext cx="930906" cy="2219378"/>
              </a:xfrm>
              <a:custGeom>
                <a:avLst/>
                <a:gdLst>
                  <a:gd name="T0" fmla="*/ 1 w 196"/>
                  <a:gd name="T1" fmla="*/ 439 h 467"/>
                  <a:gd name="T2" fmla="*/ 1 w 196"/>
                  <a:gd name="T3" fmla="*/ 436 h 467"/>
                  <a:gd name="T4" fmla="*/ 105 w 196"/>
                  <a:gd name="T5" fmla="*/ 178 h 467"/>
                  <a:gd name="T6" fmla="*/ 94 w 196"/>
                  <a:gd name="T7" fmla="*/ 100 h 467"/>
                  <a:gd name="T8" fmla="*/ 88 w 196"/>
                  <a:gd name="T9" fmla="*/ 74 h 467"/>
                  <a:gd name="T10" fmla="*/ 95 w 196"/>
                  <a:gd name="T11" fmla="*/ 46 h 467"/>
                  <a:gd name="T12" fmla="*/ 93 w 196"/>
                  <a:gd name="T13" fmla="*/ 14 h 467"/>
                  <a:gd name="T14" fmla="*/ 96 w 196"/>
                  <a:gd name="T15" fmla="*/ 11 h 467"/>
                  <a:gd name="T16" fmla="*/ 98 w 196"/>
                  <a:gd name="T17" fmla="*/ 14 h 467"/>
                  <a:gd name="T18" fmla="*/ 100 w 196"/>
                  <a:gd name="T19" fmla="*/ 46 h 467"/>
                  <a:gd name="T20" fmla="*/ 100 w 196"/>
                  <a:gd name="T21" fmla="*/ 48 h 467"/>
                  <a:gd name="T22" fmla="*/ 96 w 196"/>
                  <a:gd name="T23" fmla="*/ 55 h 467"/>
                  <a:gd name="T24" fmla="*/ 93 w 196"/>
                  <a:gd name="T25" fmla="*/ 74 h 467"/>
                  <a:gd name="T26" fmla="*/ 99 w 196"/>
                  <a:gd name="T27" fmla="*/ 99 h 467"/>
                  <a:gd name="T28" fmla="*/ 99 w 196"/>
                  <a:gd name="T29" fmla="*/ 99 h 467"/>
                  <a:gd name="T30" fmla="*/ 110 w 196"/>
                  <a:gd name="T31" fmla="*/ 178 h 467"/>
                  <a:gd name="T32" fmla="*/ 109 w 196"/>
                  <a:gd name="T33" fmla="*/ 179 h 467"/>
                  <a:gd name="T34" fmla="*/ 6 w 196"/>
                  <a:gd name="T35" fmla="*/ 436 h 467"/>
                  <a:gd name="T36" fmla="*/ 6 w 196"/>
                  <a:gd name="T37" fmla="*/ 436 h 467"/>
                  <a:gd name="T38" fmla="*/ 11 w 196"/>
                  <a:gd name="T39" fmla="*/ 439 h 467"/>
                  <a:gd name="T40" fmla="*/ 34 w 196"/>
                  <a:gd name="T41" fmla="*/ 448 h 467"/>
                  <a:gd name="T42" fmla="*/ 143 w 196"/>
                  <a:gd name="T43" fmla="*/ 462 h 467"/>
                  <a:gd name="T44" fmla="*/ 190 w 196"/>
                  <a:gd name="T45" fmla="*/ 461 h 467"/>
                  <a:gd name="T46" fmla="*/ 171 w 196"/>
                  <a:gd name="T47" fmla="*/ 174 h 467"/>
                  <a:gd name="T48" fmla="*/ 166 w 196"/>
                  <a:gd name="T49" fmla="*/ 67 h 467"/>
                  <a:gd name="T50" fmla="*/ 156 w 196"/>
                  <a:gd name="T51" fmla="*/ 46 h 467"/>
                  <a:gd name="T52" fmla="*/ 155 w 196"/>
                  <a:gd name="T53" fmla="*/ 45 h 467"/>
                  <a:gd name="T54" fmla="*/ 157 w 196"/>
                  <a:gd name="T55" fmla="*/ 2 h 467"/>
                  <a:gd name="T56" fmla="*/ 160 w 196"/>
                  <a:gd name="T57" fmla="*/ 0 h 467"/>
                  <a:gd name="T58" fmla="*/ 162 w 196"/>
                  <a:gd name="T59" fmla="*/ 3 h 467"/>
                  <a:gd name="T60" fmla="*/ 160 w 196"/>
                  <a:gd name="T61" fmla="*/ 45 h 467"/>
                  <a:gd name="T62" fmla="*/ 171 w 196"/>
                  <a:gd name="T63" fmla="*/ 65 h 467"/>
                  <a:gd name="T64" fmla="*/ 171 w 196"/>
                  <a:gd name="T65" fmla="*/ 66 h 467"/>
                  <a:gd name="T66" fmla="*/ 176 w 196"/>
                  <a:gd name="T67" fmla="*/ 174 h 467"/>
                  <a:gd name="T68" fmla="*/ 195 w 196"/>
                  <a:gd name="T69" fmla="*/ 463 h 467"/>
                  <a:gd name="T70" fmla="*/ 193 w 196"/>
                  <a:gd name="T71" fmla="*/ 465 h 467"/>
                  <a:gd name="T72" fmla="*/ 143 w 196"/>
                  <a:gd name="T73" fmla="*/ 467 h 467"/>
                  <a:gd name="T74" fmla="*/ 1 w 196"/>
                  <a:gd name="T75" fmla="*/ 439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467">
                    <a:moveTo>
                      <a:pt x="1" y="439"/>
                    </a:moveTo>
                    <a:cubicBezTo>
                      <a:pt x="1" y="438"/>
                      <a:pt x="0" y="437"/>
                      <a:pt x="1" y="436"/>
                    </a:cubicBezTo>
                    <a:cubicBezTo>
                      <a:pt x="105" y="178"/>
                      <a:pt x="105" y="178"/>
                      <a:pt x="105" y="178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0" y="91"/>
                      <a:pt x="88" y="82"/>
                      <a:pt x="88" y="74"/>
                    </a:cubicBezTo>
                    <a:cubicBezTo>
                      <a:pt x="88" y="59"/>
                      <a:pt x="94" y="48"/>
                      <a:pt x="95" y="46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13"/>
                      <a:pt x="94" y="11"/>
                      <a:pt x="96" y="11"/>
                    </a:cubicBezTo>
                    <a:cubicBezTo>
                      <a:pt x="97" y="11"/>
                      <a:pt x="98" y="12"/>
                      <a:pt x="98" y="14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0" y="47"/>
                      <a:pt x="100" y="47"/>
                      <a:pt x="100" y="48"/>
                    </a:cubicBezTo>
                    <a:cubicBezTo>
                      <a:pt x="100" y="48"/>
                      <a:pt x="98" y="50"/>
                      <a:pt x="96" y="55"/>
                    </a:cubicBezTo>
                    <a:cubicBezTo>
                      <a:pt x="95" y="59"/>
                      <a:pt x="93" y="66"/>
                      <a:pt x="93" y="74"/>
                    </a:cubicBezTo>
                    <a:cubicBezTo>
                      <a:pt x="93" y="81"/>
                      <a:pt x="95" y="90"/>
                      <a:pt x="99" y="99"/>
                    </a:cubicBezTo>
                    <a:cubicBezTo>
                      <a:pt x="99" y="99"/>
                      <a:pt x="99" y="99"/>
                      <a:pt x="99" y="99"/>
                    </a:cubicBezTo>
                    <a:cubicBezTo>
                      <a:pt x="110" y="178"/>
                      <a:pt x="110" y="178"/>
                      <a:pt x="110" y="178"/>
                    </a:cubicBezTo>
                    <a:cubicBezTo>
                      <a:pt x="109" y="179"/>
                      <a:pt x="109" y="179"/>
                      <a:pt x="109" y="179"/>
                    </a:cubicBezTo>
                    <a:cubicBezTo>
                      <a:pt x="6" y="436"/>
                      <a:pt x="6" y="436"/>
                      <a:pt x="6" y="436"/>
                    </a:cubicBezTo>
                    <a:cubicBezTo>
                      <a:pt x="6" y="436"/>
                      <a:pt x="6" y="436"/>
                      <a:pt x="6" y="436"/>
                    </a:cubicBezTo>
                    <a:cubicBezTo>
                      <a:pt x="7" y="436"/>
                      <a:pt x="9" y="438"/>
                      <a:pt x="11" y="439"/>
                    </a:cubicBezTo>
                    <a:cubicBezTo>
                      <a:pt x="16" y="441"/>
                      <a:pt x="24" y="445"/>
                      <a:pt x="34" y="448"/>
                    </a:cubicBezTo>
                    <a:cubicBezTo>
                      <a:pt x="56" y="455"/>
                      <a:pt x="91" y="462"/>
                      <a:pt x="143" y="462"/>
                    </a:cubicBezTo>
                    <a:cubicBezTo>
                      <a:pt x="158" y="462"/>
                      <a:pt x="173" y="462"/>
                      <a:pt x="190" y="461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66" y="67"/>
                      <a:pt x="166" y="67"/>
                      <a:pt x="166" y="67"/>
                    </a:cubicBezTo>
                    <a:cubicBezTo>
                      <a:pt x="156" y="46"/>
                      <a:pt x="156" y="46"/>
                      <a:pt x="156" y="46"/>
                    </a:cubicBezTo>
                    <a:cubicBezTo>
                      <a:pt x="155" y="45"/>
                      <a:pt x="155" y="45"/>
                      <a:pt x="155" y="45"/>
                    </a:cubicBezTo>
                    <a:cubicBezTo>
                      <a:pt x="157" y="2"/>
                      <a:pt x="157" y="2"/>
                      <a:pt x="157" y="2"/>
                    </a:cubicBezTo>
                    <a:cubicBezTo>
                      <a:pt x="157" y="1"/>
                      <a:pt x="158" y="0"/>
                      <a:pt x="160" y="0"/>
                    </a:cubicBezTo>
                    <a:cubicBezTo>
                      <a:pt x="161" y="0"/>
                      <a:pt x="162" y="1"/>
                      <a:pt x="162" y="3"/>
                    </a:cubicBezTo>
                    <a:cubicBezTo>
                      <a:pt x="160" y="45"/>
                      <a:pt x="160" y="45"/>
                      <a:pt x="160" y="45"/>
                    </a:cubicBezTo>
                    <a:cubicBezTo>
                      <a:pt x="171" y="65"/>
                      <a:pt x="171" y="65"/>
                      <a:pt x="171" y="65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95" y="463"/>
                      <a:pt x="195" y="463"/>
                      <a:pt x="195" y="463"/>
                    </a:cubicBezTo>
                    <a:cubicBezTo>
                      <a:pt x="196" y="464"/>
                      <a:pt x="194" y="465"/>
                      <a:pt x="193" y="465"/>
                    </a:cubicBezTo>
                    <a:cubicBezTo>
                      <a:pt x="175" y="467"/>
                      <a:pt x="158" y="467"/>
                      <a:pt x="143" y="467"/>
                    </a:cubicBezTo>
                    <a:cubicBezTo>
                      <a:pt x="37" y="467"/>
                      <a:pt x="2" y="439"/>
                      <a:pt x="1" y="43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50"/>
              <p:cNvSpPr/>
              <p:nvPr/>
            </p:nvSpPr>
            <p:spPr bwMode="auto">
              <a:xfrm>
                <a:off x="9186947" y="2237626"/>
                <a:ext cx="237350" cy="214232"/>
              </a:xfrm>
              <a:custGeom>
                <a:avLst/>
                <a:gdLst>
                  <a:gd name="T0" fmla="*/ 7 w 50"/>
                  <a:gd name="T1" fmla="*/ 45 h 45"/>
                  <a:gd name="T2" fmla="*/ 4 w 50"/>
                  <a:gd name="T3" fmla="*/ 43 h 45"/>
                  <a:gd name="T4" fmla="*/ 0 w 50"/>
                  <a:gd name="T5" fmla="*/ 10 h 45"/>
                  <a:gd name="T6" fmla="*/ 2 w 50"/>
                  <a:gd name="T7" fmla="*/ 7 h 45"/>
                  <a:gd name="T8" fmla="*/ 5 w 50"/>
                  <a:gd name="T9" fmla="*/ 9 h 45"/>
                  <a:gd name="T10" fmla="*/ 9 w 50"/>
                  <a:gd name="T11" fmla="*/ 40 h 45"/>
                  <a:gd name="T12" fmla="*/ 42 w 50"/>
                  <a:gd name="T13" fmla="*/ 40 h 45"/>
                  <a:gd name="T14" fmla="*/ 45 w 50"/>
                  <a:gd name="T15" fmla="*/ 2 h 45"/>
                  <a:gd name="T16" fmla="*/ 45 w 50"/>
                  <a:gd name="T17" fmla="*/ 2 h 45"/>
                  <a:gd name="T18" fmla="*/ 47 w 50"/>
                  <a:gd name="T19" fmla="*/ 0 h 45"/>
                  <a:gd name="T20" fmla="*/ 50 w 50"/>
                  <a:gd name="T21" fmla="*/ 3 h 45"/>
                  <a:gd name="T22" fmla="*/ 47 w 50"/>
                  <a:gd name="T23" fmla="*/ 43 h 45"/>
                  <a:gd name="T24" fmla="*/ 44 w 50"/>
                  <a:gd name="T25" fmla="*/ 45 h 45"/>
                  <a:gd name="T26" fmla="*/ 7 w 50"/>
                  <a:gd name="T2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45">
                    <a:moveTo>
                      <a:pt x="7" y="45"/>
                    </a:moveTo>
                    <a:cubicBezTo>
                      <a:pt x="6" y="45"/>
                      <a:pt x="4" y="44"/>
                      <a:pt x="4" y="4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3" y="7"/>
                      <a:pt x="5" y="8"/>
                      <a:pt x="5" y="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1"/>
                      <a:pt x="46" y="0"/>
                      <a:pt x="47" y="0"/>
                    </a:cubicBezTo>
                    <a:cubicBezTo>
                      <a:pt x="49" y="0"/>
                      <a:pt x="50" y="1"/>
                      <a:pt x="50" y="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7" y="44"/>
                      <a:pt x="46" y="45"/>
                      <a:pt x="44" y="45"/>
                    </a:cubicBez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51"/>
              <p:cNvSpPr/>
              <p:nvPr/>
            </p:nvSpPr>
            <p:spPr bwMode="auto">
              <a:xfrm>
                <a:off x="9205442" y="3103799"/>
                <a:ext cx="317494" cy="32366"/>
              </a:xfrm>
              <a:custGeom>
                <a:avLst/>
                <a:gdLst>
                  <a:gd name="T0" fmla="*/ 0 w 67"/>
                  <a:gd name="T1" fmla="*/ 5 h 7"/>
                  <a:gd name="T2" fmla="*/ 0 w 67"/>
                  <a:gd name="T3" fmla="*/ 2 h 7"/>
                  <a:gd name="T4" fmla="*/ 27 w 67"/>
                  <a:gd name="T5" fmla="*/ 4 h 7"/>
                  <a:gd name="T6" fmla="*/ 66 w 67"/>
                  <a:gd name="T7" fmla="*/ 0 h 7"/>
                  <a:gd name="T8" fmla="*/ 67 w 67"/>
                  <a:gd name="T9" fmla="*/ 3 h 7"/>
                  <a:gd name="T10" fmla="*/ 27 w 67"/>
                  <a:gd name="T11" fmla="*/ 7 h 7"/>
                  <a:gd name="T12" fmla="*/ 0 w 6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">
                    <a:moveTo>
                      <a:pt x="0" y="5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1" y="4"/>
                      <a:pt x="27" y="4"/>
                    </a:cubicBezTo>
                    <a:cubicBezTo>
                      <a:pt x="38" y="4"/>
                      <a:pt x="52" y="3"/>
                      <a:pt x="66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6"/>
                      <a:pt x="38" y="7"/>
                      <a:pt x="27" y="7"/>
                    </a:cubicBezTo>
                    <a:cubicBezTo>
                      <a:pt x="11" y="7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52"/>
              <p:cNvSpPr>
                <a:spLocks noEditPoints="1"/>
              </p:cNvSpPr>
              <p:nvPr/>
            </p:nvSpPr>
            <p:spPr bwMode="auto">
              <a:xfrm>
                <a:off x="9191571" y="3146954"/>
                <a:ext cx="331366" cy="36990"/>
              </a:xfrm>
              <a:custGeom>
                <a:avLst/>
                <a:gdLst>
                  <a:gd name="T0" fmla="*/ 0 w 70"/>
                  <a:gd name="T1" fmla="*/ 3 h 8"/>
                  <a:gd name="T2" fmla="*/ 2 w 70"/>
                  <a:gd name="T3" fmla="*/ 0 h 8"/>
                  <a:gd name="T4" fmla="*/ 3 w 70"/>
                  <a:gd name="T5" fmla="*/ 1 h 8"/>
                  <a:gd name="T6" fmla="*/ 8 w 70"/>
                  <a:gd name="T7" fmla="*/ 3 h 8"/>
                  <a:gd name="T8" fmla="*/ 31 w 70"/>
                  <a:gd name="T9" fmla="*/ 5 h 8"/>
                  <a:gd name="T10" fmla="*/ 69 w 70"/>
                  <a:gd name="T11" fmla="*/ 1 h 8"/>
                  <a:gd name="T12" fmla="*/ 70 w 70"/>
                  <a:gd name="T13" fmla="*/ 4 h 8"/>
                  <a:gd name="T14" fmla="*/ 31 w 70"/>
                  <a:gd name="T15" fmla="*/ 8 h 8"/>
                  <a:gd name="T16" fmla="*/ 0 w 70"/>
                  <a:gd name="T17" fmla="*/ 3 h 8"/>
                  <a:gd name="T18" fmla="*/ 0 w 70"/>
                  <a:gd name="T19" fmla="*/ 3 h 8"/>
                  <a:gd name="T20" fmla="*/ 0 w 70"/>
                  <a:gd name="T21" fmla="*/ 3 h 8"/>
                  <a:gd name="T22" fmla="*/ 0 w 70"/>
                  <a:gd name="T2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8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4" y="1"/>
                      <a:pt x="6" y="2"/>
                      <a:pt x="8" y="3"/>
                    </a:cubicBezTo>
                    <a:cubicBezTo>
                      <a:pt x="13" y="4"/>
                      <a:pt x="20" y="5"/>
                      <a:pt x="31" y="5"/>
                    </a:cubicBezTo>
                    <a:cubicBezTo>
                      <a:pt x="41" y="5"/>
                      <a:pt x="53" y="4"/>
                      <a:pt x="69" y="1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54" y="7"/>
                      <a:pt x="41" y="8"/>
                      <a:pt x="31" y="8"/>
                    </a:cubicBezTo>
                    <a:cubicBezTo>
                      <a:pt x="9" y="8"/>
                      <a:pt x="0" y="4"/>
                      <a:pt x="0" y="3"/>
                    </a:cubicBezTo>
                    <a:close/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53"/>
              <p:cNvSpPr/>
              <p:nvPr/>
            </p:nvSpPr>
            <p:spPr bwMode="auto">
              <a:xfrm>
                <a:off x="9257844" y="1806080"/>
                <a:ext cx="89392" cy="474700"/>
              </a:xfrm>
              <a:custGeom>
                <a:avLst/>
                <a:gdLst>
                  <a:gd name="T0" fmla="*/ 1 w 19"/>
                  <a:gd name="T1" fmla="*/ 13 h 100"/>
                  <a:gd name="T2" fmla="*/ 1 w 19"/>
                  <a:gd name="T3" fmla="*/ 87 h 100"/>
                  <a:gd name="T4" fmla="*/ 9 w 19"/>
                  <a:gd name="T5" fmla="*/ 100 h 100"/>
                  <a:gd name="T6" fmla="*/ 19 w 19"/>
                  <a:gd name="T7" fmla="*/ 89 h 100"/>
                  <a:gd name="T8" fmla="*/ 19 w 19"/>
                  <a:gd name="T9" fmla="*/ 0 h 100"/>
                  <a:gd name="T10" fmla="*/ 1 w 19"/>
                  <a:gd name="T11" fmla="*/ 1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00">
                    <a:moveTo>
                      <a:pt x="1" y="13"/>
                    </a:moveTo>
                    <a:cubicBezTo>
                      <a:pt x="1" y="87"/>
                      <a:pt x="1" y="87"/>
                      <a:pt x="1" y="87"/>
                    </a:cubicBezTo>
                    <a:cubicBezTo>
                      <a:pt x="1" y="87"/>
                      <a:pt x="0" y="100"/>
                      <a:pt x="9" y="100"/>
                    </a:cubicBezTo>
                    <a:cubicBezTo>
                      <a:pt x="19" y="100"/>
                      <a:pt x="19" y="89"/>
                      <a:pt x="19" y="8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54"/>
              <p:cNvSpPr>
                <a:spLocks noEditPoints="1"/>
              </p:cNvSpPr>
              <p:nvPr/>
            </p:nvSpPr>
            <p:spPr bwMode="auto">
              <a:xfrm>
                <a:off x="9253220" y="1792209"/>
                <a:ext cx="109428" cy="502443"/>
              </a:xfrm>
              <a:custGeom>
                <a:avLst/>
                <a:gdLst>
                  <a:gd name="T0" fmla="*/ 1 w 23"/>
                  <a:gd name="T1" fmla="*/ 100 h 106"/>
                  <a:gd name="T2" fmla="*/ 0 w 23"/>
                  <a:gd name="T3" fmla="*/ 92 h 106"/>
                  <a:gd name="T4" fmla="*/ 0 w 23"/>
                  <a:gd name="T5" fmla="*/ 90 h 106"/>
                  <a:gd name="T6" fmla="*/ 0 w 23"/>
                  <a:gd name="T7" fmla="*/ 16 h 106"/>
                  <a:gd name="T8" fmla="*/ 1 w 23"/>
                  <a:gd name="T9" fmla="*/ 14 h 106"/>
                  <a:gd name="T10" fmla="*/ 19 w 23"/>
                  <a:gd name="T11" fmla="*/ 1 h 106"/>
                  <a:gd name="T12" fmla="*/ 21 w 23"/>
                  <a:gd name="T13" fmla="*/ 1 h 106"/>
                  <a:gd name="T14" fmla="*/ 23 w 23"/>
                  <a:gd name="T15" fmla="*/ 3 h 106"/>
                  <a:gd name="T16" fmla="*/ 23 w 23"/>
                  <a:gd name="T17" fmla="*/ 92 h 106"/>
                  <a:gd name="T18" fmla="*/ 21 w 23"/>
                  <a:gd name="T19" fmla="*/ 99 h 106"/>
                  <a:gd name="T20" fmla="*/ 10 w 23"/>
                  <a:gd name="T21" fmla="*/ 106 h 106"/>
                  <a:gd name="T22" fmla="*/ 10 w 23"/>
                  <a:gd name="T23" fmla="*/ 106 h 106"/>
                  <a:gd name="T24" fmla="*/ 1 w 23"/>
                  <a:gd name="T25" fmla="*/ 100 h 106"/>
                  <a:gd name="T26" fmla="*/ 5 w 23"/>
                  <a:gd name="T27" fmla="*/ 90 h 106"/>
                  <a:gd name="T28" fmla="*/ 5 w 23"/>
                  <a:gd name="T29" fmla="*/ 91 h 106"/>
                  <a:gd name="T30" fmla="*/ 5 w 23"/>
                  <a:gd name="T31" fmla="*/ 92 h 106"/>
                  <a:gd name="T32" fmla="*/ 6 w 23"/>
                  <a:gd name="T33" fmla="*/ 98 h 106"/>
                  <a:gd name="T34" fmla="*/ 10 w 23"/>
                  <a:gd name="T35" fmla="*/ 101 h 106"/>
                  <a:gd name="T36" fmla="*/ 17 w 23"/>
                  <a:gd name="T37" fmla="*/ 97 h 106"/>
                  <a:gd name="T38" fmla="*/ 18 w 23"/>
                  <a:gd name="T39" fmla="*/ 92 h 106"/>
                  <a:gd name="T40" fmla="*/ 18 w 23"/>
                  <a:gd name="T41" fmla="*/ 8 h 106"/>
                  <a:gd name="T42" fmla="*/ 5 w 23"/>
                  <a:gd name="T43" fmla="*/ 17 h 106"/>
                  <a:gd name="T44" fmla="*/ 5 w 23"/>
                  <a:gd name="T45" fmla="*/ 9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106">
                    <a:moveTo>
                      <a:pt x="1" y="100"/>
                    </a:moveTo>
                    <a:cubicBezTo>
                      <a:pt x="0" y="97"/>
                      <a:pt x="0" y="94"/>
                      <a:pt x="0" y="92"/>
                    </a:cubicBezTo>
                    <a:cubicBezTo>
                      <a:pt x="0" y="91"/>
                      <a:pt x="0" y="90"/>
                      <a:pt x="0" y="9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4"/>
                      <a:pt x="1" y="14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0"/>
                      <a:pt x="21" y="0"/>
                      <a:pt x="21" y="1"/>
                    </a:cubicBezTo>
                    <a:cubicBezTo>
                      <a:pt x="22" y="1"/>
                      <a:pt x="23" y="2"/>
                      <a:pt x="23" y="3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3" y="92"/>
                      <a:pt x="23" y="95"/>
                      <a:pt x="21" y="99"/>
                    </a:cubicBezTo>
                    <a:cubicBezTo>
                      <a:pt x="20" y="102"/>
                      <a:pt x="16" y="106"/>
                      <a:pt x="10" y="106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6" y="106"/>
                      <a:pt x="3" y="103"/>
                      <a:pt x="1" y="100"/>
                    </a:cubicBezTo>
                    <a:close/>
                    <a:moveTo>
                      <a:pt x="5" y="90"/>
                    </a:moveTo>
                    <a:cubicBezTo>
                      <a:pt x="5" y="91"/>
                      <a:pt x="5" y="91"/>
                      <a:pt x="5" y="91"/>
                    </a:cubicBezTo>
                    <a:cubicBezTo>
                      <a:pt x="5" y="91"/>
                      <a:pt x="5" y="91"/>
                      <a:pt x="5" y="92"/>
                    </a:cubicBezTo>
                    <a:cubicBezTo>
                      <a:pt x="5" y="94"/>
                      <a:pt x="5" y="96"/>
                      <a:pt x="6" y="98"/>
                    </a:cubicBezTo>
                    <a:cubicBezTo>
                      <a:pt x="7" y="100"/>
                      <a:pt x="8" y="101"/>
                      <a:pt x="10" y="101"/>
                    </a:cubicBezTo>
                    <a:cubicBezTo>
                      <a:pt x="14" y="101"/>
                      <a:pt x="16" y="99"/>
                      <a:pt x="17" y="97"/>
                    </a:cubicBezTo>
                    <a:cubicBezTo>
                      <a:pt x="18" y="94"/>
                      <a:pt x="18" y="92"/>
                      <a:pt x="18" y="92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5" y="17"/>
                      <a:pt x="5" y="17"/>
                      <a:pt x="5" y="17"/>
                    </a:cubicBezTo>
                    <a:lnTo>
                      <a:pt x="5" y="9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5"/>
              <p:cNvSpPr/>
              <p:nvPr/>
            </p:nvSpPr>
            <p:spPr bwMode="auto">
              <a:xfrm>
                <a:off x="9371895" y="1393029"/>
                <a:ext cx="360649" cy="502443"/>
              </a:xfrm>
              <a:custGeom>
                <a:avLst/>
                <a:gdLst>
                  <a:gd name="T0" fmla="*/ 0 w 76"/>
                  <a:gd name="T1" fmla="*/ 93 h 106"/>
                  <a:gd name="T2" fmla="*/ 76 w 76"/>
                  <a:gd name="T3" fmla="*/ 82 h 106"/>
                  <a:gd name="T4" fmla="*/ 12 w 76"/>
                  <a:gd name="T5" fmla="*/ 0 h 106"/>
                  <a:gd name="T6" fmla="*/ 0 w 76"/>
                  <a:gd name="T7" fmla="*/ 9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106">
                    <a:moveTo>
                      <a:pt x="0" y="93"/>
                    </a:moveTo>
                    <a:cubicBezTo>
                      <a:pt x="0" y="93"/>
                      <a:pt x="30" y="106"/>
                      <a:pt x="76" y="82"/>
                    </a:cubicBezTo>
                    <a:cubicBezTo>
                      <a:pt x="76" y="82"/>
                      <a:pt x="71" y="1"/>
                      <a:pt x="12" y="0"/>
                    </a:cubicBez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D35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Oval 1256"/>
              <p:cNvSpPr>
                <a:spLocks noChangeArrowheads="1"/>
              </p:cNvSpPr>
              <p:nvPr/>
            </p:nvSpPr>
            <p:spPr bwMode="auto">
              <a:xfrm>
                <a:off x="9461287" y="1487044"/>
                <a:ext cx="43155" cy="4315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Oval 1257"/>
              <p:cNvSpPr>
                <a:spLocks noChangeArrowheads="1"/>
              </p:cNvSpPr>
              <p:nvPr/>
            </p:nvSpPr>
            <p:spPr bwMode="auto">
              <a:xfrm>
                <a:off x="9575338" y="1507080"/>
                <a:ext cx="38531" cy="416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Oval 1258"/>
              <p:cNvSpPr>
                <a:spLocks noChangeArrowheads="1"/>
              </p:cNvSpPr>
              <p:nvPr/>
            </p:nvSpPr>
            <p:spPr bwMode="auto">
              <a:xfrm>
                <a:off x="9495194" y="1625755"/>
                <a:ext cx="43155" cy="416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Oval 1259"/>
              <p:cNvSpPr>
                <a:spLocks noChangeArrowheads="1"/>
              </p:cNvSpPr>
              <p:nvPr/>
            </p:nvSpPr>
            <p:spPr bwMode="auto">
              <a:xfrm>
                <a:off x="9636988" y="1644250"/>
                <a:ext cx="43155" cy="385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Oval 1260"/>
              <p:cNvSpPr>
                <a:spLocks noChangeArrowheads="1"/>
              </p:cNvSpPr>
              <p:nvPr/>
            </p:nvSpPr>
            <p:spPr bwMode="auto">
              <a:xfrm>
                <a:off x="9542972" y="1744430"/>
                <a:ext cx="43155" cy="3699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Oval 1261"/>
              <p:cNvSpPr>
                <a:spLocks noChangeArrowheads="1"/>
              </p:cNvSpPr>
              <p:nvPr/>
            </p:nvSpPr>
            <p:spPr bwMode="auto">
              <a:xfrm>
                <a:off x="9661648" y="1753678"/>
                <a:ext cx="43155" cy="4315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Oval 1262"/>
              <p:cNvSpPr>
                <a:spLocks noChangeArrowheads="1"/>
              </p:cNvSpPr>
              <p:nvPr/>
            </p:nvSpPr>
            <p:spPr bwMode="auto">
              <a:xfrm>
                <a:off x="9415050" y="1753678"/>
                <a:ext cx="41613" cy="4315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263"/>
              <p:cNvSpPr>
                <a:spLocks noEditPoints="1"/>
              </p:cNvSpPr>
              <p:nvPr/>
            </p:nvSpPr>
            <p:spPr bwMode="auto">
              <a:xfrm>
                <a:off x="9358024" y="1382240"/>
                <a:ext cx="388391" cy="480865"/>
              </a:xfrm>
              <a:custGeom>
                <a:avLst/>
                <a:gdLst>
                  <a:gd name="T0" fmla="*/ 26 w 82"/>
                  <a:gd name="T1" fmla="*/ 101 h 101"/>
                  <a:gd name="T2" fmla="*/ 2 w 82"/>
                  <a:gd name="T3" fmla="*/ 97 h 101"/>
                  <a:gd name="T4" fmla="*/ 0 w 82"/>
                  <a:gd name="T5" fmla="*/ 94 h 101"/>
                  <a:gd name="T6" fmla="*/ 13 w 82"/>
                  <a:gd name="T7" fmla="*/ 2 h 101"/>
                  <a:gd name="T8" fmla="*/ 15 w 82"/>
                  <a:gd name="T9" fmla="*/ 0 h 101"/>
                  <a:gd name="T10" fmla="*/ 71 w 82"/>
                  <a:gd name="T11" fmla="*/ 43 h 101"/>
                  <a:gd name="T12" fmla="*/ 82 w 82"/>
                  <a:gd name="T13" fmla="*/ 84 h 101"/>
                  <a:gd name="T14" fmla="*/ 80 w 82"/>
                  <a:gd name="T15" fmla="*/ 87 h 101"/>
                  <a:gd name="T16" fmla="*/ 26 w 82"/>
                  <a:gd name="T17" fmla="*/ 101 h 101"/>
                  <a:gd name="T18" fmla="*/ 26 w 82"/>
                  <a:gd name="T19" fmla="*/ 101 h 101"/>
                  <a:gd name="T20" fmla="*/ 9 w 82"/>
                  <a:gd name="T21" fmla="*/ 94 h 101"/>
                  <a:gd name="T22" fmla="*/ 26 w 82"/>
                  <a:gd name="T23" fmla="*/ 96 h 101"/>
                  <a:gd name="T24" fmla="*/ 77 w 82"/>
                  <a:gd name="T25" fmla="*/ 83 h 101"/>
                  <a:gd name="T26" fmla="*/ 75 w 82"/>
                  <a:gd name="T27" fmla="*/ 72 h 101"/>
                  <a:gd name="T28" fmla="*/ 67 w 82"/>
                  <a:gd name="T29" fmla="*/ 45 h 101"/>
                  <a:gd name="T30" fmla="*/ 17 w 82"/>
                  <a:gd name="T31" fmla="*/ 5 h 101"/>
                  <a:gd name="T32" fmla="*/ 5 w 82"/>
                  <a:gd name="T33" fmla="*/ 93 h 101"/>
                  <a:gd name="T34" fmla="*/ 9 w 82"/>
                  <a:gd name="T35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101">
                    <a:moveTo>
                      <a:pt x="26" y="101"/>
                    </a:moveTo>
                    <a:cubicBezTo>
                      <a:pt x="11" y="101"/>
                      <a:pt x="2" y="97"/>
                      <a:pt x="2" y="97"/>
                    </a:cubicBezTo>
                    <a:cubicBezTo>
                      <a:pt x="1" y="96"/>
                      <a:pt x="0" y="95"/>
                      <a:pt x="0" y="9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5" y="0"/>
                    </a:cubicBezTo>
                    <a:cubicBezTo>
                      <a:pt x="46" y="0"/>
                      <a:pt x="63" y="22"/>
                      <a:pt x="71" y="43"/>
                    </a:cubicBezTo>
                    <a:cubicBezTo>
                      <a:pt x="80" y="64"/>
                      <a:pt x="82" y="84"/>
                      <a:pt x="82" y="84"/>
                    </a:cubicBezTo>
                    <a:cubicBezTo>
                      <a:pt x="82" y="85"/>
                      <a:pt x="81" y="86"/>
                      <a:pt x="80" y="87"/>
                    </a:cubicBezTo>
                    <a:cubicBezTo>
                      <a:pt x="58" y="98"/>
                      <a:pt x="39" y="101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moveTo>
                      <a:pt x="9" y="94"/>
                    </a:moveTo>
                    <a:cubicBezTo>
                      <a:pt x="13" y="95"/>
                      <a:pt x="19" y="96"/>
                      <a:pt x="26" y="96"/>
                    </a:cubicBezTo>
                    <a:cubicBezTo>
                      <a:pt x="38" y="96"/>
                      <a:pt x="56" y="93"/>
                      <a:pt x="77" y="83"/>
                    </a:cubicBezTo>
                    <a:cubicBezTo>
                      <a:pt x="76" y="81"/>
                      <a:pt x="76" y="77"/>
                      <a:pt x="75" y="72"/>
                    </a:cubicBezTo>
                    <a:cubicBezTo>
                      <a:pt x="74" y="65"/>
                      <a:pt x="71" y="55"/>
                      <a:pt x="67" y="45"/>
                    </a:cubicBezTo>
                    <a:cubicBezTo>
                      <a:pt x="58" y="25"/>
                      <a:pt x="44" y="6"/>
                      <a:pt x="17" y="5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6" y="93"/>
                      <a:pt x="7" y="94"/>
                      <a:pt x="9" y="94"/>
                    </a:cubicBezTo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264"/>
              <p:cNvSpPr/>
              <p:nvPr/>
            </p:nvSpPr>
            <p:spPr bwMode="auto">
              <a:xfrm>
                <a:off x="8934185" y="1393029"/>
                <a:ext cx="651942" cy="545597"/>
              </a:xfrm>
              <a:custGeom>
                <a:avLst/>
                <a:gdLst>
                  <a:gd name="T0" fmla="*/ 124 w 137"/>
                  <a:gd name="T1" fmla="*/ 18 h 115"/>
                  <a:gd name="T2" fmla="*/ 92 w 137"/>
                  <a:gd name="T3" fmla="*/ 90 h 115"/>
                  <a:gd name="T4" fmla="*/ 13 w 137"/>
                  <a:gd name="T5" fmla="*/ 98 h 115"/>
                  <a:gd name="T6" fmla="*/ 46 w 137"/>
                  <a:gd name="T7" fmla="*/ 26 h 115"/>
                  <a:gd name="T8" fmla="*/ 124 w 137"/>
                  <a:gd name="T9" fmla="*/ 1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15">
                    <a:moveTo>
                      <a:pt x="124" y="18"/>
                    </a:moveTo>
                    <a:cubicBezTo>
                      <a:pt x="137" y="36"/>
                      <a:pt x="122" y="68"/>
                      <a:pt x="92" y="90"/>
                    </a:cubicBezTo>
                    <a:cubicBezTo>
                      <a:pt x="61" y="112"/>
                      <a:pt x="26" y="115"/>
                      <a:pt x="13" y="98"/>
                    </a:cubicBezTo>
                    <a:cubicBezTo>
                      <a:pt x="0" y="80"/>
                      <a:pt x="15" y="48"/>
                      <a:pt x="46" y="26"/>
                    </a:cubicBezTo>
                    <a:cubicBezTo>
                      <a:pt x="76" y="4"/>
                      <a:pt x="111" y="0"/>
                      <a:pt x="124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265"/>
              <p:cNvSpPr>
                <a:spLocks noEditPoints="1"/>
              </p:cNvSpPr>
              <p:nvPr/>
            </p:nvSpPr>
            <p:spPr bwMode="auto">
              <a:xfrm>
                <a:off x="8963468" y="1411524"/>
                <a:ext cx="593375" cy="508607"/>
              </a:xfrm>
              <a:custGeom>
                <a:avLst/>
                <a:gdLst>
                  <a:gd name="T0" fmla="*/ 5 w 125"/>
                  <a:gd name="T1" fmla="*/ 95 h 107"/>
                  <a:gd name="T2" fmla="*/ 0 w 125"/>
                  <a:gd name="T3" fmla="*/ 78 h 107"/>
                  <a:gd name="T4" fmla="*/ 38 w 125"/>
                  <a:gd name="T5" fmla="*/ 20 h 107"/>
                  <a:gd name="T6" fmla="*/ 91 w 125"/>
                  <a:gd name="T7" fmla="*/ 0 h 107"/>
                  <a:gd name="T8" fmla="*/ 120 w 125"/>
                  <a:gd name="T9" fmla="*/ 13 h 107"/>
                  <a:gd name="T10" fmla="*/ 118 w 125"/>
                  <a:gd name="T11" fmla="*/ 14 h 107"/>
                  <a:gd name="T12" fmla="*/ 120 w 125"/>
                  <a:gd name="T13" fmla="*/ 13 h 107"/>
                  <a:gd name="T14" fmla="*/ 125 w 125"/>
                  <a:gd name="T15" fmla="*/ 29 h 107"/>
                  <a:gd name="T16" fmla="*/ 87 w 125"/>
                  <a:gd name="T17" fmla="*/ 88 h 107"/>
                  <a:gd name="T18" fmla="*/ 34 w 125"/>
                  <a:gd name="T19" fmla="*/ 107 h 107"/>
                  <a:gd name="T20" fmla="*/ 5 w 125"/>
                  <a:gd name="T21" fmla="*/ 95 h 107"/>
                  <a:gd name="T22" fmla="*/ 41 w 125"/>
                  <a:gd name="T23" fmla="*/ 24 h 107"/>
                  <a:gd name="T24" fmla="*/ 5 w 125"/>
                  <a:gd name="T25" fmla="*/ 78 h 107"/>
                  <a:gd name="T26" fmla="*/ 9 w 125"/>
                  <a:gd name="T27" fmla="*/ 92 h 107"/>
                  <a:gd name="T28" fmla="*/ 34 w 125"/>
                  <a:gd name="T29" fmla="*/ 102 h 107"/>
                  <a:gd name="T30" fmla="*/ 84 w 125"/>
                  <a:gd name="T31" fmla="*/ 84 h 107"/>
                  <a:gd name="T32" fmla="*/ 120 w 125"/>
                  <a:gd name="T33" fmla="*/ 29 h 107"/>
                  <a:gd name="T34" fmla="*/ 116 w 125"/>
                  <a:gd name="T35" fmla="*/ 16 h 107"/>
                  <a:gd name="T36" fmla="*/ 116 w 125"/>
                  <a:gd name="T37" fmla="*/ 16 h 107"/>
                  <a:gd name="T38" fmla="*/ 91 w 125"/>
                  <a:gd name="T39" fmla="*/ 5 h 107"/>
                  <a:gd name="T40" fmla="*/ 91 w 125"/>
                  <a:gd name="T41" fmla="*/ 5 h 107"/>
                  <a:gd name="T42" fmla="*/ 41 w 125"/>
                  <a:gd name="T43" fmla="*/ 2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07">
                    <a:moveTo>
                      <a:pt x="5" y="95"/>
                    </a:moveTo>
                    <a:cubicBezTo>
                      <a:pt x="2" y="90"/>
                      <a:pt x="0" y="85"/>
                      <a:pt x="0" y="78"/>
                    </a:cubicBezTo>
                    <a:cubicBezTo>
                      <a:pt x="0" y="60"/>
                      <a:pt x="15" y="37"/>
                      <a:pt x="38" y="20"/>
                    </a:cubicBezTo>
                    <a:cubicBezTo>
                      <a:pt x="56" y="7"/>
                      <a:pt x="75" y="0"/>
                      <a:pt x="91" y="0"/>
                    </a:cubicBezTo>
                    <a:cubicBezTo>
                      <a:pt x="103" y="0"/>
                      <a:pt x="114" y="4"/>
                      <a:pt x="120" y="13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23" y="17"/>
                      <a:pt x="125" y="23"/>
                      <a:pt x="125" y="29"/>
                    </a:cubicBezTo>
                    <a:cubicBezTo>
                      <a:pt x="125" y="48"/>
                      <a:pt x="111" y="71"/>
                      <a:pt x="87" y="88"/>
                    </a:cubicBezTo>
                    <a:cubicBezTo>
                      <a:pt x="69" y="101"/>
                      <a:pt x="50" y="107"/>
                      <a:pt x="34" y="107"/>
                    </a:cubicBezTo>
                    <a:cubicBezTo>
                      <a:pt x="22" y="107"/>
                      <a:pt x="11" y="104"/>
                      <a:pt x="5" y="95"/>
                    </a:cubicBezTo>
                    <a:moveTo>
                      <a:pt x="41" y="24"/>
                    </a:moveTo>
                    <a:cubicBezTo>
                      <a:pt x="18" y="40"/>
                      <a:pt x="5" y="62"/>
                      <a:pt x="5" y="78"/>
                    </a:cubicBezTo>
                    <a:cubicBezTo>
                      <a:pt x="5" y="84"/>
                      <a:pt x="6" y="88"/>
                      <a:pt x="9" y="92"/>
                    </a:cubicBezTo>
                    <a:cubicBezTo>
                      <a:pt x="14" y="99"/>
                      <a:pt x="23" y="102"/>
                      <a:pt x="34" y="102"/>
                    </a:cubicBezTo>
                    <a:cubicBezTo>
                      <a:pt x="48" y="103"/>
                      <a:pt x="67" y="96"/>
                      <a:pt x="84" y="84"/>
                    </a:cubicBezTo>
                    <a:cubicBezTo>
                      <a:pt x="107" y="68"/>
                      <a:pt x="120" y="46"/>
                      <a:pt x="120" y="29"/>
                    </a:cubicBezTo>
                    <a:cubicBezTo>
                      <a:pt x="120" y="24"/>
                      <a:pt x="119" y="19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1" y="9"/>
                      <a:pt x="103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77" y="5"/>
                      <a:pt x="58" y="12"/>
                      <a:pt x="41" y="24"/>
                    </a:cubicBezTo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271"/>
              <p:cNvSpPr>
                <a:spLocks noEditPoints="1"/>
              </p:cNvSpPr>
              <p:nvPr/>
            </p:nvSpPr>
            <p:spPr bwMode="auto">
              <a:xfrm>
                <a:off x="8963468" y="1411524"/>
                <a:ext cx="593375" cy="508607"/>
              </a:xfrm>
              <a:custGeom>
                <a:avLst/>
                <a:gdLst>
                  <a:gd name="T0" fmla="*/ 5 w 125"/>
                  <a:gd name="T1" fmla="*/ 95 h 107"/>
                  <a:gd name="T2" fmla="*/ 0 w 125"/>
                  <a:gd name="T3" fmla="*/ 78 h 107"/>
                  <a:gd name="T4" fmla="*/ 38 w 125"/>
                  <a:gd name="T5" fmla="*/ 20 h 107"/>
                  <a:gd name="T6" fmla="*/ 91 w 125"/>
                  <a:gd name="T7" fmla="*/ 0 h 107"/>
                  <a:gd name="T8" fmla="*/ 120 w 125"/>
                  <a:gd name="T9" fmla="*/ 13 h 107"/>
                  <a:gd name="T10" fmla="*/ 125 w 125"/>
                  <a:gd name="T11" fmla="*/ 29 h 107"/>
                  <a:gd name="T12" fmla="*/ 87 w 125"/>
                  <a:gd name="T13" fmla="*/ 88 h 107"/>
                  <a:gd name="T14" fmla="*/ 87 w 125"/>
                  <a:gd name="T15" fmla="*/ 88 h 107"/>
                  <a:gd name="T16" fmla="*/ 34 w 125"/>
                  <a:gd name="T17" fmla="*/ 107 h 107"/>
                  <a:gd name="T18" fmla="*/ 5 w 125"/>
                  <a:gd name="T19" fmla="*/ 95 h 107"/>
                  <a:gd name="T20" fmla="*/ 41 w 125"/>
                  <a:gd name="T21" fmla="*/ 24 h 107"/>
                  <a:gd name="T22" fmla="*/ 5 w 125"/>
                  <a:gd name="T23" fmla="*/ 78 h 107"/>
                  <a:gd name="T24" fmla="*/ 9 w 125"/>
                  <a:gd name="T25" fmla="*/ 92 h 107"/>
                  <a:gd name="T26" fmla="*/ 34 w 125"/>
                  <a:gd name="T27" fmla="*/ 102 h 107"/>
                  <a:gd name="T28" fmla="*/ 84 w 125"/>
                  <a:gd name="T29" fmla="*/ 84 h 107"/>
                  <a:gd name="T30" fmla="*/ 120 w 125"/>
                  <a:gd name="T31" fmla="*/ 29 h 107"/>
                  <a:gd name="T32" fmla="*/ 116 w 125"/>
                  <a:gd name="T33" fmla="*/ 16 h 107"/>
                  <a:gd name="T34" fmla="*/ 91 w 125"/>
                  <a:gd name="T35" fmla="*/ 5 h 107"/>
                  <a:gd name="T36" fmla="*/ 91 w 125"/>
                  <a:gd name="T37" fmla="*/ 5 h 107"/>
                  <a:gd name="T38" fmla="*/ 41 w 125"/>
                  <a:gd name="T39" fmla="*/ 2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5" h="107">
                    <a:moveTo>
                      <a:pt x="5" y="95"/>
                    </a:moveTo>
                    <a:cubicBezTo>
                      <a:pt x="2" y="90"/>
                      <a:pt x="0" y="85"/>
                      <a:pt x="0" y="78"/>
                    </a:cubicBezTo>
                    <a:cubicBezTo>
                      <a:pt x="0" y="60"/>
                      <a:pt x="15" y="37"/>
                      <a:pt x="38" y="20"/>
                    </a:cubicBezTo>
                    <a:cubicBezTo>
                      <a:pt x="56" y="7"/>
                      <a:pt x="75" y="0"/>
                      <a:pt x="91" y="0"/>
                    </a:cubicBezTo>
                    <a:cubicBezTo>
                      <a:pt x="103" y="0"/>
                      <a:pt x="114" y="4"/>
                      <a:pt x="120" y="13"/>
                    </a:cubicBezTo>
                    <a:cubicBezTo>
                      <a:pt x="123" y="17"/>
                      <a:pt x="125" y="23"/>
                      <a:pt x="125" y="29"/>
                    </a:cubicBezTo>
                    <a:cubicBezTo>
                      <a:pt x="125" y="48"/>
                      <a:pt x="111" y="71"/>
                      <a:pt x="87" y="88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69" y="101"/>
                      <a:pt x="50" y="107"/>
                      <a:pt x="34" y="107"/>
                    </a:cubicBezTo>
                    <a:cubicBezTo>
                      <a:pt x="22" y="107"/>
                      <a:pt x="11" y="104"/>
                      <a:pt x="5" y="95"/>
                    </a:cubicBezTo>
                    <a:close/>
                    <a:moveTo>
                      <a:pt x="41" y="24"/>
                    </a:moveTo>
                    <a:cubicBezTo>
                      <a:pt x="18" y="40"/>
                      <a:pt x="5" y="62"/>
                      <a:pt x="5" y="78"/>
                    </a:cubicBezTo>
                    <a:cubicBezTo>
                      <a:pt x="5" y="84"/>
                      <a:pt x="6" y="88"/>
                      <a:pt x="9" y="92"/>
                    </a:cubicBezTo>
                    <a:cubicBezTo>
                      <a:pt x="14" y="99"/>
                      <a:pt x="23" y="102"/>
                      <a:pt x="34" y="102"/>
                    </a:cubicBezTo>
                    <a:cubicBezTo>
                      <a:pt x="48" y="103"/>
                      <a:pt x="67" y="96"/>
                      <a:pt x="84" y="84"/>
                    </a:cubicBezTo>
                    <a:cubicBezTo>
                      <a:pt x="107" y="68"/>
                      <a:pt x="120" y="46"/>
                      <a:pt x="120" y="29"/>
                    </a:cubicBezTo>
                    <a:cubicBezTo>
                      <a:pt x="120" y="24"/>
                      <a:pt x="119" y="19"/>
                      <a:pt x="116" y="16"/>
                    </a:cubicBezTo>
                    <a:cubicBezTo>
                      <a:pt x="111" y="9"/>
                      <a:pt x="103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77" y="5"/>
                      <a:pt x="58" y="12"/>
                      <a:pt x="41" y="2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272"/>
              <p:cNvSpPr/>
              <p:nvPr/>
            </p:nvSpPr>
            <p:spPr bwMode="auto">
              <a:xfrm>
                <a:off x="9038989" y="1715147"/>
                <a:ext cx="127922" cy="86309"/>
              </a:xfrm>
              <a:custGeom>
                <a:avLst/>
                <a:gdLst>
                  <a:gd name="T0" fmla="*/ 9 w 27"/>
                  <a:gd name="T1" fmla="*/ 16 h 18"/>
                  <a:gd name="T2" fmla="*/ 1 w 27"/>
                  <a:gd name="T3" fmla="*/ 5 h 18"/>
                  <a:gd name="T4" fmla="*/ 1 w 27"/>
                  <a:gd name="T5" fmla="*/ 2 h 18"/>
                  <a:gd name="T6" fmla="*/ 4 w 27"/>
                  <a:gd name="T7" fmla="*/ 1 h 18"/>
                  <a:gd name="T8" fmla="*/ 6 w 27"/>
                  <a:gd name="T9" fmla="*/ 4 h 18"/>
                  <a:gd name="T10" fmla="*/ 6 w 27"/>
                  <a:gd name="T11" fmla="*/ 5 h 18"/>
                  <a:gd name="T12" fmla="*/ 11 w 27"/>
                  <a:gd name="T13" fmla="*/ 12 h 18"/>
                  <a:gd name="T14" fmla="*/ 16 w 27"/>
                  <a:gd name="T15" fmla="*/ 13 h 18"/>
                  <a:gd name="T16" fmla="*/ 22 w 27"/>
                  <a:gd name="T17" fmla="*/ 11 h 18"/>
                  <a:gd name="T18" fmla="*/ 22 w 27"/>
                  <a:gd name="T19" fmla="*/ 11 h 18"/>
                  <a:gd name="T20" fmla="*/ 26 w 27"/>
                  <a:gd name="T21" fmla="*/ 11 h 18"/>
                  <a:gd name="T22" fmla="*/ 25 w 27"/>
                  <a:gd name="T23" fmla="*/ 15 h 18"/>
                  <a:gd name="T24" fmla="*/ 16 w 27"/>
                  <a:gd name="T25" fmla="*/ 18 h 18"/>
                  <a:gd name="T26" fmla="*/ 16 w 27"/>
                  <a:gd name="T27" fmla="*/ 18 h 18"/>
                  <a:gd name="T28" fmla="*/ 9 w 27"/>
                  <a:gd name="T2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18">
                    <a:moveTo>
                      <a:pt x="9" y="16"/>
                    </a:moveTo>
                    <a:cubicBezTo>
                      <a:pt x="2" y="13"/>
                      <a:pt x="0" y="8"/>
                      <a:pt x="1" y="5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9"/>
                      <a:pt x="11" y="12"/>
                    </a:cubicBezTo>
                    <a:cubicBezTo>
                      <a:pt x="13" y="13"/>
                      <a:pt x="15" y="13"/>
                      <a:pt x="16" y="13"/>
                    </a:cubicBezTo>
                    <a:cubicBezTo>
                      <a:pt x="19" y="13"/>
                      <a:pt x="21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0"/>
                      <a:pt x="25" y="10"/>
                      <a:pt x="26" y="11"/>
                    </a:cubicBezTo>
                    <a:cubicBezTo>
                      <a:pt x="27" y="12"/>
                      <a:pt x="26" y="14"/>
                      <a:pt x="25" y="15"/>
                    </a:cubicBezTo>
                    <a:cubicBezTo>
                      <a:pt x="25" y="15"/>
                      <a:pt x="22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11" y="17"/>
                      <a:pt x="9" y="16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273"/>
              <p:cNvSpPr/>
              <p:nvPr/>
            </p:nvSpPr>
            <p:spPr bwMode="auto">
              <a:xfrm>
                <a:off x="9125298" y="1644250"/>
                <a:ext cx="75521" cy="70897"/>
              </a:xfrm>
              <a:custGeom>
                <a:avLst/>
                <a:gdLst>
                  <a:gd name="T0" fmla="*/ 4 w 16"/>
                  <a:gd name="T1" fmla="*/ 13 h 15"/>
                  <a:gd name="T2" fmla="*/ 0 w 16"/>
                  <a:gd name="T3" fmla="*/ 7 h 15"/>
                  <a:gd name="T4" fmla="*/ 0 w 16"/>
                  <a:gd name="T5" fmla="*/ 5 h 15"/>
                  <a:gd name="T6" fmla="*/ 2 w 16"/>
                  <a:gd name="T7" fmla="*/ 3 h 15"/>
                  <a:gd name="T8" fmla="*/ 12 w 16"/>
                  <a:gd name="T9" fmla="*/ 0 h 15"/>
                  <a:gd name="T10" fmla="*/ 12 w 16"/>
                  <a:gd name="T11" fmla="*/ 0 h 15"/>
                  <a:gd name="T12" fmla="*/ 16 w 16"/>
                  <a:gd name="T13" fmla="*/ 2 h 15"/>
                  <a:gd name="T14" fmla="*/ 14 w 16"/>
                  <a:gd name="T15" fmla="*/ 5 h 15"/>
                  <a:gd name="T16" fmla="*/ 6 w 16"/>
                  <a:gd name="T17" fmla="*/ 7 h 15"/>
                  <a:gd name="T18" fmla="*/ 8 w 16"/>
                  <a:gd name="T19" fmla="*/ 11 h 15"/>
                  <a:gd name="T20" fmla="*/ 7 w 16"/>
                  <a:gd name="T21" fmla="*/ 14 h 15"/>
                  <a:gd name="T22" fmla="*/ 6 w 16"/>
                  <a:gd name="T23" fmla="*/ 15 h 15"/>
                  <a:gd name="T24" fmla="*/ 4 w 16"/>
                  <a:gd name="T2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5">
                    <a:moveTo>
                      <a:pt x="4" y="13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5" y="1"/>
                      <a:pt x="16" y="2"/>
                    </a:cubicBezTo>
                    <a:cubicBezTo>
                      <a:pt x="16" y="3"/>
                      <a:pt x="15" y="5"/>
                      <a:pt x="14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8" y="14"/>
                      <a:pt x="7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5" y="15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274"/>
              <p:cNvSpPr/>
              <p:nvPr/>
            </p:nvSpPr>
            <p:spPr bwMode="auto">
              <a:xfrm>
                <a:off x="9157664" y="1511704"/>
                <a:ext cx="66273" cy="70897"/>
              </a:xfrm>
              <a:custGeom>
                <a:avLst/>
                <a:gdLst>
                  <a:gd name="T0" fmla="*/ 9 w 14"/>
                  <a:gd name="T1" fmla="*/ 15 h 15"/>
                  <a:gd name="T2" fmla="*/ 0 w 14"/>
                  <a:gd name="T3" fmla="*/ 3 h 15"/>
                  <a:gd name="T4" fmla="*/ 4 w 14"/>
                  <a:gd name="T5" fmla="*/ 0 h 15"/>
                  <a:gd name="T6" fmla="*/ 7 w 14"/>
                  <a:gd name="T7" fmla="*/ 3 h 15"/>
                  <a:gd name="T8" fmla="*/ 7 w 14"/>
                  <a:gd name="T9" fmla="*/ 4 h 15"/>
                  <a:gd name="T10" fmla="*/ 7 w 14"/>
                  <a:gd name="T11" fmla="*/ 5 h 15"/>
                  <a:gd name="T12" fmla="*/ 11 w 14"/>
                  <a:gd name="T13" fmla="*/ 9 h 15"/>
                  <a:gd name="T14" fmla="*/ 13 w 14"/>
                  <a:gd name="T15" fmla="*/ 13 h 15"/>
                  <a:gd name="T16" fmla="*/ 10 w 14"/>
                  <a:gd name="T17" fmla="*/ 15 h 15"/>
                  <a:gd name="T18" fmla="*/ 9 w 14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5">
                    <a:moveTo>
                      <a:pt x="9" y="15"/>
                    </a:moveTo>
                    <a:cubicBezTo>
                      <a:pt x="0" y="11"/>
                      <a:pt x="0" y="4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8" y="6"/>
                      <a:pt x="9" y="8"/>
                      <a:pt x="11" y="9"/>
                    </a:cubicBezTo>
                    <a:cubicBezTo>
                      <a:pt x="13" y="9"/>
                      <a:pt x="14" y="11"/>
                      <a:pt x="13" y="13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275"/>
              <p:cNvSpPr/>
              <p:nvPr/>
            </p:nvSpPr>
            <p:spPr bwMode="auto">
              <a:xfrm>
                <a:off x="9276339" y="1653498"/>
                <a:ext cx="81685" cy="70897"/>
              </a:xfrm>
              <a:custGeom>
                <a:avLst/>
                <a:gdLst>
                  <a:gd name="T0" fmla="*/ 12 w 17"/>
                  <a:gd name="T1" fmla="*/ 15 h 15"/>
                  <a:gd name="T2" fmla="*/ 1 w 17"/>
                  <a:gd name="T3" fmla="*/ 4 h 15"/>
                  <a:gd name="T4" fmla="*/ 1 w 17"/>
                  <a:gd name="T5" fmla="*/ 4 h 15"/>
                  <a:gd name="T6" fmla="*/ 3 w 17"/>
                  <a:gd name="T7" fmla="*/ 0 h 15"/>
                  <a:gd name="T8" fmla="*/ 7 w 17"/>
                  <a:gd name="T9" fmla="*/ 3 h 15"/>
                  <a:gd name="T10" fmla="*/ 7 w 17"/>
                  <a:gd name="T11" fmla="*/ 3 h 15"/>
                  <a:gd name="T12" fmla="*/ 7 w 17"/>
                  <a:gd name="T13" fmla="*/ 3 h 15"/>
                  <a:gd name="T14" fmla="*/ 8 w 17"/>
                  <a:gd name="T15" fmla="*/ 5 h 15"/>
                  <a:gd name="T16" fmla="*/ 14 w 17"/>
                  <a:gd name="T17" fmla="*/ 9 h 15"/>
                  <a:gd name="T18" fmla="*/ 16 w 17"/>
                  <a:gd name="T19" fmla="*/ 13 h 15"/>
                  <a:gd name="T20" fmla="*/ 13 w 17"/>
                  <a:gd name="T21" fmla="*/ 15 h 15"/>
                  <a:gd name="T22" fmla="*/ 12 w 17"/>
                  <a:gd name="T2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12" y="15"/>
                    </a:moveTo>
                    <a:cubicBezTo>
                      <a:pt x="2" y="1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9" y="6"/>
                      <a:pt x="11" y="8"/>
                      <a:pt x="14" y="9"/>
                    </a:cubicBezTo>
                    <a:cubicBezTo>
                      <a:pt x="16" y="9"/>
                      <a:pt x="17" y="11"/>
                      <a:pt x="16" y="13"/>
                    </a:cubicBezTo>
                    <a:cubicBezTo>
                      <a:pt x="16" y="14"/>
                      <a:pt x="15" y="15"/>
                      <a:pt x="13" y="15"/>
                    </a:cubicBez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276"/>
              <p:cNvSpPr/>
              <p:nvPr/>
            </p:nvSpPr>
            <p:spPr bwMode="auto">
              <a:xfrm>
                <a:off x="9139169" y="1516328"/>
                <a:ext cx="32366" cy="23119"/>
              </a:xfrm>
              <a:custGeom>
                <a:avLst/>
                <a:gdLst>
                  <a:gd name="T0" fmla="*/ 6 w 7"/>
                  <a:gd name="T1" fmla="*/ 1 h 5"/>
                  <a:gd name="T2" fmla="*/ 0 w 7"/>
                  <a:gd name="T3" fmla="*/ 0 h 5"/>
                  <a:gd name="T4" fmla="*/ 7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1"/>
                    </a:moveTo>
                    <a:cubicBezTo>
                      <a:pt x="4" y="1"/>
                      <a:pt x="2" y="1"/>
                      <a:pt x="0" y="0"/>
                    </a:cubicBezTo>
                    <a:cubicBezTo>
                      <a:pt x="1" y="2"/>
                      <a:pt x="4" y="5"/>
                      <a:pt x="7" y="4"/>
                    </a:cubicBezTo>
                    <a:cubicBezTo>
                      <a:pt x="7" y="3"/>
                      <a:pt x="6" y="2"/>
                      <a:pt x="6" y="0"/>
                    </a:cubicBezTo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277"/>
              <p:cNvSpPr/>
              <p:nvPr/>
            </p:nvSpPr>
            <p:spPr bwMode="auto">
              <a:xfrm>
                <a:off x="9267091" y="1658121"/>
                <a:ext cx="29283" cy="20036"/>
              </a:xfrm>
              <a:custGeom>
                <a:avLst/>
                <a:gdLst>
                  <a:gd name="T0" fmla="*/ 0 w 6"/>
                  <a:gd name="T1" fmla="*/ 0 h 4"/>
                  <a:gd name="T2" fmla="*/ 4 w 6"/>
                  <a:gd name="T3" fmla="*/ 4 h 4"/>
                  <a:gd name="T4" fmla="*/ 5 w 6"/>
                  <a:gd name="T5" fmla="*/ 0 h 4"/>
                  <a:gd name="T6" fmla="*/ 0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2"/>
                      <a:pt x="2" y="4"/>
                      <a:pt x="4" y="4"/>
                    </a:cubicBezTo>
                    <a:cubicBezTo>
                      <a:pt x="5" y="4"/>
                      <a:pt x="6" y="1"/>
                      <a:pt x="5" y="0"/>
                    </a:cubicBezTo>
                    <a:cubicBezTo>
                      <a:pt x="3" y="0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278"/>
              <p:cNvSpPr/>
              <p:nvPr/>
            </p:nvSpPr>
            <p:spPr bwMode="auto">
              <a:xfrm>
                <a:off x="9257844" y="1411524"/>
                <a:ext cx="342154" cy="346778"/>
              </a:xfrm>
              <a:custGeom>
                <a:avLst/>
                <a:gdLst>
                  <a:gd name="T0" fmla="*/ 19 w 72"/>
                  <a:gd name="T1" fmla="*/ 0 h 73"/>
                  <a:gd name="T2" fmla="*/ 37 w 72"/>
                  <a:gd name="T3" fmla="*/ 73 h 73"/>
                  <a:gd name="T4" fmla="*/ 59 w 72"/>
                  <a:gd name="T5" fmla="*/ 18 h 73"/>
                  <a:gd name="T6" fmla="*/ 19 w 72"/>
                  <a:gd name="T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" h="73">
                    <a:moveTo>
                      <a:pt x="19" y="0"/>
                    </a:moveTo>
                    <a:cubicBezTo>
                      <a:pt x="19" y="0"/>
                      <a:pt x="0" y="40"/>
                      <a:pt x="37" y="73"/>
                    </a:cubicBezTo>
                    <a:cubicBezTo>
                      <a:pt x="37" y="73"/>
                      <a:pt x="72" y="48"/>
                      <a:pt x="59" y="18"/>
                    </a:cubicBezTo>
                    <a:cubicBezTo>
                      <a:pt x="59" y="1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279"/>
              <p:cNvSpPr/>
              <p:nvPr/>
            </p:nvSpPr>
            <p:spPr bwMode="auto">
              <a:xfrm>
                <a:off x="9200818" y="1377616"/>
                <a:ext cx="223479" cy="104804"/>
              </a:xfrm>
              <a:custGeom>
                <a:avLst/>
                <a:gdLst>
                  <a:gd name="T0" fmla="*/ 31 w 47"/>
                  <a:gd name="T1" fmla="*/ 12 h 22"/>
                  <a:gd name="T2" fmla="*/ 0 w 47"/>
                  <a:gd name="T3" fmla="*/ 22 h 22"/>
                  <a:gd name="T4" fmla="*/ 47 w 47"/>
                  <a:gd name="T5" fmla="*/ 2 h 22"/>
                  <a:gd name="T6" fmla="*/ 47 w 47"/>
                  <a:gd name="T7" fmla="*/ 11 h 22"/>
                  <a:gd name="T8" fmla="*/ 31 w 47"/>
                  <a:gd name="T9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2">
                    <a:moveTo>
                      <a:pt x="31" y="1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1" y="0"/>
                      <a:pt x="47" y="2"/>
                    </a:cubicBezTo>
                    <a:cubicBezTo>
                      <a:pt x="47" y="11"/>
                      <a:pt x="47" y="11"/>
                      <a:pt x="47" y="11"/>
                    </a:cubicBez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280"/>
              <p:cNvSpPr/>
              <p:nvPr/>
            </p:nvSpPr>
            <p:spPr bwMode="auto">
              <a:xfrm>
                <a:off x="9999178" y="2175976"/>
                <a:ext cx="616494" cy="756746"/>
              </a:xfrm>
              <a:custGeom>
                <a:avLst/>
                <a:gdLst>
                  <a:gd name="T0" fmla="*/ 262 w 400"/>
                  <a:gd name="T1" fmla="*/ 318 h 491"/>
                  <a:gd name="T2" fmla="*/ 34 w 400"/>
                  <a:gd name="T3" fmla="*/ 0 h 491"/>
                  <a:gd name="T4" fmla="*/ 0 w 400"/>
                  <a:gd name="T5" fmla="*/ 31 h 491"/>
                  <a:gd name="T6" fmla="*/ 243 w 400"/>
                  <a:gd name="T7" fmla="*/ 330 h 491"/>
                  <a:gd name="T8" fmla="*/ 206 w 400"/>
                  <a:gd name="T9" fmla="*/ 358 h 491"/>
                  <a:gd name="T10" fmla="*/ 305 w 400"/>
                  <a:gd name="T11" fmla="*/ 491 h 491"/>
                  <a:gd name="T12" fmla="*/ 400 w 400"/>
                  <a:gd name="T13" fmla="*/ 420 h 491"/>
                  <a:gd name="T14" fmla="*/ 296 w 400"/>
                  <a:gd name="T15" fmla="*/ 290 h 491"/>
                  <a:gd name="T16" fmla="*/ 262 w 400"/>
                  <a:gd name="T17" fmla="*/ 318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0" h="491">
                    <a:moveTo>
                      <a:pt x="262" y="318"/>
                    </a:moveTo>
                    <a:lnTo>
                      <a:pt x="34" y="0"/>
                    </a:lnTo>
                    <a:lnTo>
                      <a:pt x="0" y="31"/>
                    </a:lnTo>
                    <a:lnTo>
                      <a:pt x="243" y="330"/>
                    </a:lnTo>
                    <a:lnTo>
                      <a:pt x="206" y="358"/>
                    </a:lnTo>
                    <a:lnTo>
                      <a:pt x="305" y="491"/>
                    </a:lnTo>
                    <a:lnTo>
                      <a:pt x="400" y="420"/>
                    </a:lnTo>
                    <a:lnTo>
                      <a:pt x="296" y="290"/>
                    </a:lnTo>
                    <a:lnTo>
                      <a:pt x="262" y="318"/>
                    </a:lnTo>
                    <a:close/>
                  </a:path>
                </a:pathLst>
              </a:custGeom>
              <a:solidFill>
                <a:srgbClr val="C6B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281"/>
              <p:cNvSpPr>
                <a:spLocks noEditPoints="1"/>
              </p:cNvSpPr>
              <p:nvPr/>
            </p:nvSpPr>
            <p:spPr bwMode="auto">
              <a:xfrm>
                <a:off x="9983766" y="2162105"/>
                <a:ext cx="647319" cy="779865"/>
              </a:xfrm>
              <a:custGeom>
                <a:avLst/>
                <a:gdLst>
                  <a:gd name="T0" fmla="*/ 100 w 136"/>
                  <a:gd name="T1" fmla="*/ 163 h 164"/>
                  <a:gd name="T2" fmla="*/ 68 w 136"/>
                  <a:gd name="T3" fmla="*/ 121 h 164"/>
                  <a:gd name="T4" fmla="*/ 67 w 136"/>
                  <a:gd name="T5" fmla="*/ 119 h 164"/>
                  <a:gd name="T6" fmla="*/ 68 w 136"/>
                  <a:gd name="T7" fmla="*/ 117 h 164"/>
                  <a:gd name="T8" fmla="*/ 79 w 136"/>
                  <a:gd name="T9" fmla="*/ 109 h 164"/>
                  <a:gd name="T10" fmla="*/ 1 w 136"/>
                  <a:gd name="T11" fmla="*/ 14 h 164"/>
                  <a:gd name="T12" fmla="*/ 1 w 136"/>
                  <a:gd name="T13" fmla="*/ 11 h 164"/>
                  <a:gd name="T14" fmla="*/ 13 w 136"/>
                  <a:gd name="T15" fmla="*/ 1 h 164"/>
                  <a:gd name="T16" fmla="*/ 14 w 136"/>
                  <a:gd name="T17" fmla="*/ 0 h 164"/>
                  <a:gd name="T18" fmla="*/ 16 w 136"/>
                  <a:gd name="T19" fmla="*/ 1 h 164"/>
                  <a:gd name="T20" fmla="*/ 89 w 136"/>
                  <a:gd name="T21" fmla="*/ 102 h 164"/>
                  <a:gd name="T22" fmla="*/ 98 w 136"/>
                  <a:gd name="T23" fmla="*/ 95 h 164"/>
                  <a:gd name="T24" fmla="*/ 101 w 136"/>
                  <a:gd name="T25" fmla="*/ 96 h 164"/>
                  <a:gd name="T26" fmla="*/ 135 w 136"/>
                  <a:gd name="T27" fmla="*/ 137 h 164"/>
                  <a:gd name="T28" fmla="*/ 136 w 136"/>
                  <a:gd name="T29" fmla="*/ 139 h 164"/>
                  <a:gd name="T30" fmla="*/ 135 w 136"/>
                  <a:gd name="T31" fmla="*/ 141 h 164"/>
                  <a:gd name="T32" fmla="*/ 103 w 136"/>
                  <a:gd name="T33" fmla="*/ 164 h 164"/>
                  <a:gd name="T34" fmla="*/ 102 w 136"/>
                  <a:gd name="T35" fmla="*/ 164 h 164"/>
                  <a:gd name="T36" fmla="*/ 100 w 136"/>
                  <a:gd name="T37" fmla="*/ 163 h 164"/>
                  <a:gd name="T38" fmla="*/ 6 w 136"/>
                  <a:gd name="T39" fmla="*/ 13 h 164"/>
                  <a:gd name="T40" fmla="*/ 84 w 136"/>
                  <a:gd name="T41" fmla="*/ 108 h 164"/>
                  <a:gd name="T42" fmla="*/ 85 w 136"/>
                  <a:gd name="T43" fmla="*/ 110 h 164"/>
                  <a:gd name="T44" fmla="*/ 84 w 136"/>
                  <a:gd name="T45" fmla="*/ 112 h 164"/>
                  <a:gd name="T46" fmla="*/ 73 w 136"/>
                  <a:gd name="T47" fmla="*/ 120 h 164"/>
                  <a:gd name="T48" fmla="*/ 102 w 136"/>
                  <a:gd name="T49" fmla="*/ 158 h 164"/>
                  <a:gd name="T50" fmla="*/ 130 w 136"/>
                  <a:gd name="T51" fmla="*/ 138 h 164"/>
                  <a:gd name="T52" fmla="*/ 99 w 136"/>
                  <a:gd name="T53" fmla="*/ 101 h 164"/>
                  <a:gd name="T54" fmla="*/ 90 w 136"/>
                  <a:gd name="T55" fmla="*/ 108 h 164"/>
                  <a:gd name="T56" fmla="*/ 88 w 136"/>
                  <a:gd name="T57" fmla="*/ 108 h 164"/>
                  <a:gd name="T58" fmla="*/ 86 w 136"/>
                  <a:gd name="T59" fmla="*/ 107 h 164"/>
                  <a:gd name="T60" fmla="*/ 14 w 136"/>
                  <a:gd name="T61" fmla="*/ 6 h 164"/>
                  <a:gd name="T62" fmla="*/ 6 w 136"/>
                  <a:gd name="T63" fmla="*/ 13 h 164"/>
                  <a:gd name="T64" fmla="*/ 88 w 136"/>
                  <a:gd name="T65" fmla="*/ 106 h 164"/>
                  <a:gd name="T66" fmla="*/ 90 w 136"/>
                  <a:gd name="T67" fmla="*/ 104 h 164"/>
                  <a:gd name="T68" fmla="*/ 88 w 136"/>
                  <a:gd name="T69" fmla="*/ 10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6" h="164">
                    <a:moveTo>
                      <a:pt x="100" y="163"/>
                    </a:moveTo>
                    <a:cubicBezTo>
                      <a:pt x="68" y="121"/>
                      <a:pt x="68" y="121"/>
                      <a:pt x="68" y="121"/>
                    </a:cubicBezTo>
                    <a:cubicBezTo>
                      <a:pt x="67" y="120"/>
                      <a:pt x="67" y="119"/>
                      <a:pt x="67" y="119"/>
                    </a:cubicBezTo>
                    <a:cubicBezTo>
                      <a:pt x="68" y="118"/>
                      <a:pt x="68" y="117"/>
                      <a:pt x="68" y="117"/>
                    </a:cubicBezTo>
                    <a:cubicBezTo>
                      <a:pt x="79" y="109"/>
                      <a:pt x="79" y="109"/>
                      <a:pt x="79" y="10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1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9" y="95"/>
                      <a:pt x="100" y="95"/>
                      <a:pt x="101" y="96"/>
                    </a:cubicBezTo>
                    <a:cubicBezTo>
                      <a:pt x="135" y="137"/>
                      <a:pt x="135" y="137"/>
                      <a:pt x="135" y="137"/>
                    </a:cubicBezTo>
                    <a:cubicBezTo>
                      <a:pt x="136" y="137"/>
                      <a:pt x="136" y="138"/>
                      <a:pt x="136" y="139"/>
                    </a:cubicBezTo>
                    <a:cubicBezTo>
                      <a:pt x="136" y="140"/>
                      <a:pt x="136" y="140"/>
                      <a:pt x="135" y="141"/>
                    </a:cubicBez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3" y="164"/>
                      <a:pt x="102" y="164"/>
                      <a:pt x="102" y="164"/>
                    </a:cubicBezTo>
                    <a:cubicBezTo>
                      <a:pt x="101" y="164"/>
                      <a:pt x="100" y="164"/>
                      <a:pt x="100" y="163"/>
                    </a:cubicBezTo>
                    <a:close/>
                    <a:moveTo>
                      <a:pt x="6" y="13"/>
                    </a:moveTo>
                    <a:cubicBezTo>
                      <a:pt x="84" y="108"/>
                      <a:pt x="84" y="108"/>
                      <a:pt x="84" y="108"/>
                    </a:cubicBezTo>
                    <a:cubicBezTo>
                      <a:pt x="85" y="109"/>
                      <a:pt x="85" y="110"/>
                      <a:pt x="85" y="110"/>
                    </a:cubicBezTo>
                    <a:cubicBezTo>
                      <a:pt x="85" y="111"/>
                      <a:pt x="84" y="111"/>
                      <a:pt x="84" y="112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102" y="158"/>
                      <a:pt x="102" y="158"/>
                      <a:pt x="102" y="158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89" y="108"/>
                      <a:pt x="88" y="108"/>
                      <a:pt x="88" y="108"/>
                    </a:cubicBezTo>
                    <a:cubicBezTo>
                      <a:pt x="87" y="108"/>
                      <a:pt x="87" y="108"/>
                      <a:pt x="86" y="107"/>
                    </a:cubicBezTo>
                    <a:cubicBezTo>
                      <a:pt x="14" y="6"/>
                      <a:pt x="14" y="6"/>
                      <a:pt x="14" y="6"/>
                    </a:cubicBezTo>
                    <a:lnTo>
                      <a:pt x="6" y="13"/>
                    </a:lnTo>
                    <a:close/>
                    <a:moveTo>
                      <a:pt x="88" y="106"/>
                    </a:moveTo>
                    <a:cubicBezTo>
                      <a:pt x="90" y="104"/>
                      <a:pt x="90" y="104"/>
                      <a:pt x="90" y="104"/>
                    </a:cubicBezTo>
                    <a:lnTo>
                      <a:pt x="88" y="106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82"/>
              <p:cNvSpPr/>
              <p:nvPr/>
            </p:nvSpPr>
            <p:spPr bwMode="auto">
              <a:xfrm>
                <a:off x="10382945" y="2736986"/>
                <a:ext cx="104804" cy="134087"/>
              </a:xfrm>
              <a:custGeom>
                <a:avLst/>
                <a:gdLst>
                  <a:gd name="T0" fmla="*/ 17 w 22"/>
                  <a:gd name="T1" fmla="*/ 27 h 28"/>
                  <a:gd name="T2" fmla="*/ 0 w 22"/>
                  <a:gd name="T3" fmla="*/ 4 h 28"/>
                  <a:gd name="T4" fmla="*/ 1 w 22"/>
                  <a:gd name="T5" fmla="*/ 1 h 28"/>
                  <a:gd name="T6" fmla="*/ 5 w 22"/>
                  <a:gd name="T7" fmla="*/ 2 h 28"/>
                  <a:gd name="T8" fmla="*/ 21 w 22"/>
                  <a:gd name="T9" fmla="*/ 24 h 28"/>
                  <a:gd name="T10" fmla="*/ 20 w 22"/>
                  <a:gd name="T11" fmla="*/ 27 h 28"/>
                  <a:gd name="T12" fmla="*/ 19 w 22"/>
                  <a:gd name="T13" fmla="*/ 28 h 28"/>
                  <a:gd name="T14" fmla="*/ 17 w 22"/>
                  <a:gd name="T1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17" y="2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5"/>
                      <a:pt x="21" y="26"/>
                      <a:pt x="20" y="27"/>
                    </a:cubicBezTo>
                    <a:cubicBezTo>
                      <a:pt x="20" y="27"/>
                      <a:pt x="19" y="28"/>
                      <a:pt x="19" y="28"/>
                    </a:cubicBezTo>
                    <a:cubicBezTo>
                      <a:pt x="18" y="28"/>
                      <a:pt x="17" y="27"/>
                      <a:pt x="17" y="27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283"/>
              <p:cNvSpPr/>
              <p:nvPr/>
            </p:nvSpPr>
            <p:spPr bwMode="auto">
              <a:xfrm>
                <a:off x="10416853" y="2713867"/>
                <a:ext cx="104804" cy="132546"/>
              </a:xfrm>
              <a:custGeom>
                <a:avLst/>
                <a:gdLst>
                  <a:gd name="T0" fmla="*/ 17 w 22"/>
                  <a:gd name="T1" fmla="*/ 27 h 28"/>
                  <a:gd name="T2" fmla="*/ 1 w 22"/>
                  <a:gd name="T3" fmla="*/ 4 h 28"/>
                  <a:gd name="T4" fmla="*/ 2 w 22"/>
                  <a:gd name="T5" fmla="*/ 1 h 28"/>
                  <a:gd name="T6" fmla="*/ 5 w 22"/>
                  <a:gd name="T7" fmla="*/ 2 h 28"/>
                  <a:gd name="T8" fmla="*/ 21 w 22"/>
                  <a:gd name="T9" fmla="*/ 24 h 28"/>
                  <a:gd name="T10" fmla="*/ 21 w 22"/>
                  <a:gd name="T11" fmla="*/ 27 h 28"/>
                  <a:gd name="T12" fmla="*/ 19 w 22"/>
                  <a:gd name="T13" fmla="*/ 28 h 28"/>
                  <a:gd name="T14" fmla="*/ 17 w 22"/>
                  <a:gd name="T1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17" y="27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2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7"/>
                      <a:pt x="20" y="28"/>
                      <a:pt x="19" y="28"/>
                    </a:cubicBezTo>
                    <a:cubicBezTo>
                      <a:pt x="18" y="28"/>
                      <a:pt x="18" y="27"/>
                      <a:pt x="17" y="27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284"/>
              <p:cNvSpPr/>
              <p:nvPr/>
            </p:nvSpPr>
            <p:spPr bwMode="auto">
              <a:xfrm>
                <a:off x="10450760" y="2689207"/>
                <a:ext cx="112510" cy="124840"/>
              </a:xfrm>
              <a:custGeom>
                <a:avLst/>
                <a:gdLst>
                  <a:gd name="T0" fmla="*/ 19 w 24"/>
                  <a:gd name="T1" fmla="*/ 25 h 26"/>
                  <a:gd name="T2" fmla="*/ 1 w 24"/>
                  <a:gd name="T3" fmla="*/ 4 h 26"/>
                  <a:gd name="T4" fmla="*/ 2 w 24"/>
                  <a:gd name="T5" fmla="*/ 0 h 26"/>
                  <a:gd name="T6" fmla="*/ 5 w 24"/>
                  <a:gd name="T7" fmla="*/ 1 h 26"/>
                  <a:gd name="T8" fmla="*/ 23 w 24"/>
                  <a:gd name="T9" fmla="*/ 22 h 26"/>
                  <a:gd name="T10" fmla="*/ 22 w 24"/>
                  <a:gd name="T11" fmla="*/ 25 h 26"/>
                  <a:gd name="T12" fmla="*/ 21 w 24"/>
                  <a:gd name="T13" fmla="*/ 26 h 26"/>
                  <a:gd name="T14" fmla="*/ 19 w 24"/>
                  <a:gd name="T1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6">
                    <a:moveTo>
                      <a:pt x="19" y="2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3"/>
                      <a:pt x="23" y="24"/>
                      <a:pt x="22" y="25"/>
                    </a:cubicBezTo>
                    <a:cubicBezTo>
                      <a:pt x="22" y="26"/>
                      <a:pt x="21" y="26"/>
                      <a:pt x="21" y="26"/>
                    </a:cubicBezTo>
                    <a:cubicBezTo>
                      <a:pt x="20" y="26"/>
                      <a:pt x="19" y="25"/>
                      <a:pt x="19" y="2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85"/>
              <p:cNvSpPr/>
              <p:nvPr/>
            </p:nvSpPr>
            <p:spPr bwMode="auto">
              <a:xfrm>
                <a:off x="8169732" y="2533543"/>
                <a:ext cx="960189" cy="383767"/>
              </a:xfrm>
              <a:custGeom>
                <a:avLst/>
                <a:gdLst>
                  <a:gd name="T0" fmla="*/ 570 w 623"/>
                  <a:gd name="T1" fmla="*/ 0 h 249"/>
                  <a:gd name="T2" fmla="*/ 459 w 623"/>
                  <a:gd name="T3" fmla="*/ 179 h 249"/>
                  <a:gd name="T4" fmla="*/ 74 w 623"/>
                  <a:gd name="T5" fmla="*/ 61 h 249"/>
                  <a:gd name="T6" fmla="*/ 0 w 623"/>
                  <a:gd name="T7" fmla="*/ 49 h 249"/>
                  <a:gd name="T8" fmla="*/ 34 w 623"/>
                  <a:gd name="T9" fmla="*/ 89 h 249"/>
                  <a:gd name="T10" fmla="*/ 92 w 623"/>
                  <a:gd name="T11" fmla="*/ 114 h 249"/>
                  <a:gd name="T12" fmla="*/ 484 w 623"/>
                  <a:gd name="T13" fmla="*/ 249 h 249"/>
                  <a:gd name="T14" fmla="*/ 623 w 623"/>
                  <a:gd name="T15" fmla="*/ 49 h 249"/>
                  <a:gd name="T16" fmla="*/ 570 w 623"/>
                  <a:gd name="T1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3" h="249">
                    <a:moveTo>
                      <a:pt x="570" y="0"/>
                    </a:moveTo>
                    <a:lnTo>
                      <a:pt x="459" y="179"/>
                    </a:lnTo>
                    <a:lnTo>
                      <a:pt x="74" y="61"/>
                    </a:lnTo>
                    <a:lnTo>
                      <a:pt x="0" y="49"/>
                    </a:lnTo>
                    <a:lnTo>
                      <a:pt x="34" y="89"/>
                    </a:lnTo>
                    <a:lnTo>
                      <a:pt x="92" y="114"/>
                    </a:lnTo>
                    <a:lnTo>
                      <a:pt x="484" y="249"/>
                    </a:lnTo>
                    <a:lnTo>
                      <a:pt x="623" y="49"/>
                    </a:lnTo>
                    <a:lnTo>
                      <a:pt x="57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286"/>
              <p:cNvSpPr>
                <a:spLocks noEditPoints="1"/>
              </p:cNvSpPr>
              <p:nvPr/>
            </p:nvSpPr>
            <p:spPr bwMode="auto">
              <a:xfrm>
                <a:off x="8160485" y="2524295"/>
                <a:ext cx="978684" cy="403804"/>
              </a:xfrm>
              <a:custGeom>
                <a:avLst/>
                <a:gdLst>
                  <a:gd name="T0" fmla="*/ 158 w 206"/>
                  <a:gd name="T1" fmla="*/ 85 h 85"/>
                  <a:gd name="T2" fmla="*/ 31 w 206"/>
                  <a:gd name="T3" fmla="*/ 41 h 85"/>
                  <a:gd name="T4" fmla="*/ 12 w 206"/>
                  <a:gd name="T5" fmla="*/ 34 h 85"/>
                  <a:gd name="T6" fmla="*/ 11 w 206"/>
                  <a:gd name="T7" fmla="*/ 33 h 85"/>
                  <a:gd name="T8" fmla="*/ 0 w 206"/>
                  <a:gd name="T9" fmla="*/ 20 h 85"/>
                  <a:gd name="T10" fmla="*/ 0 w 206"/>
                  <a:gd name="T11" fmla="*/ 17 h 85"/>
                  <a:gd name="T12" fmla="*/ 3 w 206"/>
                  <a:gd name="T13" fmla="*/ 16 h 85"/>
                  <a:gd name="T14" fmla="*/ 26 w 206"/>
                  <a:gd name="T15" fmla="*/ 20 h 85"/>
                  <a:gd name="T16" fmla="*/ 26 w 206"/>
                  <a:gd name="T17" fmla="*/ 20 h 85"/>
                  <a:gd name="T18" fmla="*/ 150 w 206"/>
                  <a:gd name="T19" fmla="*/ 57 h 85"/>
                  <a:gd name="T20" fmla="*/ 185 w 206"/>
                  <a:gd name="T21" fmla="*/ 1 h 85"/>
                  <a:gd name="T22" fmla="*/ 187 w 206"/>
                  <a:gd name="T23" fmla="*/ 0 h 85"/>
                  <a:gd name="T24" fmla="*/ 189 w 206"/>
                  <a:gd name="T25" fmla="*/ 0 h 85"/>
                  <a:gd name="T26" fmla="*/ 205 w 206"/>
                  <a:gd name="T27" fmla="*/ 16 h 85"/>
                  <a:gd name="T28" fmla="*/ 206 w 206"/>
                  <a:gd name="T29" fmla="*/ 19 h 85"/>
                  <a:gd name="T30" fmla="*/ 161 w 206"/>
                  <a:gd name="T31" fmla="*/ 84 h 85"/>
                  <a:gd name="T32" fmla="*/ 159 w 206"/>
                  <a:gd name="T33" fmla="*/ 85 h 85"/>
                  <a:gd name="T34" fmla="*/ 158 w 206"/>
                  <a:gd name="T35" fmla="*/ 85 h 85"/>
                  <a:gd name="T36" fmla="*/ 15 w 206"/>
                  <a:gd name="T37" fmla="*/ 29 h 85"/>
                  <a:gd name="T38" fmla="*/ 33 w 206"/>
                  <a:gd name="T39" fmla="*/ 37 h 85"/>
                  <a:gd name="T40" fmla="*/ 158 w 206"/>
                  <a:gd name="T41" fmla="*/ 80 h 85"/>
                  <a:gd name="T42" fmla="*/ 200 w 206"/>
                  <a:gd name="T43" fmla="*/ 18 h 85"/>
                  <a:gd name="T44" fmla="*/ 187 w 206"/>
                  <a:gd name="T45" fmla="*/ 6 h 85"/>
                  <a:gd name="T46" fmla="*/ 153 w 206"/>
                  <a:gd name="T47" fmla="*/ 61 h 85"/>
                  <a:gd name="T48" fmla="*/ 151 w 206"/>
                  <a:gd name="T49" fmla="*/ 62 h 85"/>
                  <a:gd name="T50" fmla="*/ 25 w 206"/>
                  <a:gd name="T51" fmla="*/ 25 h 85"/>
                  <a:gd name="T52" fmla="*/ 9 w 206"/>
                  <a:gd name="T53" fmla="*/ 22 h 85"/>
                  <a:gd name="T54" fmla="*/ 15 w 206"/>
                  <a:gd name="T55" fmla="*/ 29 h 85"/>
                  <a:gd name="T56" fmla="*/ 185 w 206"/>
                  <a:gd name="T57" fmla="*/ 4 h 85"/>
                  <a:gd name="T58" fmla="*/ 187 w 206"/>
                  <a:gd name="T59" fmla="*/ 2 h 85"/>
                  <a:gd name="T60" fmla="*/ 185 w 206"/>
                  <a:gd name="T61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6" h="85">
                    <a:moveTo>
                      <a:pt x="158" y="85"/>
                    </a:moveTo>
                    <a:cubicBezTo>
                      <a:pt x="31" y="41"/>
                      <a:pt x="31" y="41"/>
                      <a:pt x="31" y="41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8"/>
                      <a:pt x="0" y="17"/>
                    </a:cubicBezTo>
                    <a:cubicBezTo>
                      <a:pt x="1" y="16"/>
                      <a:pt x="2" y="15"/>
                      <a:pt x="3" y="16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150" y="57"/>
                      <a:pt x="150" y="57"/>
                      <a:pt x="150" y="57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5" y="0"/>
                      <a:pt x="186" y="0"/>
                      <a:pt x="187" y="0"/>
                    </a:cubicBezTo>
                    <a:cubicBezTo>
                      <a:pt x="187" y="0"/>
                      <a:pt x="188" y="0"/>
                      <a:pt x="189" y="0"/>
                    </a:cubicBezTo>
                    <a:cubicBezTo>
                      <a:pt x="205" y="16"/>
                      <a:pt x="205" y="16"/>
                      <a:pt x="205" y="16"/>
                    </a:cubicBezTo>
                    <a:cubicBezTo>
                      <a:pt x="206" y="17"/>
                      <a:pt x="206" y="18"/>
                      <a:pt x="206" y="19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0" y="85"/>
                      <a:pt x="160" y="85"/>
                      <a:pt x="159" y="85"/>
                    </a:cubicBezTo>
                    <a:lnTo>
                      <a:pt x="158" y="85"/>
                    </a:lnTo>
                    <a:close/>
                    <a:moveTo>
                      <a:pt x="15" y="29"/>
                    </a:moveTo>
                    <a:cubicBezTo>
                      <a:pt x="33" y="37"/>
                      <a:pt x="33" y="37"/>
                      <a:pt x="33" y="37"/>
                    </a:cubicBezTo>
                    <a:cubicBezTo>
                      <a:pt x="158" y="80"/>
                      <a:pt x="158" y="80"/>
                      <a:pt x="158" y="80"/>
                    </a:cubicBezTo>
                    <a:cubicBezTo>
                      <a:pt x="200" y="18"/>
                      <a:pt x="200" y="18"/>
                      <a:pt x="200" y="1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53" y="61"/>
                      <a:pt x="153" y="61"/>
                      <a:pt x="153" y="61"/>
                    </a:cubicBezTo>
                    <a:cubicBezTo>
                      <a:pt x="153" y="62"/>
                      <a:pt x="152" y="62"/>
                      <a:pt x="151" y="6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9" y="22"/>
                      <a:pt x="9" y="22"/>
                      <a:pt x="9" y="22"/>
                    </a:cubicBezTo>
                    <a:lnTo>
                      <a:pt x="15" y="29"/>
                    </a:lnTo>
                    <a:close/>
                    <a:moveTo>
                      <a:pt x="185" y="4"/>
                    </a:moveTo>
                    <a:cubicBezTo>
                      <a:pt x="187" y="2"/>
                      <a:pt x="187" y="2"/>
                      <a:pt x="187" y="2"/>
                    </a:cubicBezTo>
                    <a:lnTo>
                      <a:pt x="185" y="4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287"/>
              <p:cNvSpPr/>
              <p:nvPr/>
            </p:nvSpPr>
            <p:spPr bwMode="auto">
              <a:xfrm>
                <a:off x="6967569" y="2029559"/>
                <a:ext cx="1515034" cy="793736"/>
              </a:xfrm>
              <a:custGeom>
                <a:avLst/>
                <a:gdLst>
                  <a:gd name="T0" fmla="*/ 181 w 319"/>
                  <a:gd name="T1" fmla="*/ 100 h 167"/>
                  <a:gd name="T2" fmla="*/ 170 w 319"/>
                  <a:gd name="T3" fmla="*/ 112 h 167"/>
                  <a:gd name="T4" fmla="*/ 124 w 319"/>
                  <a:gd name="T5" fmla="*/ 117 h 167"/>
                  <a:gd name="T6" fmla="*/ 33 w 319"/>
                  <a:gd name="T7" fmla="*/ 73 h 167"/>
                  <a:gd name="T8" fmla="*/ 20 w 319"/>
                  <a:gd name="T9" fmla="*/ 31 h 167"/>
                  <a:gd name="T10" fmla="*/ 28 w 319"/>
                  <a:gd name="T11" fmla="*/ 14 h 167"/>
                  <a:gd name="T12" fmla="*/ 60 w 319"/>
                  <a:gd name="T13" fmla="*/ 2 h 167"/>
                  <a:gd name="T14" fmla="*/ 152 w 319"/>
                  <a:gd name="T15" fmla="*/ 32 h 167"/>
                  <a:gd name="T16" fmla="*/ 191 w 319"/>
                  <a:gd name="T17" fmla="*/ 77 h 167"/>
                  <a:gd name="T18" fmla="*/ 187 w 319"/>
                  <a:gd name="T19" fmla="*/ 87 h 167"/>
                  <a:gd name="T20" fmla="*/ 318 w 319"/>
                  <a:gd name="T21" fmla="*/ 149 h 167"/>
                  <a:gd name="T22" fmla="*/ 313 w 319"/>
                  <a:gd name="T23" fmla="*/ 167 h 167"/>
                  <a:gd name="T24" fmla="*/ 181 w 319"/>
                  <a:gd name="T25" fmla="*/ 10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9" h="167">
                    <a:moveTo>
                      <a:pt x="181" y="100"/>
                    </a:moveTo>
                    <a:cubicBezTo>
                      <a:pt x="181" y="100"/>
                      <a:pt x="179" y="108"/>
                      <a:pt x="170" y="112"/>
                    </a:cubicBezTo>
                    <a:cubicBezTo>
                      <a:pt x="161" y="117"/>
                      <a:pt x="140" y="119"/>
                      <a:pt x="124" y="117"/>
                    </a:cubicBezTo>
                    <a:cubicBezTo>
                      <a:pt x="107" y="114"/>
                      <a:pt x="67" y="104"/>
                      <a:pt x="33" y="73"/>
                    </a:cubicBezTo>
                    <a:cubicBezTo>
                      <a:pt x="0" y="43"/>
                      <a:pt x="20" y="32"/>
                      <a:pt x="20" y="31"/>
                    </a:cubicBezTo>
                    <a:cubicBezTo>
                      <a:pt x="19" y="30"/>
                      <a:pt x="28" y="14"/>
                      <a:pt x="28" y="14"/>
                    </a:cubicBezTo>
                    <a:cubicBezTo>
                      <a:pt x="28" y="14"/>
                      <a:pt x="34" y="0"/>
                      <a:pt x="60" y="2"/>
                    </a:cubicBezTo>
                    <a:cubicBezTo>
                      <a:pt x="87" y="3"/>
                      <a:pt x="129" y="16"/>
                      <a:pt x="152" y="32"/>
                    </a:cubicBezTo>
                    <a:cubicBezTo>
                      <a:pt x="174" y="48"/>
                      <a:pt x="194" y="66"/>
                      <a:pt x="191" y="77"/>
                    </a:cubicBezTo>
                    <a:cubicBezTo>
                      <a:pt x="187" y="88"/>
                      <a:pt x="187" y="87"/>
                      <a:pt x="187" y="87"/>
                    </a:cubicBezTo>
                    <a:cubicBezTo>
                      <a:pt x="318" y="149"/>
                      <a:pt x="318" y="149"/>
                      <a:pt x="318" y="149"/>
                    </a:cubicBezTo>
                    <a:cubicBezTo>
                      <a:pt x="318" y="149"/>
                      <a:pt x="319" y="162"/>
                      <a:pt x="313" y="167"/>
                    </a:cubicBezTo>
                    <a:lnTo>
                      <a:pt x="181" y="100"/>
                    </a:lnTo>
                    <a:close/>
                  </a:path>
                </a:pathLst>
              </a:custGeom>
              <a:solidFill>
                <a:srgbClr val="664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88"/>
              <p:cNvSpPr>
                <a:spLocks noEditPoints="1"/>
              </p:cNvSpPr>
              <p:nvPr/>
            </p:nvSpPr>
            <p:spPr bwMode="auto">
              <a:xfrm>
                <a:off x="7063125" y="2034183"/>
                <a:ext cx="812231" cy="483948"/>
              </a:xfrm>
              <a:custGeom>
                <a:avLst/>
                <a:gdLst>
                  <a:gd name="T0" fmla="*/ 71 w 171"/>
                  <a:gd name="T1" fmla="*/ 89 h 102"/>
                  <a:gd name="T2" fmla="*/ 0 w 171"/>
                  <a:gd name="T3" fmla="*/ 25 h 102"/>
                  <a:gd name="T4" fmla="*/ 2 w 171"/>
                  <a:gd name="T5" fmla="*/ 17 h 102"/>
                  <a:gd name="T6" fmla="*/ 41 w 171"/>
                  <a:gd name="T7" fmla="*/ 0 h 102"/>
                  <a:gd name="T8" fmla="*/ 101 w 171"/>
                  <a:gd name="T9" fmla="*/ 13 h 102"/>
                  <a:gd name="T10" fmla="*/ 171 w 171"/>
                  <a:gd name="T11" fmla="*/ 77 h 102"/>
                  <a:gd name="T12" fmla="*/ 170 w 171"/>
                  <a:gd name="T13" fmla="*/ 85 h 102"/>
                  <a:gd name="T14" fmla="*/ 168 w 171"/>
                  <a:gd name="T15" fmla="*/ 84 h 102"/>
                  <a:gd name="T16" fmla="*/ 170 w 171"/>
                  <a:gd name="T17" fmla="*/ 85 h 102"/>
                  <a:gd name="T18" fmla="*/ 131 w 171"/>
                  <a:gd name="T19" fmla="*/ 102 h 102"/>
                  <a:gd name="T20" fmla="*/ 71 w 171"/>
                  <a:gd name="T21" fmla="*/ 89 h 102"/>
                  <a:gd name="T22" fmla="*/ 6 w 171"/>
                  <a:gd name="T23" fmla="*/ 19 h 102"/>
                  <a:gd name="T24" fmla="*/ 5 w 171"/>
                  <a:gd name="T25" fmla="*/ 25 h 102"/>
                  <a:gd name="T26" fmla="*/ 72 w 171"/>
                  <a:gd name="T27" fmla="*/ 84 h 102"/>
                  <a:gd name="T28" fmla="*/ 131 w 171"/>
                  <a:gd name="T29" fmla="*/ 97 h 102"/>
                  <a:gd name="T30" fmla="*/ 165 w 171"/>
                  <a:gd name="T31" fmla="*/ 83 h 102"/>
                  <a:gd name="T32" fmla="*/ 165 w 171"/>
                  <a:gd name="T33" fmla="*/ 83 h 102"/>
                  <a:gd name="T34" fmla="*/ 166 w 171"/>
                  <a:gd name="T35" fmla="*/ 77 h 102"/>
                  <a:gd name="T36" fmla="*/ 99 w 171"/>
                  <a:gd name="T37" fmla="*/ 18 h 102"/>
                  <a:gd name="T38" fmla="*/ 41 w 171"/>
                  <a:gd name="T39" fmla="*/ 5 h 102"/>
                  <a:gd name="T40" fmla="*/ 41 w 171"/>
                  <a:gd name="T41" fmla="*/ 5 h 102"/>
                  <a:gd name="T42" fmla="*/ 6 w 171"/>
                  <a:gd name="T43" fmla="*/ 1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1" h="102">
                    <a:moveTo>
                      <a:pt x="71" y="89"/>
                    </a:moveTo>
                    <a:cubicBezTo>
                      <a:pt x="30" y="72"/>
                      <a:pt x="1" y="46"/>
                      <a:pt x="0" y="25"/>
                    </a:cubicBezTo>
                    <a:cubicBezTo>
                      <a:pt x="0" y="22"/>
                      <a:pt x="1" y="20"/>
                      <a:pt x="2" y="17"/>
                    </a:cubicBezTo>
                    <a:cubicBezTo>
                      <a:pt x="7" y="5"/>
                      <a:pt x="22" y="0"/>
                      <a:pt x="41" y="0"/>
                    </a:cubicBezTo>
                    <a:cubicBezTo>
                      <a:pt x="58" y="0"/>
                      <a:pt x="79" y="4"/>
                      <a:pt x="101" y="13"/>
                    </a:cubicBezTo>
                    <a:cubicBezTo>
                      <a:pt x="142" y="30"/>
                      <a:pt x="171" y="55"/>
                      <a:pt x="171" y="77"/>
                    </a:cubicBezTo>
                    <a:cubicBezTo>
                      <a:pt x="171" y="80"/>
                      <a:pt x="171" y="82"/>
                      <a:pt x="170" y="85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70" y="85"/>
                      <a:pt x="170" y="85"/>
                      <a:pt x="170" y="85"/>
                    </a:cubicBezTo>
                    <a:cubicBezTo>
                      <a:pt x="165" y="97"/>
                      <a:pt x="150" y="102"/>
                      <a:pt x="131" y="102"/>
                    </a:cubicBezTo>
                    <a:cubicBezTo>
                      <a:pt x="113" y="102"/>
                      <a:pt x="92" y="97"/>
                      <a:pt x="71" y="89"/>
                    </a:cubicBezTo>
                    <a:close/>
                    <a:moveTo>
                      <a:pt x="6" y="19"/>
                    </a:moveTo>
                    <a:cubicBezTo>
                      <a:pt x="6" y="21"/>
                      <a:pt x="5" y="23"/>
                      <a:pt x="5" y="25"/>
                    </a:cubicBezTo>
                    <a:cubicBezTo>
                      <a:pt x="5" y="42"/>
                      <a:pt x="32" y="68"/>
                      <a:pt x="72" y="84"/>
                    </a:cubicBezTo>
                    <a:cubicBezTo>
                      <a:pt x="94" y="93"/>
                      <a:pt x="114" y="97"/>
                      <a:pt x="131" y="97"/>
                    </a:cubicBezTo>
                    <a:cubicBezTo>
                      <a:pt x="149" y="97"/>
                      <a:pt x="162" y="91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6" y="81"/>
                      <a:pt x="166" y="79"/>
                      <a:pt x="166" y="77"/>
                    </a:cubicBezTo>
                    <a:cubicBezTo>
                      <a:pt x="167" y="60"/>
                      <a:pt x="139" y="34"/>
                      <a:pt x="99" y="18"/>
                    </a:cubicBezTo>
                    <a:cubicBezTo>
                      <a:pt x="78" y="9"/>
                      <a:pt x="57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22" y="5"/>
                      <a:pt x="10" y="10"/>
                      <a:pt x="6" y="1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289"/>
              <p:cNvSpPr/>
              <p:nvPr/>
            </p:nvSpPr>
            <p:spPr bwMode="auto">
              <a:xfrm>
                <a:off x="7063125" y="2118950"/>
                <a:ext cx="778324" cy="352943"/>
              </a:xfrm>
              <a:custGeom>
                <a:avLst/>
                <a:gdLst>
                  <a:gd name="T0" fmla="*/ 159 w 164"/>
                  <a:gd name="T1" fmla="*/ 73 h 74"/>
                  <a:gd name="T2" fmla="*/ 92 w 164"/>
                  <a:gd name="T3" fmla="*/ 18 h 74"/>
                  <a:gd name="T4" fmla="*/ 34 w 164"/>
                  <a:gd name="T5" fmla="*/ 5 h 74"/>
                  <a:gd name="T6" fmla="*/ 5 w 164"/>
                  <a:gd name="T7" fmla="*/ 13 h 74"/>
                  <a:gd name="T8" fmla="*/ 1 w 164"/>
                  <a:gd name="T9" fmla="*/ 12 h 74"/>
                  <a:gd name="T10" fmla="*/ 2 w 164"/>
                  <a:gd name="T11" fmla="*/ 9 h 74"/>
                  <a:gd name="T12" fmla="*/ 34 w 164"/>
                  <a:gd name="T13" fmla="*/ 0 h 74"/>
                  <a:gd name="T14" fmla="*/ 94 w 164"/>
                  <a:gd name="T15" fmla="*/ 13 h 74"/>
                  <a:gd name="T16" fmla="*/ 164 w 164"/>
                  <a:gd name="T17" fmla="*/ 71 h 74"/>
                  <a:gd name="T18" fmla="*/ 162 w 164"/>
                  <a:gd name="T19" fmla="*/ 74 h 74"/>
                  <a:gd name="T20" fmla="*/ 161 w 164"/>
                  <a:gd name="T21" fmla="*/ 74 h 74"/>
                  <a:gd name="T22" fmla="*/ 159 w 164"/>
                  <a:gd name="T23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74">
                    <a:moveTo>
                      <a:pt x="159" y="73"/>
                    </a:moveTo>
                    <a:cubicBezTo>
                      <a:pt x="155" y="56"/>
                      <a:pt x="129" y="32"/>
                      <a:pt x="92" y="18"/>
                    </a:cubicBezTo>
                    <a:cubicBezTo>
                      <a:pt x="71" y="9"/>
                      <a:pt x="51" y="5"/>
                      <a:pt x="34" y="5"/>
                    </a:cubicBezTo>
                    <a:cubicBezTo>
                      <a:pt x="21" y="5"/>
                      <a:pt x="11" y="8"/>
                      <a:pt x="5" y="13"/>
                    </a:cubicBezTo>
                    <a:cubicBezTo>
                      <a:pt x="4" y="14"/>
                      <a:pt x="2" y="13"/>
                      <a:pt x="1" y="12"/>
                    </a:cubicBezTo>
                    <a:cubicBezTo>
                      <a:pt x="0" y="11"/>
                      <a:pt x="1" y="10"/>
                      <a:pt x="2" y="9"/>
                    </a:cubicBezTo>
                    <a:cubicBezTo>
                      <a:pt x="9" y="3"/>
                      <a:pt x="20" y="0"/>
                      <a:pt x="34" y="0"/>
                    </a:cubicBezTo>
                    <a:cubicBezTo>
                      <a:pt x="51" y="0"/>
                      <a:pt x="73" y="5"/>
                      <a:pt x="94" y="13"/>
                    </a:cubicBezTo>
                    <a:cubicBezTo>
                      <a:pt x="131" y="28"/>
                      <a:pt x="159" y="51"/>
                      <a:pt x="164" y="71"/>
                    </a:cubicBezTo>
                    <a:cubicBezTo>
                      <a:pt x="164" y="73"/>
                      <a:pt x="163" y="74"/>
                      <a:pt x="162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0" y="74"/>
                      <a:pt x="159" y="74"/>
                      <a:pt x="159" y="7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90"/>
              <p:cNvSpPr/>
              <p:nvPr/>
            </p:nvSpPr>
            <p:spPr bwMode="auto">
              <a:xfrm>
                <a:off x="7033842" y="2114327"/>
                <a:ext cx="836891" cy="490113"/>
              </a:xfrm>
              <a:custGeom>
                <a:avLst/>
                <a:gdLst>
                  <a:gd name="T0" fmla="*/ 70 w 176"/>
                  <a:gd name="T1" fmla="*/ 90 h 103"/>
                  <a:gd name="T2" fmla="*/ 0 w 176"/>
                  <a:gd name="T3" fmla="*/ 26 h 103"/>
                  <a:gd name="T4" fmla="*/ 1 w 176"/>
                  <a:gd name="T5" fmla="*/ 19 h 103"/>
                  <a:gd name="T6" fmla="*/ 7 w 176"/>
                  <a:gd name="T7" fmla="*/ 2 h 103"/>
                  <a:gd name="T8" fmla="*/ 7 w 176"/>
                  <a:gd name="T9" fmla="*/ 2 h 103"/>
                  <a:gd name="T10" fmla="*/ 10 w 176"/>
                  <a:gd name="T11" fmla="*/ 1 h 103"/>
                  <a:gd name="T12" fmla="*/ 11 w 176"/>
                  <a:gd name="T13" fmla="*/ 4 h 103"/>
                  <a:gd name="T14" fmla="*/ 6 w 176"/>
                  <a:gd name="T15" fmla="*/ 20 h 103"/>
                  <a:gd name="T16" fmla="*/ 5 w 176"/>
                  <a:gd name="T17" fmla="*/ 26 h 103"/>
                  <a:gd name="T18" fmla="*/ 72 w 176"/>
                  <a:gd name="T19" fmla="*/ 85 h 103"/>
                  <a:gd name="T20" fmla="*/ 130 w 176"/>
                  <a:gd name="T21" fmla="*/ 98 h 103"/>
                  <a:gd name="T22" fmla="*/ 165 w 176"/>
                  <a:gd name="T23" fmla="*/ 84 h 103"/>
                  <a:gd name="T24" fmla="*/ 171 w 176"/>
                  <a:gd name="T25" fmla="*/ 66 h 103"/>
                  <a:gd name="T26" fmla="*/ 174 w 176"/>
                  <a:gd name="T27" fmla="*/ 64 h 103"/>
                  <a:gd name="T28" fmla="*/ 176 w 176"/>
                  <a:gd name="T29" fmla="*/ 68 h 103"/>
                  <a:gd name="T30" fmla="*/ 169 w 176"/>
                  <a:gd name="T31" fmla="*/ 86 h 103"/>
                  <a:gd name="T32" fmla="*/ 130 w 176"/>
                  <a:gd name="T33" fmla="*/ 103 h 103"/>
                  <a:gd name="T34" fmla="*/ 70 w 176"/>
                  <a:gd name="T35" fmla="*/ 9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6" h="103">
                    <a:moveTo>
                      <a:pt x="70" y="90"/>
                    </a:moveTo>
                    <a:cubicBezTo>
                      <a:pt x="29" y="73"/>
                      <a:pt x="0" y="48"/>
                      <a:pt x="0" y="26"/>
                    </a:cubicBezTo>
                    <a:cubicBezTo>
                      <a:pt x="0" y="23"/>
                      <a:pt x="0" y="21"/>
                      <a:pt x="1" y="1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9" y="0"/>
                      <a:pt x="10" y="1"/>
                    </a:cubicBezTo>
                    <a:cubicBezTo>
                      <a:pt x="11" y="1"/>
                      <a:pt x="12" y="3"/>
                      <a:pt x="11" y="4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5" y="22"/>
                      <a:pt x="5" y="24"/>
                      <a:pt x="5" y="26"/>
                    </a:cubicBezTo>
                    <a:cubicBezTo>
                      <a:pt x="4" y="43"/>
                      <a:pt x="32" y="70"/>
                      <a:pt x="72" y="85"/>
                    </a:cubicBezTo>
                    <a:cubicBezTo>
                      <a:pt x="93" y="94"/>
                      <a:pt x="114" y="98"/>
                      <a:pt x="130" y="98"/>
                    </a:cubicBezTo>
                    <a:cubicBezTo>
                      <a:pt x="149" y="98"/>
                      <a:pt x="161" y="93"/>
                      <a:pt x="165" y="84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2" y="65"/>
                      <a:pt x="173" y="64"/>
                      <a:pt x="174" y="64"/>
                    </a:cubicBezTo>
                    <a:cubicBezTo>
                      <a:pt x="176" y="65"/>
                      <a:pt x="176" y="66"/>
                      <a:pt x="176" y="68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4" y="98"/>
                      <a:pt x="149" y="103"/>
                      <a:pt x="130" y="103"/>
                    </a:cubicBezTo>
                    <a:cubicBezTo>
                      <a:pt x="113" y="103"/>
                      <a:pt x="92" y="99"/>
                      <a:pt x="70" y="9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291"/>
              <p:cNvSpPr/>
              <p:nvPr/>
            </p:nvSpPr>
            <p:spPr bwMode="auto">
              <a:xfrm>
                <a:off x="7827578" y="2437986"/>
                <a:ext cx="665813" cy="394556"/>
              </a:xfrm>
              <a:custGeom>
                <a:avLst/>
                <a:gdLst>
                  <a:gd name="T0" fmla="*/ 131 w 140"/>
                  <a:gd name="T1" fmla="*/ 83 h 83"/>
                  <a:gd name="T2" fmla="*/ 2 w 140"/>
                  <a:gd name="T3" fmla="*/ 15 h 83"/>
                  <a:gd name="T4" fmla="*/ 1 w 140"/>
                  <a:gd name="T5" fmla="*/ 12 h 83"/>
                  <a:gd name="T6" fmla="*/ 4 w 140"/>
                  <a:gd name="T7" fmla="*/ 11 h 83"/>
                  <a:gd name="T8" fmla="*/ 131 w 140"/>
                  <a:gd name="T9" fmla="*/ 77 h 83"/>
                  <a:gd name="T10" fmla="*/ 134 w 140"/>
                  <a:gd name="T11" fmla="*/ 69 h 83"/>
                  <a:gd name="T12" fmla="*/ 134 w 140"/>
                  <a:gd name="T13" fmla="*/ 65 h 83"/>
                  <a:gd name="T14" fmla="*/ 5 w 140"/>
                  <a:gd name="T15" fmla="*/ 5 h 83"/>
                  <a:gd name="T16" fmla="*/ 5 w 140"/>
                  <a:gd name="T17" fmla="*/ 5 h 83"/>
                  <a:gd name="T18" fmla="*/ 4 w 140"/>
                  <a:gd name="T19" fmla="*/ 1 h 83"/>
                  <a:gd name="T20" fmla="*/ 7 w 140"/>
                  <a:gd name="T21" fmla="*/ 0 h 83"/>
                  <a:gd name="T22" fmla="*/ 138 w 140"/>
                  <a:gd name="T23" fmla="*/ 61 h 83"/>
                  <a:gd name="T24" fmla="*/ 139 w 140"/>
                  <a:gd name="T25" fmla="*/ 63 h 83"/>
                  <a:gd name="T26" fmla="*/ 134 w 140"/>
                  <a:gd name="T27" fmla="*/ 82 h 83"/>
                  <a:gd name="T28" fmla="*/ 132 w 140"/>
                  <a:gd name="T29" fmla="*/ 83 h 83"/>
                  <a:gd name="T30" fmla="*/ 131 w 140"/>
                  <a:gd name="T3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0" h="83">
                    <a:moveTo>
                      <a:pt x="131" y="83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0" y="13"/>
                      <a:pt x="1" y="12"/>
                    </a:cubicBezTo>
                    <a:cubicBezTo>
                      <a:pt x="1" y="11"/>
                      <a:pt x="3" y="10"/>
                      <a:pt x="4" y="11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32" y="75"/>
                      <a:pt x="133" y="72"/>
                      <a:pt x="134" y="69"/>
                    </a:cubicBezTo>
                    <a:cubicBezTo>
                      <a:pt x="134" y="67"/>
                      <a:pt x="134" y="66"/>
                      <a:pt x="134" y="6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3" y="3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138" y="61"/>
                      <a:pt x="138" y="61"/>
                      <a:pt x="138" y="61"/>
                    </a:cubicBezTo>
                    <a:cubicBezTo>
                      <a:pt x="139" y="61"/>
                      <a:pt x="139" y="62"/>
                      <a:pt x="139" y="63"/>
                    </a:cubicBezTo>
                    <a:cubicBezTo>
                      <a:pt x="139" y="63"/>
                      <a:pt x="140" y="75"/>
                      <a:pt x="134" y="82"/>
                    </a:cubicBezTo>
                    <a:cubicBezTo>
                      <a:pt x="133" y="83"/>
                      <a:pt x="132" y="83"/>
                      <a:pt x="132" y="83"/>
                    </a:cubicBezTo>
                    <a:cubicBezTo>
                      <a:pt x="131" y="83"/>
                      <a:pt x="131" y="83"/>
                      <a:pt x="131" y="8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292"/>
              <p:cNvSpPr/>
              <p:nvPr/>
            </p:nvSpPr>
            <p:spPr bwMode="auto">
              <a:xfrm>
                <a:off x="7332842" y="1833822"/>
                <a:ext cx="508608" cy="214232"/>
              </a:xfrm>
              <a:custGeom>
                <a:avLst/>
                <a:gdLst>
                  <a:gd name="T0" fmla="*/ 107 w 107"/>
                  <a:gd name="T1" fmla="*/ 23 h 45"/>
                  <a:gd name="T2" fmla="*/ 53 w 107"/>
                  <a:gd name="T3" fmla="*/ 45 h 45"/>
                  <a:gd name="T4" fmla="*/ 0 w 107"/>
                  <a:gd name="T5" fmla="*/ 22 h 45"/>
                  <a:gd name="T6" fmla="*/ 54 w 107"/>
                  <a:gd name="T7" fmla="*/ 0 h 45"/>
                  <a:gd name="T8" fmla="*/ 107 w 107"/>
                  <a:gd name="T9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45">
                    <a:moveTo>
                      <a:pt x="107" y="23"/>
                    </a:moveTo>
                    <a:cubicBezTo>
                      <a:pt x="106" y="35"/>
                      <a:pt x="83" y="45"/>
                      <a:pt x="53" y="45"/>
                    </a:cubicBezTo>
                    <a:cubicBezTo>
                      <a:pt x="24" y="44"/>
                      <a:pt x="0" y="34"/>
                      <a:pt x="0" y="22"/>
                    </a:cubicBezTo>
                    <a:cubicBezTo>
                      <a:pt x="0" y="10"/>
                      <a:pt x="24" y="0"/>
                      <a:pt x="54" y="0"/>
                    </a:cubicBezTo>
                    <a:cubicBezTo>
                      <a:pt x="83" y="0"/>
                      <a:pt x="107" y="11"/>
                      <a:pt x="107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293"/>
              <p:cNvSpPr>
                <a:spLocks noEditPoints="1"/>
              </p:cNvSpPr>
              <p:nvPr/>
            </p:nvSpPr>
            <p:spPr bwMode="auto">
              <a:xfrm>
                <a:off x="7323594" y="1824575"/>
                <a:ext cx="527102" cy="232726"/>
              </a:xfrm>
              <a:custGeom>
                <a:avLst/>
                <a:gdLst>
                  <a:gd name="T0" fmla="*/ 55 w 111"/>
                  <a:gd name="T1" fmla="*/ 49 h 49"/>
                  <a:gd name="T2" fmla="*/ 17 w 111"/>
                  <a:gd name="T3" fmla="*/ 42 h 49"/>
                  <a:gd name="T4" fmla="*/ 0 w 111"/>
                  <a:gd name="T5" fmla="*/ 24 h 49"/>
                  <a:gd name="T6" fmla="*/ 0 w 111"/>
                  <a:gd name="T7" fmla="*/ 24 h 49"/>
                  <a:gd name="T8" fmla="*/ 0 w 111"/>
                  <a:gd name="T9" fmla="*/ 24 h 49"/>
                  <a:gd name="T10" fmla="*/ 17 w 111"/>
                  <a:gd name="T11" fmla="*/ 6 h 49"/>
                  <a:gd name="T12" fmla="*/ 54 w 111"/>
                  <a:gd name="T13" fmla="*/ 0 h 49"/>
                  <a:gd name="T14" fmla="*/ 56 w 111"/>
                  <a:gd name="T15" fmla="*/ 0 h 49"/>
                  <a:gd name="T16" fmla="*/ 94 w 111"/>
                  <a:gd name="T17" fmla="*/ 7 h 49"/>
                  <a:gd name="T18" fmla="*/ 111 w 111"/>
                  <a:gd name="T19" fmla="*/ 25 h 49"/>
                  <a:gd name="T20" fmla="*/ 111 w 111"/>
                  <a:gd name="T21" fmla="*/ 25 h 49"/>
                  <a:gd name="T22" fmla="*/ 111 w 111"/>
                  <a:gd name="T23" fmla="*/ 25 h 49"/>
                  <a:gd name="T24" fmla="*/ 111 w 111"/>
                  <a:gd name="T25" fmla="*/ 25 h 49"/>
                  <a:gd name="T26" fmla="*/ 111 w 111"/>
                  <a:gd name="T27" fmla="*/ 25 h 49"/>
                  <a:gd name="T28" fmla="*/ 94 w 111"/>
                  <a:gd name="T29" fmla="*/ 42 h 49"/>
                  <a:gd name="T30" fmla="*/ 56 w 111"/>
                  <a:gd name="T31" fmla="*/ 49 h 49"/>
                  <a:gd name="T32" fmla="*/ 55 w 111"/>
                  <a:gd name="T33" fmla="*/ 49 h 49"/>
                  <a:gd name="T34" fmla="*/ 5 w 111"/>
                  <a:gd name="T35" fmla="*/ 24 h 49"/>
                  <a:gd name="T36" fmla="*/ 19 w 111"/>
                  <a:gd name="T37" fmla="*/ 37 h 49"/>
                  <a:gd name="T38" fmla="*/ 55 w 111"/>
                  <a:gd name="T39" fmla="*/ 44 h 49"/>
                  <a:gd name="T40" fmla="*/ 56 w 111"/>
                  <a:gd name="T41" fmla="*/ 44 h 49"/>
                  <a:gd name="T42" fmla="*/ 92 w 111"/>
                  <a:gd name="T43" fmla="*/ 38 h 49"/>
                  <a:gd name="T44" fmla="*/ 106 w 111"/>
                  <a:gd name="T45" fmla="*/ 25 h 49"/>
                  <a:gd name="T46" fmla="*/ 106 w 111"/>
                  <a:gd name="T47" fmla="*/ 25 h 49"/>
                  <a:gd name="T48" fmla="*/ 106 w 111"/>
                  <a:gd name="T49" fmla="*/ 25 h 49"/>
                  <a:gd name="T50" fmla="*/ 92 w 111"/>
                  <a:gd name="T51" fmla="*/ 11 h 49"/>
                  <a:gd name="T52" fmla="*/ 56 w 111"/>
                  <a:gd name="T53" fmla="*/ 5 h 49"/>
                  <a:gd name="T54" fmla="*/ 54 w 111"/>
                  <a:gd name="T55" fmla="*/ 5 h 49"/>
                  <a:gd name="T56" fmla="*/ 18 w 111"/>
                  <a:gd name="T57" fmla="*/ 11 h 49"/>
                  <a:gd name="T58" fmla="*/ 5 w 111"/>
                  <a:gd name="T59" fmla="*/ 24 h 49"/>
                  <a:gd name="T60" fmla="*/ 5 w 111"/>
                  <a:gd name="T61" fmla="*/ 24 h 49"/>
                  <a:gd name="T62" fmla="*/ 109 w 111"/>
                  <a:gd name="T63" fmla="*/ 25 h 49"/>
                  <a:gd name="T64" fmla="*/ 109 w 111"/>
                  <a:gd name="T65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49">
                    <a:moveTo>
                      <a:pt x="55" y="49"/>
                    </a:moveTo>
                    <a:cubicBezTo>
                      <a:pt x="40" y="49"/>
                      <a:pt x="27" y="46"/>
                      <a:pt x="17" y="42"/>
                    </a:cubicBezTo>
                    <a:cubicBezTo>
                      <a:pt x="7" y="38"/>
                      <a:pt x="0" y="32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6"/>
                      <a:pt x="7" y="10"/>
                      <a:pt x="17" y="6"/>
                    </a:cubicBezTo>
                    <a:cubicBezTo>
                      <a:pt x="26" y="2"/>
                      <a:pt x="40" y="0"/>
                      <a:pt x="54" y="0"/>
                    </a:cubicBezTo>
                    <a:cubicBezTo>
                      <a:pt x="55" y="0"/>
                      <a:pt x="55" y="0"/>
                      <a:pt x="56" y="0"/>
                    </a:cubicBezTo>
                    <a:cubicBezTo>
                      <a:pt x="71" y="0"/>
                      <a:pt x="84" y="2"/>
                      <a:pt x="94" y="7"/>
                    </a:cubicBezTo>
                    <a:cubicBezTo>
                      <a:pt x="104" y="11"/>
                      <a:pt x="111" y="17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33"/>
                      <a:pt x="104" y="38"/>
                      <a:pt x="94" y="42"/>
                    </a:cubicBezTo>
                    <a:cubicBezTo>
                      <a:pt x="84" y="47"/>
                      <a:pt x="71" y="49"/>
                      <a:pt x="56" y="49"/>
                    </a:cubicBezTo>
                    <a:cubicBezTo>
                      <a:pt x="56" y="49"/>
                      <a:pt x="56" y="49"/>
                      <a:pt x="55" y="49"/>
                    </a:cubicBezTo>
                    <a:close/>
                    <a:moveTo>
                      <a:pt x="5" y="24"/>
                    </a:moveTo>
                    <a:cubicBezTo>
                      <a:pt x="4" y="28"/>
                      <a:pt x="9" y="33"/>
                      <a:pt x="19" y="37"/>
                    </a:cubicBezTo>
                    <a:cubicBezTo>
                      <a:pt x="28" y="41"/>
                      <a:pt x="41" y="44"/>
                      <a:pt x="55" y="4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70" y="44"/>
                      <a:pt x="83" y="42"/>
                      <a:pt x="92" y="38"/>
                    </a:cubicBezTo>
                    <a:cubicBezTo>
                      <a:pt x="101" y="34"/>
                      <a:pt x="106" y="29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0"/>
                      <a:pt x="101" y="15"/>
                      <a:pt x="92" y="11"/>
                    </a:cubicBezTo>
                    <a:cubicBezTo>
                      <a:pt x="83" y="7"/>
                      <a:pt x="70" y="5"/>
                      <a:pt x="56" y="5"/>
                    </a:cubicBezTo>
                    <a:cubicBezTo>
                      <a:pt x="55" y="5"/>
                      <a:pt x="55" y="5"/>
                      <a:pt x="54" y="5"/>
                    </a:cubicBezTo>
                    <a:cubicBezTo>
                      <a:pt x="40" y="5"/>
                      <a:pt x="27" y="7"/>
                      <a:pt x="18" y="11"/>
                    </a:cubicBezTo>
                    <a:cubicBezTo>
                      <a:pt x="9" y="15"/>
                      <a:pt x="5" y="20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lose/>
                    <a:moveTo>
                      <a:pt x="109" y="25"/>
                    </a:moveTo>
                    <a:cubicBezTo>
                      <a:pt x="109" y="25"/>
                      <a:pt x="109" y="25"/>
                      <a:pt x="109" y="2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294"/>
              <p:cNvSpPr/>
              <p:nvPr/>
            </p:nvSpPr>
            <p:spPr bwMode="auto">
              <a:xfrm>
                <a:off x="7462305" y="1858482"/>
                <a:ext cx="198819" cy="100180"/>
              </a:xfrm>
              <a:custGeom>
                <a:avLst/>
                <a:gdLst>
                  <a:gd name="T0" fmla="*/ 42 w 42"/>
                  <a:gd name="T1" fmla="*/ 11 h 21"/>
                  <a:gd name="T2" fmla="*/ 21 w 42"/>
                  <a:gd name="T3" fmla="*/ 21 h 21"/>
                  <a:gd name="T4" fmla="*/ 0 w 42"/>
                  <a:gd name="T5" fmla="*/ 10 h 21"/>
                  <a:gd name="T6" fmla="*/ 21 w 42"/>
                  <a:gd name="T7" fmla="*/ 0 h 21"/>
                  <a:gd name="T8" fmla="*/ 42 w 4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1">
                    <a:moveTo>
                      <a:pt x="42" y="11"/>
                    </a:moveTo>
                    <a:cubicBezTo>
                      <a:pt x="42" y="17"/>
                      <a:pt x="32" y="21"/>
                      <a:pt x="21" y="21"/>
                    </a:cubicBezTo>
                    <a:cubicBezTo>
                      <a:pt x="9" y="21"/>
                      <a:pt x="0" y="16"/>
                      <a:pt x="0" y="10"/>
                    </a:cubicBezTo>
                    <a:cubicBezTo>
                      <a:pt x="0" y="5"/>
                      <a:pt x="9" y="0"/>
                      <a:pt x="21" y="0"/>
                    </a:cubicBezTo>
                    <a:cubicBezTo>
                      <a:pt x="33" y="0"/>
                      <a:pt x="42" y="5"/>
                      <a:pt x="42" y="11"/>
                    </a:cubicBezTo>
                    <a:close/>
                  </a:path>
                </a:pathLst>
              </a:custGeom>
              <a:solidFill>
                <a:srgbClr val="F9CC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295"/>
              <p:cNvSpPr>
                <a:spLocks noEditPoints="1"/>
              </p:cNvSpPr>
              <p:nvPr/>
            </p:nvSpPr>
            <p:spPr bwMode="auto">
              <a:xfrm>
                <a:off x="7446893" y="1849234"/>
                <a:ext cx="223479" cy="123299"/>
              </a:xfrm>
              <a:custGeom>
                <a:avLst/>
                <a:gdLst>
                  <a:gd name="T0" fmla="*/ 24 w 47"/>
                  <a:gd name="T1" fmla="*/ 26 h 26"/>
                  <a:gd name="T2" fmla="*/ 8 w 47"/>
                  <a:gd name="T3" fmla="*/ 22 h 26"/>
                  <a:gd name="T4" fmla="*/ 0 w 47"/>
                  <a:gd name="T5" fmla="*/ 13 h 26"/>
                  <a:gd name="T6" fmla="*/ 0 w 47"/>
                  <a:gd name="T7" fmla="*/ 13 h 26"/>
                  <a:gd name="T8" fmla="*/ 0 w 47"/>
                  <a:gd name="T9" fmla="*/ 12 h 26"/>
                  <a:gd name="T10" fmla="*/ 0 w 47"/>
                  <a:gd name="T11" fmla="*/ 12 h 26"/>
                  <a:gd name="T12" fmla="*/ 8 w 47"/>
                  <a:gd name="T13" fmla="*/ 3 h 26"/>
                  <a:gd name="T14" fmla="*/ 24 w 47"/>
                  <a:gd name="T15" fmla="*/ 0 h 26"/>
                  <a:gd name="T16" fmla="*/ 24 w 47"/>
                  <a:gd name="T17" fmla="*/ 0 h 26"/>
                  <a:gd name="T18" fmla="*/ 40 w 47"/>
                  <a:gd name="T19" fmla="*/ 3 h 26"/>
                  <a:gd name="T20" fmla="*/ 47 w 47"/>
                  <a:gd name="T21" fmla="*/ 13 h 26"/>
                  <a:gd name="T22" fmla="*/ 47 w 47"/>
                  <a:gd name="T23" fmla="*/ 13 h 26"/>
                  <a:gd name="T24" fmla="*/ 47 w 47"/>
                  <a:gd name="T25" fmla="*/ 13 h 26"/>
                  <a:gd name="T26" fmla="*/ 40 w 47"/>
                  <a:gd name="T27" fmla="*/ 22 h 26"/>
                  <a:gd name="T28" fmla="*/ 24 w 47"/>
                  <a:gd name="T29" fmla="*/ 26 h 26"/>
                  <a:gd name="T30" fmla="*/ 10 w 47"/>
                  <a:gd name="T31" fmla="*/ 18 h 26"/>
                  <a:gd name="T32" fmla="*/ 24 w 47"/>
                  <a:gd name="T33" fmla="*/ 21 h 26"/>
                  <a:gd name="T34" fmla="*/ 24 w 47"/>
                  <a:gd name="T35" fmla="*/ 21 h 26"/>
                  <a:gd name="T36" fmla="*/ 38 w 47"/>
                  <a:gd name="T37" fmla="*/ 18 h 26"/>
                  <a:gd name="T38" fmla="*/ 42 w 47"/>
                  <a:gd name="T39" fmla="*/ 13 h 26"/>
                  <a:gd name="T40" fmla="*/ 42 w 47"/>
                  <a:gd name="T41" fmla="*/ 13 h 26"/>
                  <a:gd name="T42" fmla="*/ 42 w 47"/>
                  <a:gd name="T43" fmla="*/ 13 h 26"/>
                  <a:gd name="T44" fmla="*/ 38 w 47"/>
                  <a:gd name="T45" fmla="*/ 8 h 26"/>
                  <a:gd name="T46" fmla="*/ 24 w 47"/>
                  <a:gd name="T47" fmla="*/ 5 h 26"/>
                  <a:gd name="T48" fmla="*/ 24 w 47"/>
                  <a:gd name="T49" fmla="*/ 5 h 26"/>
                  <a:gd name="T50" fmla="*/ 10 w 47"/>
                  <a:gd name="T51" fmla="*/ 7 h 26"/>
                  <a:gd name="T52" fmla="*/ 5 w 47"/>
                  <a:gd name="T53" fmla="*/ 12 h 26"/>
                  <a:gd name="T54" fmla="*/ 5 w 47"/>
                  <a:gd name="T55" fmla="*/ 13 h 26"/>
                  <a:gd name="T56" fmla="*/ 10 w 47"/>
                  <a:gd name="T57" fmla="*/ 18 h 26"/>
                  <a:gd name="T58" fmla="*/ 45 w 47"/>
                  <a:gd name="T59" fmla="*/ 13 h 26"/>
                  <a:gd name="T60" fmla="*/ 47 w 47"/>
                  <a:gd name="T61" fmla="*/ 12 h 26"/>
                  <a:gd name="T62" fmla="*/ 45 w 47"/>
                  <a:gd name="T6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26">
                    <a:moveTo>
                      <a:pt x="24" y="26"/>
                    </a:moveTo>
                    <a:cubicBezTo>
                      <a:pt x="18" y="26"/>
                      <a:pt x="12" y="24"/>
                      <a:pt x="8" y="22"/>
                    </a:cubicBezTo>
                    <a:cubicBezTo>
                      <a:pt x="4" y="20"/>
                      <a:pt x="0" y="17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8"/>
                      <a:pt x="4" y="5"/>
                      <a:pt x="8" y="3"/>
                    </a:cubicBezTo>
                    <a:cubicBezTo>
                      <a:pt x="12" y="1"/>
                      <a:pt x="18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30" y="0"/>
                      <a:pt x="36" y="1"/>
                      <a:pt x="40" y="3"/>
                    </a:cubicBezTo>
                    <a:cubicBezTo>
                      <a:pt x="44" y="5"/>
                      <a:pt x="47" y="8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7"/>
                      <a:pt x="44" y="20"/>
                      <a:pt x="40" y="22"/>
                    </a:cubicBezTo>
                    <a:cubicBezTo>
                      <a:pt x="36" y="24"/>
                      <a:pt x="30" y="26"/>
                      <a:pt x="24" y="26"/>
                    </a:cubicBezTo>
                    <a:close/>
                    <a:moveTo>
                      <a:pt x="10" y="18"/>
                    </a:moveTo>
                    <a:cubicBezTo>
                      <a:pt x="13" y="19"/>
                      <a:pt x="18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0" y="21"/>
                      <a:pt x="34" y="20"/>
                      <a:pt x="38" y="18"/>
                    </a:cubicBezTo>
                    <a:cubicBezTo>
                      <a:pt x="41" y="16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3" y="11"/>
                      <a:pt x="41" y="9"/>
                      <a:pt x="38" y="8"/>
                    </a:cubicBezTo>
                    <a:cubicBezTo>
                      <a:pt x="34" y="6"/>
                      <a:pt x="29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18" y="5"/>
                      <a:pt x="13" y="6"/>
                      <a:pt x="10" y="7"/>
                    </a:cubicBezTo>
                    <a:cubicBezTo>
                      <a:pt x="7" y="9"/>
                      <a:pt x="5" y="11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7" y="16"/>
                      <a:pt x="10" y="18"/>
                    </a:cubicBezTo>
                    <a:close/>
                    <a:moveTo>
                      <a:pt x="45" y="13"/>
                    </a:moveTo>
                    <a:cubicBezTo>
                      <a:pt x="47" y="12"/>
                      <a:pt x="47" y="12"/>
                      <a:pt x="47" y="12"/>
                    </a:cubicBezTo>
                    <a:lnTo>
                      <a:pt x="45" y="13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296"/>
              <p:cNvSpPr/>
              <p:nvPr/>
            </p:nvSpPr>
            <p:spPr bwMode="auto">
              <a:xfrm>
                <a:off x="8112706" y="2595192"/>
                <a:ext cx="123299" cy="104804"/>
              </a:xfrm>
              <a:custGeom>
                <a:avLst/>
                <a:gdLst>
                  <a:gd name="T0" fmla="*/ 0 w 26"/>
                  <a:gd name="T1" fmla="*/ 11 h 22"/>
                  <a:gd name="T2" fmla="*/ 13 w 26"/>
                  <a:gd name="T3" fmla="*/ 0 h 22"/>
                  <a:gd name="T4" fmla="*/ 13 w 26"/>
                  <a:gd name="T5" fmla="*/ 20 h 22"/>
                  <a:gd name="T6" fmla="*/ 0 w 26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2">
                    <a:moveTo>
                      <a:pt x="0" y="11"/>
                    </a:moveTo>
                    <a:cubicBezTo>
                      <a:pt x="0" y="11"/>
                      <a:pt x="8" y="0"/>
                      <a:pt x="13" y="0"/>
                    </a:cubicBezTo>
                    <a:cubicBezTo>
                      <a:pt x="19" y="1"/>
                      <a:pt x="26" y="10"/>
                      <a:pt x="13" y="20"/>
                    </a:cubicBezTo>
                    <a:cubicBezTo>
                      <a:pt x="13" y="20"/>
                      <a:pt x="4" y="22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297"/>
              <p:cNvSpPr>
                <a:spLocks noEditPoints="1"/>
              </p:cNvSpPr>
              <p:nvPr/>
            </p:nvSpPr>
            <p:spPr bwMode="auto">
              <a:xfrm>
                <a:off x="8103459" y="2585945"/>
                <a:ext cx="118675" cy="118675"/>
              </a:xfrm>
              <a:custGeom>
                <a:avLst/>
                <a:gdLst>
                  <a:gd name="T0" fmla="*/ 0 w 25"/>
                  <a:gd name="T1" fmla="*/ 14 h 25"/>
                  <a:gd name="T2" fmla="*/ 2 w 25"/>
                  <a:gd name="T3" fmla="*/ 13 h 25"/>
                  <a:gd name="T4" fmla="*/ 4 w 25"/>
                  <a:gd name="T5" fmla="*/ 15 h 25"/>
                  <a:gd name="T6" fmla="*/ 2 w 25"/>
                  <a:gd name="T7" fmla="*/ 13 h 25"/>
                  <a:gd name="T8" fmla="*/ 0 w 25"/>
                  <a:gd name="T9" fmla="*/ 14 h 25"/>
                  <a:gd name="T10" fmla="*/ 0 w 25"/>
                  <a:gd name="T11" fmla="*/ 12 h 25"/>
                  <a:gd name="T12" fmla="*/ 5 w 25"/>
                  <a:gd name="T13" fmla="*/ 6 h 25"/>
                  <a:gd name="T14" fmla="*/ 15 w 25"/>
                  <a:gd name="T15" fmla="*/ 0 h 25"/>
                  <a:gd name="T16" fmla="*/ 15 w 25"/>
                  <a:gd name="T17" fmla="*/ 0 h 25"/>
                  <a:gd name="T18" fmla="*/ 25 w 25"/>
                  <a:gd name="T19" fmla="*/ 10 h 25"/>
                  <a:gd name="T20" fmla="*/ 16 w 25"/>
                  <a:gd name="T21" fmla="*/ 24 h 25"/>
                  <a:gd name="T22" fmla="*/ 15 w 25"/>
                  <a:gd name="T23" fmla="*/ 25 h 25"/>
                  <a:gd name="T24" fmla="*/ 13 w 25"/>
                  <a:gd name="T25" fmla="*/ 25 h 25"/>
                  <a:gd name="T26" fmla="*/ 13 w 25"/>
                  <a:gd name="T27" fmla="*/ 25 h 25"/>
                  <a:gd name="T28" fmla="*/ 0 w 25"/>
                  <a:gd name="T29" fmla="*/ 14 h 25"/>
                  <a:gd name="T30" fmla="*/ 13 w 25"/>
                  <a:gd name="T31" fmla="*/ 20 h 25"/>
                  <a:gd name="T32" fmla="*/ 14 w 25"/>
                  <a:gd name="T33" fmla="*/ 20 h 25"/>
                  <a:gd name="T34" fmla="*/ 20 w 25"/>
                  <a:gd name="T35" fmla="*/ 10 h 25"/>
                  <a:gd name="T36" fmla="*/ 15 w 25"/>
                  <a:gd name="T37" fmla="*/ 5 h 25"/>
                  <a:gd name="T38" fmla="*/ 15 w 25"/>
                  <a:gd name="T39" fmla="*/ 5 h 25"/>
                  <a:gd name="T40" fmla="*/ 8 w 25"/>
                  <a:gd name="T41" fmla="*/ 9 h 25"/>
                  <a:gd name="T42" fmla="*/ 5 w 25"/>
                  <a:gd name="T43" fmla="*/ 14 h 25"/>
                  <a:gd name="T44" fmla="*/ 13 w 25"/>
                  <a:gd name="T45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25">
                    <a:moveTo>
                      <a:pt x="0" y="14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2" y="9"/>
                      <a:pt x="5" y="6"/>
                    </a:cubicBezTo>
                    <a:cubicBezTo>
                      <a:pt x="7" y="3"/>
                      <a:pt x="11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0" y="0"/>
                      <a:pt x="25" y="4"/>
                      <a:pt x="25" y="10"/>
                    </a:cubicBezTo>
                    <a:cubicBezTo>
                      <a:pt x="25" y="15"/>
                      <a:pt x="22" y="19"/>
                      <a:pt x="16" y="24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4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9" y="25"/>
                      <a:pt x="3" y="23"/>
                      <a:pt x="0" y="14"/>
                    </a:cubicBezTo>
                    <a:close/>
                    <a:moveTo>
                      <a:pt x="13" y="20"/>
                    </a:moveTo>
                    <a:cubicBezTo>
                      <a:pt x="14" y="20"/>
                      <a:pt x="14" y="20"/>
                      <a:pt x="14" y="20"/>
                    </a:cubicBezTo>
                    <a:cubicBezTo>
                      <a:pt x="19" y="16"/>
                      <a:pt x="20" y="13"/>
                      <a:pt x="20" y="10"/>
                    </a:cubicBezTo>
                    <a:cubicBezTo>
                      <a:pt x="20" y="7"/>
                      <a:pt x="17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4"/>
                      <a:pt x="11" y="7"/>
                      <a:pt x="8" y="9"/>
                    </a:cubicBezTo>
                    <a:cubicBezTo>
                      <a:pt x="7" y="11"/>
                      <a:pt x="6" y="13"/>
                      <a:pt x="5" y="14"/>
                    </a:cubicBezTo>
                    <a:cubicBezTo>
                      <a:pt x="8" y="19"/>
                      <a:pt x="11" y="20"/>
                      <a:pt x="13" y="2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pic>
          <p:nvPicPr>
            <p:cNvPr id="3477" name="图片 347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862061" y="5363535"/>
              <a:ext cx="998249" cy="830826"/>
            </a:xfrm>
            <a:prstGeom prst="rect">
              <a:avLst/>
            </a:prstGeom>
          </p:spPr>
        </p:pic>
      </p:grpSp>
      <p:grpSp>
        <p:nvGrpSpPr>
          <p:cNvPr id="813" name="组合 812"/>
          <p:cNvGrpSpPr/>
          <p:nvPr/>
        </p:nvGrpSpPr>
        <p:grpSpPr>
          <a:xfrm>
            <a:off x="785943" y="3630953"/>
            <a:ext cx="2720750" cy="2602486"/>
            <a:chOff x="6705600" y="2620762"/>
            <a:chExt cx="3612148" cy="3455138"/>
          </a:xfrm>
        </p:grpSpPr>
        <p:sp>
          <p:nvSpPr>
            <p:cNvPr id="814" name="Rectangle 64"/>
            <p:cNvSpPr>
              <a:spLocks noChangeArrowheads="1"/>
            </p:cNvSpPr>
            <p:nvPr/>
          </p:nvSpPr>
          <p:spPr bwMode="auto">
            <a:xfrm>
              <a:off x="6761382" y="3529558"/>
              <a:ext cx="1357345" cy="18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Rectangle 120"/>
            <p:cNvSpPr>
              <a:spLocks noChangeArrowheads="1"/>
            </p:cNvSpPr>
            <p:nvPr/>
          </p:nvSpPr>
          <p:spPr bwMode="auto">
            <a:xfrm>
              <a:off x="6761382" y="5409613"/>
              <a:ext cx="38427" cy="17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Oval 122"/>
            <p:cNvSpPr>
              <a:spLocks noChangeArrowheads="1"/>
            </p:cNvSpPr>
            <p:nvPr/>
          </p:nvSpPr>
          <p:spPr bwMode="auto">
            <a:xfrm>
              <a:off x="7682392" y="5783174"/>
              <a:ext cx="1894085" cy="292726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123"/>
            <p:cNvSpPr/>
            <p:nvPr/>
          </p:nvSpPr>
          <p:spPr bwMode="auto">
            <a:xfrm>
              <a:off x="7974934" y="5534542"/>
              <a:ext cx="143792" cy="422553"/>
            </a:xfrm>
            <a:custGeom>
              <a:avLst/>
              <a:gdLst>
                <a:gd name="T0" fmla="*/ 85 w 116"/>
                <a:gd name="T1" fmla="*/ 345 h 345"/>
                <a:gd name="T2" fmla="*/ 33 w 116"/>
                <a:gd name="T3" fmla="*/ 345 h 345"/>
                <a:gd name="T4" fmla="*/ 0 w 116"/>
                <a:gd name="T5" fmla="*/ 0 h 345"/>
                <a:gd name="T6" fmla="*/ 116 w 116"/>
                <a:gd name="T7" fmla="*/ 0 h 345"/>
                <a:gd name="T8" fmla="*/ 85 w 116"/>
                <a:gd name="T9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345">
                  <a:moveTo>
                    <a:pt x="85" y="345"/>
                  </a:moveTo>
                  <a:lnTo>
                    <a:pt x="33" y="345"/>
                  </a:lnTo>
                  <a:lnTo>
                    <a:pt x="0" y="0"/>
                  </a:lnTo>
                  <a:lnTo>
                    <a:pt x="116" y="0"/>
                  </a:lnTo>
                  <a:lnTo>
                    <a:pt x="85" y="345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124"/>
            <p:cNvSpPr/>
            <p:nvPr/>
          </p:nvSpPr>
          <p:spPr bwMode="auto">
            <a:xfrm>
              <a:off x="9130226" y="5534542"/>
              <a:ext cx="141313" cy="422553"/>
            </a:xfrm>
            <a:custGeom>
              <a:avLst/>
              <a:gdLst>
                <a:gd name="T0" fmla="*/ 83 w 114"/>
                <a:gd name="T1" fmla="*/ 345 h 345"/>
                <a:gd name="T2" fmla="*/ 31 w 114"/>
                <a:gd name="T3" fmla="*/ 345 h 345"/>
                <a:gd name="T4" fmla="*/ 0 w 114"/>
                <a:gd name="T5" fmla="*/ 0 h 345"/>
                <a:gd name="T6" fmla="*/ 114 w 114"/>
                <a:gd name="T7" fmla="*/ 0 h 345"/>
                <a:gd name="T8" fmla="*/ 83 w 114"/>
                <a:gd name="T9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345">
                  <a:moveTo>
                    <a:pt x="83" y="345"/>
                  </a:moveTo>
                  <a:lnTo>
                    <a:pt x="31" y="345"/>
                  </a:lnTo>
                  <a:lnTo>
                    <a:pt x="0" y="0"/>
                  </a:lnTo>
                  <a:lnTo>
                    <a:pt x="114" y="0"/>
                  </a:lnTo>
                  <a:lnTo>
                    <a:pt x="83" y="345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125"/>
            <p:cNvSpPr/>
            <p:nvPr/>
          </p:nvSpPr>
          <p:spPr bwMode="auto">
            <a:xfrm>
              <a:off x="7605538" y="4063567"/>
              <a:ext cx="1970939" cy="1644896"/>
            </a:xfrm>
            <a:custGeom>
              <a:avLst/>
              <a:gdLst>
                <a:gd name="T0" fmla="*/ 119 w 672"/>
                <a:gd name="T1" fmla="*/ 217 h 568"/>
                <a:gd name="T2" fmla="*/ 98 w 672"/>
                <a:gd name="T3" fmla="*/ 101 h 568"/>
                <a:gd name="T4" fmla="*/ 121 w 672"/>
                <a:gd name="T5" fmla="*/ 48 h 568"/>
                <a:gd name="T6" fmla="*/ 191 w 672"/>
                <a:gd name="T7" fmla="*/ 36 h 568"/>
                <a:gd name="T8" fmla="*/ 478 w 672"/>
                <a:gd name="T9" fmla="*/ 9 h 568"/>
                <a:gd name="T10" fmla="*/ 549 w 672"/>
                <a:gd name="T11" fmla="*/ 20 h 568"/>
                <a:gd name="T12" fmla="*/ 589 w 672"/>
                <a:gd name="T13" fmla="*/ 88 h 568"/>
                <a:gd name="T14" fmla="*/ 557 w 672"/>
                <a:gd name="T15" fmla="*/ 231 h 568"/>
                <a:gd name="T16" fmla="*/ 616 w 672"/>
                <a:gd name="T17" fmla="*/ 229 h 568"/>
                <a:gd name="T18" fmla="*/ 669 w 672"/>
                <a:gd name="T19" fmla="*/ 294 h 568"/>
                <a:gd name="T20" fmla="*/ 656 w 672"/>
                <a:gd name="T21" fmla="*/ 405 h 568"/>
                <a:gd name="T22" fmla="*/ 613 w 672"/>
                <a:gd name="T23" fmla="*/ 540 h 568"/>
                <a:gd name="T24" fmla="*/ 573 w 672"/>
                <a:gd name="T25" fmla="*/ 566 h 568"/>
                <a:gd name="T26" fmla="*/ 532 w 672"/>
                <a:gd name="T27" fmla="*/ 565 h 568"/>
                <a:gd name="T28" fmla="*/ 141 w 672"/>
                <a:gd name="T29" fmla="*/ 567 h 568"/>
                <a:gd name="T30" fmla="*/ 89 w 672"/>
                <a:gd name="T31" fmla="*/ 545 h 568"/>
                <a:gd name="T32" fmla="*/ 55 w 672"/>
                <a:gd name="T33" fmla="*/ 454 h 568"/>
                <a:gd name="T34" fmla="*/ 6 w 672"/>
                <a:gd name="T35" fmla="*/ 314 h 568"/>
                <a:gd name="T36" fmla="*/ 6 w 672"/>
                <a:gd name="T37" fmla="*/ 271 h 568"/>
                <a:gd name="T38" fmla="*/ 38 w 672"/>
                <a:gd name="T39" fmla="*/ 232 h 568"/>
                <a:gd name="T40" fmla="*/ 119 w 672"/>
                <a:gd name="T41" fmla="*/ 21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2" h="568">
                  <a:moveTo>
                    <a:pt x="119" y="217"/>
                  </a:moveTo>
                  <a:cubicBezTo>
                    <a:pt x="98" y="101"/>
                    <a:pt x="98" y="101"/>
                    <a:pt x="98" y="101"/>
                  </a:cubicBezTo>
                  <a:cubicBezTo>
                    <a:pt x="98" y="101"/>
                    <a:pt x="94" y="62"/>
                    <a:pt x="121" y="48"/>
                  </a:cubicBezTo>
                  <a:cubicBezTo>
                    <a:pt x="148" y="33"/>
                    <a:pt x="191" y="36"/>
                    <a:pt x="191" y="36"/>
                  </a:cubicBezTo>
                  <a:cubicBezTo>
                    <a:pt x="478" y="9"/>
                    <a:pt x="478" y="9"/>
                    <a:pt x="478" y="9"/>
                  </a:cubicBezTo>
                  <a:cubicBezTo>
                    <a:pt x="478" y="9"/>
                    <a:pt x="518" y="0"/>
                    <a:pt x="549" y="20"/>
                  </a:cubicBezTo>
                  <a:cubicBezTo>
                    <a:pt x="580" y="40"/>
                    <a:pt x="593" y="54"/>
                    <a:pt x="589" y="88"/>
                  </a:cubicBezTo>
                  <a:cubicBezTo>
                    <a:pt x="585" y="122"/>
                    <a:pt x="557" y="231"/>
                    <a:pt x="557" y="231"/>
                  </a:cubicBezTo>
                  <a:cubicBezTo>
                    <a:pt x="557" y="231"/>
                    <a:pt x="579" y="216"/>
                    <a:pt x="616" y="229"/>
                  </a:cubicBezTo>
                  <a:cubicBezTo>
                    <a:pt x="652" y="242"/>
                    <a:pt x="665" y="271"/>
                    <a:pt x="669" y="294"/>
                  </a:cubicBezTo>
                  <a:cubicBezTo>
                    <a:pt x="672" y="317"/>
                    <a:pt x="668" y="360"/>
                    <a:pt x="656" y="405"/>
                  </a:cubicBezTo>
                  <a:cubicBezTo>
                    <a:pt x="644" y="449"/>
                    <a:pt x="618" y="536"/>
                    <a:pt x="613" y="540"/>
                  </a:cubicBezTo>
                  <a:cubicBezTo>
                    <a:pt x="608" y="544"/>
                    <a:pt x="599" y="564"/>
                    <a:pt x="573" y="566"/>
                  </a:cubicBezTo>
                  <a:cubicBezTo>
                    <a:pt x="532" y="565"/>
                    <a:pt x="532" y="565"/>
                    <a:pt x="532" y="565"/>
                  </a:cubicBezTo>
                  <a:cubicBezTo>
                    <a:pt x="141" y="567"/>
                    <a:pt x="141" y="567"/>
                    <a:pt x="141" y="567"/>
                  </a:cubicBezTo>
                  <a:cubicBezTo>
                    <a:pt x="141" y="567"/>
                    <a:pt x="108" y="568"/>
                    <a:pt x="89" y="545"/>
                  </a:cubicBezTo>
                  <a:cubicBezTo>
                    <a:pt x="71" y="523"/>
                    <a:pt x="55" y="454"/>
                    <a:pt x="55" y="454"/>
                  </a:cubicBezTo>
                  <a:cubicBezTo>
                    <a:pt x="6" y="314"/>
                    <a:pt x="6" y="314"/>
                    <a:pt x="6" y="314"/>
                  </a:cubicBezTo>
                  <a:cubicBezTo>
                    <a:pt x="6" y="314"/>
                    <a:pt x="0" y="292"/>
                    <a:pt x="6" y="271"/>
                  </a:cubicBezTo>
                  <a:cubicBezTo>
                    <a:pt x="12" y="250"/>
                    <a:pt x="25" y="237"/>
                    <a:pt x="38" y="232"/>
                  </a:cubicBezTo>
                  <a:cubicBezTo>
                    <a:pt x="51" y="227"/>
                    <a:pt x="102" y="216"/>
                    <a:pt x="119" y="217"/>
                  </a:cubicBezTo>
                </a:path>
              </a:pathLst>
            </a:custGeom>
            <a:solidFill>
              <a:srgbClr val="EDB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126"/>
            <p:cNvSpPr/>
            <p:nvPr/>
          </p:nvSpPr>
          <p:spPr bwMode="auto">
            <a:xfrm>
              <a:off x="7886924" y="4074591"/>
              <a:ext cx="1455272" cy="660163"/>
            </a:xfrm>
            <a:custGeom>
              <a:avLst/>
              <a:gdLst>
                <a:gd name="T0" fmla="*/ 462 w 496"/>
                <a:gd name="T1" fmla="*/ 228 h 228"/>
                <a:gd name="T2" fmla="*/ 460 w 496"/>
                <a:gd name="T3" fmla="*/ 224 h 228"/>
                <a:gd name="T4" fmla="*/ 490 w 496"/>
                <a:gd name="T5" fmla="*/ 85 h 228"/>
                <a:gd name="T6" fmla="*/ 491 w 496"/>
                <a:gd name="T7" fmla="*/ 77 h 228"/>
                <a:gd name="T8" fmla="*/ 465 w 496"/>
                <a:gd name="T9" fmla="*/ 26 h 228"/>
                <a:gd name="T10" fmla="*/ 423 w 496"/>
                <a:gd name="T11" fmla="*/ 8 h 228"/>
                <a:gd name="T12" fmla="*/ 410 w 496"/>
                <a:gd name="T13" fmla="*/ 6 h 228"/>
                <a:gd name="T14" fmla="*/ 51 w 496"/>
                <a:gd name="T15" fmla="*/ 39 h 228"/>
                <a:gd name="T16" fmla="*/ 13 w 496"/>
                <a:gd name="T17" fmla="*/ 60 h 228"/>
                <a:gd name="T18" fmla="*/ 6 w 496"/>
                <a:gd name="T19" fmla="*/ 89 h 228"/>
                <a:gd name="T20" fmla="*/ 6 w 496"/>
                <a:gd name="T21" fmla="*/ 95 h 228"/>
                <a:gd name="T22" fmla="*/ 27 w 496"/>
                <a:gd name="T23" fmla="*/ 214 h 228"/>
                <a:gd name="T24" fmla="*/ 25 w 496"/>
                <a:gd name="T25" fmla="*/ 217 h 228"/>
                <a:gd name="T26" fmla="*/ 22 w 496"/>
                <a:gd name="T27" fmla="*/ 215 h 228"/>
                <a:gd name="T28" fmla="*/ 1 w 496"/>
                <a:gd name="T29" fmla="*/ 96 h 228"/>
                <a:gd name="T30" fmla="*/ 0 w 496"/>
                <a:gd name="T31" fmla="*/ 89 h 228"/>
                <a:gd name="T32" fmla="*/ 8 w 496"/>
                <a:gd name="T33" fmla="*/ 58 h 228"/>
                <a:gd name="T34" fmla="*/ 50 w 496"/>
                <a:gd name="T35" fmla="*/ 34 h 228"/>
                <a:gd name="T36" fmla="*/ 251 w 496"/>
                <a:gd name="T37" fmla="*/ 15 h 228"/>
                <a:gd name="T38" fmla="*/ 410 w 496"/>
                <a:gd name="T39" fmla="*/ 0 h 228"/>
                <a:gd name="T40" fmla="*/ 411 w 496"/>
                <a:gd name="T41" fmla="*/ 0 h 228"/>
                <a:gd name="T42" fmla="*/ 453 w 496"/>
                <a:gd name="T43" fmla="*/ 12 h 228"/>
                <a:gd name="T44" fmla="*/ 496 w 496"/>
                <a:gd name="T45" fmla="*/ 77 h 228"/>
                <a:gd name="T46" fmla="*/ 496 w 496"/>
                <a:gd name="T47" fmla="*/ 86 h 228"/>
                <a:gd name="T48" fmla="*/ 495 w 496"/>
                <a:gd name="T49" fmla="*/ 86 h 228"/>
                <a:gd name="T50" fmla="*/ 465 w 496"/>
                <a:gd name="T51" fmla="*/ 226 h 228"/>
                <a:gd name="T52" fmla="*/ 463 w 496"/>
                <a:gd name="T53" fmla="*/ 228 h 228"/>
                <a:gd name="T54" fmla="*/ 462 w 496"/>
                <a:gd name="T5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6" h="228">
                  <a:moveTo>
                    <a:pt x="462" y="228"/>
                  </a:moveTo>
                  <a:cubicBezTo>
                    <a:pt x="460" y="227"/>
                    <a:pt x="460" y="226"/>
                    <a:pt x="460" y="224"/>
                  </a:cubicBezTo>
                  <a:cubicBezTo>
                    <a:pt x="490" y="85"/>
                    <a:pt x="490" y="85"/>
                    <a:pt x="490" y="85"/>
                  </a:cubicBezTo>
                  <a:cubicBezTo>
                    <a:pt x="490" y="82"/>
                    <a:pt x="491" y="79"/>
                    <a:pt x="491" y="77"/>
                  </a:cubicBezTo>
                  <a:cubicBezTo>
                    <a:pt x="490" y="53"/>
                    <a:pt x="479" y="37"/>
                    <a:pt x="465" y="26"/>
                  </a:cubicBezTo>
                  <a:cubicBezTo>
                    <a:pt x="451" y="16"/>
                    <a:pt x="434" y="10"/>
                    <a:pt x="423" y="8"/>
                  </a:cubicBezTo>
                  <a:cubicBezTo>
                    <a:pt x="416" y="6"/>
                    <a:pt x="411" y="6"/>
                    <a:pt x="410" y="6"/>
                  </a:cubicBezTo>
                  <a:cubicBezTo>
                    <a:pt x="401" y="7"/>
                    <a:pt x="105" y="35"/>
                    <a:pt x="51" y="39"/>
                  </a:cubicBezTo>
                  <a:cubicBezTo>
                    <a:pt x="30" y="41"/>
                    <a:pt x="19" y="50"/>
                    <a:pt x="13" y="60"/>
                  </a:cubicBezTo>
                  <a:cubicBezTo>
                    <a:pt x="7" y="71"/>
                    <a:pt x="6" y="82"/>
                    <a:pt x="6" y="89"/>
                  </a:cubicBezTo>
                  <a:cubicBezTo>
                    <a:pt x="6" y="93"/>
                    <a:pt x="6" y="95"/>
                    <a:pt x="6" y="95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7" y="215"/>
                    <a:pt x="26" y="217"/>
                    <a:pt x="25" y="217"/>
                  </a:cubicBezTo>
                  <a:cubicBezTo>
                    <a:pt x="23" y="217"/>
                    <a:pt x="22" y="216"/>
                    <a:pt x="22" y="215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1" y="96"/>
                    <a:pt x="0" y="93"/>
                    <a:pt x="0" y="89"/>
                  </a:cubicBezTo>
                  <a:cubicBezTo>
                    <a:pt x="0" y="82"/>
                    <a:pt x="1" y="69"/>
                    <a:pt x="8" y="58"/>
                  </a:cubicBezTo>
                  <a:cubicBezTo>
                    <a:pt x="15" y="46"/>
                    <a:pt x="28" y="36"/>
                    <a:pt x="50" y="34"/>
                  </a:cubicBezTo>
                  <a:cubicBezTo>
                    <a:pt x="78" y="32"/>
                    <a:pt x="168" y="23"/>
                    <a:pt x="251" y="15"/>
                  </a:cubicBezTo>
                  <a:cubicBezTo>
                    <a:pt x="334" y="7"/>
                    <a:pt x="410" y="0"/>
                    <a:pt x="410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1" y="0"/>
                    <a:pt x="432" y="2"/>
                    <a:pt x="453" y="12"/>
                  </a:cubicBezTo>
                  <a:cubicBezTo>
                    <a:pt x="474" y="23"/>
                    <a:pt x="496" y="42"/>
                    <a:pt x="496" y="77"/>
                  </a:cubicBezTo>
                  <a:cubicBezTo>
                    <a:pt x="496" y="80"/>
                    <a:pt x="496" y="83"/>
                    <a:pt x="496" y="86"/>
                  </a:cubicBezTo>
                  <a:cubicBezTo>
                    <a:pt x="495" y="86"/>
                    <a:pt x="495" y="86"/>
                    <a:pt x="495" y="86"/>
                  </a:cubicBezTo>
                  <a:cubicBezTo>
                    <a:pt x="465" y="226"/>
                    <a:pt x="465" y="226"/>
                    <a:pt x="465" y="226"/>
                  </a:cubicBezTo>
                  <a:cubicBezTo>
                    <a:pt x="465" y="227"/>
                    <a:pt x="464" y="228"/>
                    <a:pt x="463" y="228"/>
                  </a:cubicBezTo>
                  <a:cubicBezTo>
                    <a:pt x="462" y="228"/>
                    <a:pt x="462" y="228"/>
                    <a:pt x="462" y="228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127"/>
            <p:cNvSpPr>
              <a:spLocks noEditPoints="1"/>
            </p:cNvSpPr>
            <p:nvPr/>
          </p:nvSpPr>
          <p:spPr bwMode="auto">
            <a:xfrm>
              <a:off x="7608017" y="4685761"/>
              <a:ext cx="1970939" cy="1027601"/>
            </a:xfrm>
            <a:custGeom>
              <a:avLst/>
              <a:gdLst>
                <a:gd name="T0" fmla="*/ 73 w 672"/>
                <a:gd name="T1" fmla="*/ 310 h 355"/>
                <a:gd name="T2" fmla="*/ 1 w 672"/>
                <a:gd name="T3" fmla="*/ 90 h 355"/>
                <a:gd name="T4" fmla="*/ 1 w 672"/>
                <a:gd name="T5" fmla="*/ 90 h 355"/>
                <a:gd name="T6" fmla="*/ 0 w 672"/>
                <a:gd name="T7" fmla="*/ 79 h 355"/>
                <a:gd name="T8" fmla="*/ 53 w 672"/>
                <a:gd name="T9" fmla="*/ 9 h 355"/>
                <a:gd name="T10" fmla="*/ 109 w 672"/>
                <a:gd name="T11" fmla="*/ 0 h 355"/>
                <a:gd name="T12" fmla="*/ 176 w 672"/>
                <a:gd name="T13" fmla="*/ 51 h 355"/>
                <a:gd name="T14" fmla="*/ 176 w 672"/>
                <a:gd name="T15" fmla="*/ 51 h 355"/>
                <a:gd name="T16" fmla="*/ 200 w 672"/>
                <a:gd name="T17" fmla="*/ 174 h 355"/>
                <a:gd name="T18" fmla="*/ 476 w 672"/>
                <a:gd name="T19" fmla="*/ 176 h 355"/>
                <a:gd name="T20" fmla="*/ 500 w 672"/>
                <a:gd name="T21" fmla="*/ 93 h 355"/>
                <a:gd name="T22" fmla="*/ 580 w 672"/>
                <a:gd name="T23" fmla="*/ 7 h 355"/>
                <a:gd name="T24" fmla="*/ 650 w 672"/>
                <a:gd name="T25" fmla="*/ 35 h 355"/>
                <a:gd name="T26" fmla="*/ 672 w 672"/>
                <a:gd name="T27" fmla="*/ 102 h 355"/>
                <a:gd name="T28" fmla="*/ 670 w 672"/>
                <a:gd name="T29" fmla="*/ 122 h 355"/>
                <a:gd name="T30" fmla="*/ 623 w 672"/>
                <a:gd name="T31" fmla="*/ 302 h 355"/>
                <a:gd name="T32" fmla="*/ 613 w 672"/>
                <a:gd name="T33" fmla="*/ 328 h 355"/>
                <a:gd name="T34" fmla="*/ 555 w 672"/>
                <a:gd name="T35" fmla="*/ 354 h 355"/>
                <a:gd name="T36" fmla="*/ 158 w 672"/>
                <a:gd name="T37" fmla="*/ 354 h 355"/>
                <a:gd name="T38" fmla="*/ 149 w 672"/>
                <a:gd name="T39" fmla="*/ 355 h 355"/>
                <a:gd name="T40" fmla="*/ 73 w 672"/>
                <a:gd name="T41" fmla="*/ 310 h 355"/>
                <a:gd name="T42" fmla="*/ 36 w 672"/>
                <a:gd name="T43" fmla="*/ 180 h 355"/>
                <a:gd name="T44" fmla="*/ 78 w 672"/>
                <a:gd name="T45" fmla="*/ 308 h 355"/>
                <a:gd name="T46" fmla="*/ 149 w 672"/>
                <a:gd name="T47" fmla="*/ 349 h 355"/>
                <a:gd name="T48" fmla="*/ 158 w 672"/>
                <a:gd name="T49" fmla="*/ 349 h 355"/>
                <a:gd name="T50" fmla="*/ 158 w 672"/>
                <a:gd name="T51" fmla="*/ 349 h 355"/>
                <a:gd name="T52" fmla="*/ 334 w 672"/>
                <a:gd name="T53" fmla="*/ 349 h 355"/>
                <a:gd name="T54" fmla="*/ 555 w 672"/>
                <a:gd name="T55" fmla="*/ 349 h 355"/>
                <a:gd name="T56" fmla="*/ 616 w 672"/>
                <a:gd name="T57" fmla="*/ 309 h 355"/>
                <a:gd name="T58" fmla="*/ 618 w 672"/>
                <a:gd name="T59" fmla="*/ 301 h 355"/>
                <a:gd name="T60" fmla="*/ 618 w 672"/>
                <a:gd name="T61" fmla="*/ 301 h 355"/>
                <a:gd name="T62" fmla="*/ 639 w 672"/>
                <a:gd name="T63" fmla="*/ 233 h 355"/>
                <a:gd name="T64" fmla="*/ 665 w 672"/>
                <a:gd name="T65" fmla="*/ 121 h 355"/>
                <a:gd name="T66" fmla="*/ 666 w 672"/>
                <a:gd name="T67" fmla="*/ 102 h 355"/>
                <a:gd name="T68" fmla="*/ 580 w 672"/>
                <a:gd name="T69" fmla="*/ 12 h 355"/>
                <a:gd name="T70" fmla="*/ 520 w 672"/>
                <a:gd name="T71" fmla="*/ 64 h 355"/>
                <a:gd name="T72" fmla="*/ 487 w 672"/>
                <a:gd name="T73" fmla="*/ 153 h 355"/>
                <a:gd name="T74" fmla="*/ 481 w 672"/>
                <a:gd name="T75" fmla="*/ 180 h 355"/>
                <a:gd name="T76" fmla="*/ 478 w 672"/>
                <a:gd name="T77" fmla="*/ 182 h 355"/>
                <a:gd name="T78" fmla="*/ 198 w 672"/>
                <a:gd name="T79" fmla="*/ 180 h 355"/>
                <a:gd name="T80" fmla="*/ 195 w 672"/>
                <a:gd name="T81" fmla="*/ 178 h 355"/>
                <a:gd name="T82" fmla="*/ 171 w 672"/>
                <a:gd name="T83" fmla="*/ 53 h 355"/>
                <a:gd name="T84" fmla="*/ 109 w 672"/>
                <a:gd name="T85" fmla="*/ 5 h 355"/>
                <a:gd name="T86" fmla="*/ 54 w 672"/>
                <a:gd name="T87" fmla="*/ 14 h 355"/>
                <a:gd name="T88" fmla="*/ 5 w 672"/>
                <a:gd name="T89" fmla="*/ 79 h 355"/>
                <a:gd name="T90" fmla="*/ 6 w 672"/>
                <a:gd name="T91" fmla="*/ 89 h 355"/>
                <a:gd name="T92" fmla="*/ 36 w 672"/>
                <a:gd name="T93" fmla="*/ 180 h 355"/>
                <a:gd name="T94" fmla="*/ 478 w 672"/>
                <a:gd name="T95" fmla="*/ 179 h 355"/>
                <a:gd name="T96" fmla="*/ 478 w 672"/>
                <a:gd name="T97" fmla="*/ 176 h 355"/>
                <a:gd name="T98" fmla="*/ 478 w 672"/>
                <a:gd name="T99" fmla="*/ 179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2" h="355">
                  <a:moveTo>
                    <a:pt x="73" y="310"/>
                  </a:moveTo>
                  <a:cubicBezTo>
                    <a:pt x="56" y="260"/>
                    <a:pt x="1" y="90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0" y="86"/>
                    <a:pt x="0" y="79"/>
                  </a:cubicBezTo>
                  <a:cubicBezTo>
                    <a:pt x="0" y="61"/>
                    <a:pt x="6" y="21"/>
                    <a:pt x="53" y="9"/>
                  </a:cubicBezTo>
                  <a:cubicBezTo>
                    <a:pt x="74" y="4"/>
                    <a:pt x="92" y="0"/>
                    <a:pt x="109" y="0"/>
                  </a:cubicBezTo>
                  <a:cubicBezTo>
                    <a:pt x="138" y="0"/>
                    <a:pt x="160" y="13"/>
                    <a:pt x="176" y="51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200" y="174"/>
                    <a:pt x="200" y="174"/>
                    <a:pt x="200" y="174"/>
                  </a:cubicBezTo>
                  <a:cubicBezTo>
                    <a:pt x="476" y="176"/>
                    <a:pt x="476" y="176"/>
                    <a:pt x="476" y="176"/>
                  </a:cubicBezTo>
                  <a:cubicBezTo>
                    <a:pt x="478" y="167"/>
                    <a:pt x="486" y="130"/>
                    <a:pt x="500" y="93"/>
                  </a:cubicBezTo>
                  <a:cubicBezTo>
                    <a:pt x="517" y="51"/>
                    <a:pt x="543" y="7"/>
                    <a:pt x="580" y="7"/>
                  </a:cubicBezTo>
                  <a:cubicBezTo>
                    <a:pt x="612" y="7"/>
                    <a:pt x="635" y="17"/>
                    <a:pt x="650" y="35"/>
                  </a:cubicBezTo>
                  <a:cubicBezTo>
                    <a:pt x="665" y="52"/>
                    <a:pt x="672" y="76"/>
                    <a:pt x="672" y="102"/>
                  </a:cubicBezTo>
                  <a:cubicBezTo>
                    <a:pt x="672" y="108"/>
                    <a:pt x="671" y="115"/>
                    <a:pt x="670" y="122"/>
                  </a:cubicBezTo>
                  <a:cubicBezTo>
                    <a:pt x="663" y="181"/>
                    <a:pt x="625" y="296"/>
                    <a:pt x="623" y="302"/>
                  </a:cubicBezTo>
                  <a:cubicBezTo>
                    <a:pt x="623" y="304"/>
                    <a:pt x="621" y="316"/>
                    <a:pt x="613" y="328"/>
                  </a:cubicBezTo>
                  <a:cubicBezTo>
                    <a:pt x="603" y="341"/>
                    <a:pt x="586" y="354"/>
                    <a:pt x="555" y="354"/>
                  </a:cubicBezTo>
                  <a:cubicBezTo>
                    <a:pt x="496" y="354"/>
                    <a:pt x="167" y="354"/>
                    <a:pt x="158" y="354"/>
                  </a:cubicBezTo>
                  <a:cubicBezTo>
                    <a:pt x="158" y="354"/>
                    <a:pt x="154" y="355"/>
                    <a:pt x="149" y="355"/>
                  </a:cubicBezTo>
                  <a:cubicBezTo>
                    <a:pt x="130" y="355"/>
                    <a:pt x="87" y="350"/>
                    <a:pt x="73" y="310"/>
                  </a:cubicBezTo>
                  <a:moveTo>
                    <a:pt x="36" y="180"/>
                  </a:moveTo>
                  <a:cubicBezTo>
                    <a:pt x="52" y="228"/>
                    <a:pt x="70" y="283"/>
                    <a:pt x="78" y="308"/>
                  </a:cubicBezTo>
                  <a:cubicBezTo>
                    <a:pt x="91" y="345"/>
                    <a:pt x="131" y="349"/>
                    <a:pt x="149" y="349"/>
                  </a:cubicBezTo>
                  <a:cubicBezTo>
                    <a:pt x="155" y="349"/>
                    <a:pt x="158" y="349"/>
                    <a:pt x="158" y="349"/>
                  </a:cubicBezTo>
                  <a:cubicBezTo>
                    <a:pt x="158" y="349"/>
                    <a:pt x="158" y="349"/>
                    <a:pt x="158" y="349"/>
                  </a:cubicBezTo>
                  <a:cubicBezTo>
                    <a:pt x="158" y="349"/>
                    <a:pt x="242" y="349"/>
                    <a:pt x="334" y="349"/>
                  </a:cubicBezTo>
                  <a:cubicBezTo>
                    <a:pt x="426" y="349"/>
                    <a:pt x="525" y="349"/>
                    <a:pt x="555" y="349"/>
                  </a:cubicBezTo>
                  <a:cubicBezTo>
                    <a:pt x="599" y="349"/>
                    <a:pt x="612" y="322"/>
                    <a:pt x="616" y="309"/>
                  </a:cubicBezTo>
                  <a:cubicBezTo>
                    <a:pt x="617" y="304"/>
                    <a:pt x="618" y="301"/>
                    <a:pt x="618" y="301"/>
                  </a:cubicBezTo>
                  <a:cubicBezTo>
                    <a:pt x="618" y="301"/>
                    <a:pt x="618" y="301"/>
                    <a:pt x="618" y="301"/>
                  </a:cubicBezTo>
                  <a:cubicBezTo>
                    <a:pt x="618" y="301"/>
                    <a:pt x="628" y="271"/>
                    <a:pt x="639" y="233"/>
                  </a:cubicBezTo>
                  <a:cubicBezTo>
                    <a:pt x="649" y="196"/>
                    <a:pt x="661" y="151"/>
                    <a:pt x="665" y="121"/>
                  </a:cubicBezTo>
                  <a:cubicBezTo>
                    <a:pt x="666" y="115"/>
                    <a:pt x="666" y="108"/>
                    <a:pt x="666" y="102"/>
                  </a:cubicBezTo>
                  <a:cubicBezTo>
                    <a:pt x="666" y="51"/>
                    <a:pt x="641" y="12"/>
                    <a:pt x="580" y="12"/>
                  </a:cubicBezTo>
                  <a:cubicBezTo>
                    <a:pt x="556" y="12"/>
                    <a:pt x="535" y="35"/>
                    <a:pt x="520" y="64"/>
                  </a:cubicBezTo>
                  <a:cubicBezTo>
                    <a:pt x="504" y="94"/>
                    <a:pt x="493" y="130"/>
                    <a:pt x="487" y="153"/>
                  </a:cubicBezTo>
                  <a:cubicBezTo>
                    <a:pt x="483" y="169"/>
                    <a:pt x="481" y="180"/>
                    <a:pt x="481" y="180"/>
                  </a:cubicBezTo>
                  <a:cubicBezTo>
                    <a:pt x="480" y="181"/>
                    <a:pt x="479" y="182"/>
                    <a:pt x="478" y="182"/>
                  </a:cubicBezTo>
                  <a:cubicBezTo>
                    <a:pt x="198" y="180"/>
                    <a:pt x="198" y="180"/>
                    <a:pt x="198" y="180"/>
                  </a:cubicBezTo>
                  <a:cubicBezTo>
                    <a:pt x="197" y="180"/>
                    <a:pt x="196" y="179"/>
                    <a:pt x="195" y="178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55" y="16"/>
                    <a:pt x="136" y="6"/>
                    <a:pt x="109" y="5"/>
                  </a:cubicBezTo>
                  <a:cubicBezTo>
                    <a:pt x="93" y="5"/>
                    <a:pt x="75" y="9"/>
                    <a:pt x="54" y="14"/>
                  </a:cubicBezTo>
                  <a:cubicBezTo>
                    <a:pt x="11" y="25"/>
                    <a:pt x="6" y="61"/>
                    <a:pt x="5" y="79"/>
                  </a:cubicBezTo>
                  <a:cubicBezTo>
                    <a:pt x="5" y="84"/>
                    <a:pt x="6" y="88"/>
                    <a:pt x="6" y="89"/>
                  </a:cubicBezTo>
                  <a:cubicBezTo>
                    <a:pt x="7" y="92"/>
                    <a:pt x="20" y="133"/>
                    <a:pt x="36" y="180"/>
                  </a:cubicBezTo>
                  <a:moveTo>
                    <a:pt x="478" y="179"/>
                  </a:moveTo>
                  <a:cubicBezTo>
                    <a:pt x="478" y="176"/>
                    <a:pt x="478" y="176"/>
                    <a:pt x="478" y="176"/>
                  </a:cubicBezTo>
                  <a:cubicBezTo>
                    <a:pt x="478" y="179"/>
                    <a:pt x="478" y="179"/>
                    <a:pt x="478" y="179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128"/>
            <p:cNvSpPr/>
            <p:nvPr/>
          </p:nvSpPr>
          <p:spPr bwMode="auto">
            <a:xfrm>
              <a:off x="8163351" y="5105865"/>
              <a:ext cx="876386" cy="17147"/>
            </a:xfrm>
            <a:custGeom>
              <a:avLst/>
              <a:gdLst>
                <a:gd name="T0" fmla="*/ 3 w 299"/>
                <a:gd name="T1" fmla="*/ 6 h 6"/>
                <a:gd name="T2" fmla="*/ 0 w 299"/>
                <a:gd name="T3" fmla="*/ 3 h 6"/>
                <a:gd name="T4" fmla="*/ 3 w 299"/>
                <a:gd name="T5" fmla="*/ 0 h 6"/>
                <a:gd name="T6" fmla="*/ 296 w 299"/>
                <a:gd name="T7" fmla="*/ 0 h 6"/>
                <a:gd name="T8" fmla="*/ 299 w 299"/>
                <a:gd name="T9" fmla="*/ 3 h 6"/>
                <a:gd name="T10" fmla="*/ 296 w 299"/>
                <a:gd name="T11" fmla="*/ 6 h 6"/>
                <a:gd name="T12" fmla="*/ 3 w 299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9" h="6">
                  <a:moveTo>
                    <a:pt x="3" y="6"/>
                  </a:move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98" y="0"/>
                    <a:pt x="299" y="1"/>
                    <a:pt x="299" y="3"/>
                  </a:cubicBezTo>
                  <a:cubicBezTo>
                    <a:pt x="299" y="4"/>
                    <a:pt x="298" y="6"/>
                    <a:pt x="296" y="6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129"/>
            <p:cNvSpPr/>
            <p:nvPr/>
          </p:nvSpPr>
          <p:spPr bwMode="auto">
            <a:xfrm>
              <a:off x="9831831" y="4053769"/>
              <a:ext cx="137594" cy="1315426"/>
            </a:xfrm>
            <a:custGeom>
              <a:avLst/>
              <a:gdLst>
                <a:gd name="T0" fmla="*/ 40 w 47"/>
                <a:gd name="T1" fmla="*/ 0 h 454"/>
                <a:gd name="T2" fmla="*/ 23 w 47"/>
                <a:gd name="T3" fmla="*/ 195 h 454"/>
                <a:gd name="T4" fmla="*/ 37 w 47"/>
                <a:gd name="T5" fmla="*/ 394 h 454"/>
                <a:gd name="T6" fmla="*/ 0 w 47"/>
                <a:gd name="T7" fmla="*/ 420 h 454"/>
                <a:gd name="T8" fmla="*/ 9 w 47"/>
                <a:gd name="T9" fmla="*/ 285 h 454"/>
                <a:gd name="T10" fmla="*/ 40 w 47"/>
                <a:gd name="T1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54">
                  <a:moveTo>
                    <a:pt x="40" y="0"/>
                  </a:moveTo>
                  <a:cubicBezTo>
                    <a:pt x="40" y="0"/>
                    <a:pt x="17" y="109"/>
                    <a:pt x="23" y="195"/>
                  </a:cubicBezTo>
                  <a:cubicBezTo>
                    <a:pt x="30" y="281"/>
                    <a:pt x="47" y="334"/>
                    <a:pt x="37" y="394"/>
                  </a:cubicBezTo>
                  <a:cubicBezTo>
                    <a:pt x="27" y="454"/>
                    <a:pt x="0" y="420"/>
                    <a:pt x="0" y="420"/>
                  </a:cubicBezTo>
                  <a:cubicBezTo>
                    <a:pt x="0" y="420"/>
                    <a:pt x="15" y="361"/>
                    <a:pt x="9" y="285"/>
                  </a:cubicBezTo>
                  <a:cubicBezTo>
                    <a:pt x="2" y="209"/>
                    <a:pt x="5" y="149"/>
                    <a:pt x="40" y="0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130"/>
            <p:cNvSpPr/>
            <p:nvPr/>
          </p:nvSpPr>
          <p:spPr bwMode="auto">
            <a:xfrm>
              <a:off x="9725227" y="4384462"/>
              <a:ext cx="141313" cy="327020"/>
            </a:xfrm>
            <a:custGeom>
              <a:avLst/>
              <a:gdLst>
                <a:gd name="T0" fmla="*/ 0 w 48"/>
                <a:gd name="T1" fmla="*/ 0 h 113"/>
                <a:gd name="T2" fmla="*/ 48 w 48"/>
                <a:gd name="T3" fmla="*/ 85 h 113"/>
                <a:gd name="T4" fmla="*/ 48 w 48"/>
                <a:gd name="T5" fmla="*/ 113 h 113"/>
                <a:gd name="T6" fmla="*/ 0 w 48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13">
                  <a:moveTo>
                    <a:pt x="0" y="0"/>
                  </a:moveTo>
                  <a:cubicBezTo>
                    <a:pt x="0" y="0"/>
                    <a:pt x="31" y="9"/>
                    <a:pt x="48" y="85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8" y="113"/>
                    <a:pt x="33" y="20"/>
                    <a:pt x="0" y="0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131"/>
            <p:cNvSpPr/>
            <p:nvPr/>
          </p:nvSpPr>
          <p:spPr bwMode="auto">
            <a:xfrm>
              <a:off x="9890092" y="4413857"/>
              <a:ext cx="208250" cy="475219"/>
            </a:xfrm>
            <a:custGeom>
              <a:avLst/>
              <a:gdLst>
                <a:gd name="T0" fmla="*/ 0 w 71"/>
                <a:gd name="T1" fmla="*/ 141 h 164"/>
                <a:gd name="T2" fmla="*/ 71 w 71"/>
                <a:gd name="T3" fmla="*/ 37 h 164"/>
                <a:gd name="T4" fmla="*/ 5 w 71"/>
                <a:gd name="T5" fmla="*/ 164 h 164"/>
                <a:gd name="T6" fmla="*/ 0 w 71"/>
                <a:gd name="T7" fmla="*/ 14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164">
                  <a:moveTo>
                    <a:pt x="0" y="141"/>
                  </a:moveTo>
                  <a:cubicBezTo>
                    <a:pt x="0" y="141"/>
                    <a:pt x="12" y="5"/>
                    <a:pt x="71" y="37"/>
                  </a:cubicBezTo>
                  <a:cubicBezTo>
                    <a:pt x="71" y="37"/>
                    <a:pt x="10" y="0"/>
                    <a:pt x="5" y="164"/>
                  </a:cubicBezTo>
                  <a:lnTo>
                    <a:pt x="0" y="141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132"/>
            <p:cNvSpPr/>
            <p:nvPr/>
          </p:nvSpPr>
          <p:spPr bwMode="auto">
            <a:xfrm>
              <a:off x="9555404" y="4526538"/>
              <a:ext cx="405344" cy="422553"/>
            </a:xfrm>
            <a:custGeom>
              <a:avLst/>
              <a:gdLst>
                <a:gd name="T0" fmla="*/ 112 w 138"/>
                <a:gd name="T1" fmla="*/ 18 h 146"/>
                <a:gd name="T2" fmla="*/ 78 w 138"/>
                <a:gd name="T3" fmla="*/ 110 h 146"/>
                <a:gd name="T4" fmla="*/ 58 w 138"/>
                <a:gd name="T5" fmla="*/ 146 h 146"/>
                <a:gd name="T6" fmla="*/ 112 w 138"/>
                <a:gd name="T7" fmla="*/ 1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146">
                  <a:moveTo>
                    <a:pt x="112" y="18"/>
                  </a:moveTo>
                  <a:cubicBezTo>
                    <a:pt x="112" y="18"/>
                    <a:pt x="138" y="52"/>
                    <a:pt x="78" y="110"/>
                  </a:cubicBezTo>
                  <a:cubicBezTo>
                    <a:pt x="78" y="110"/>
                    <a:pt x="60" y="131"/>
                    <a:pt x="58" y="146"/>
                  </a:cubicBezTo>
                  <a:cubicBezTo>
                    <a:pt x="58" y="146"/>
                    <a:pt x="0" y="0"/>
                    <a:pt x="112" y="18"/>
                  </a:cubicBezTo>
                  <a:close/>
                </a:path>
              </a:pathLst>
            </a:custGeom>
            <a:solidFill>
              <a:srgbClr val="A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133"/>
            <p:cNvSpPr/>
            <p:nvPr/>
          </p:nvSpPr>
          <p:spPr bwMode="auto">
            <a:xfrm>
              <a:off x="9769852" y="4004777"/>
              <a:ext cx="354521" cy="382135"/>
            </a:xfrm>
            <a:custGeom>
              <a:avLst/>
              <a:gdLst>
                <a:gd name="T0" fmla="*/ 28 w 121"/>
                <a:gd name="T1" fmla="*/ 105 h 132"/>
                <a:gd name="T2" fmla="*/ 85 w 121"/>
                <a:gd name="T3" fmla="*/ 100 h 132"/>
                <a:gd name="T4" fmla="*/ 121 w 121"/>
                <a:gd name="T5" fmla="*/ 5 h 132"/>
                <a:gd name="T6" fmla="*/ 4 w 121"/>
                <a:gd name="T7" fmla="*/ 58 h 132"/>
                <a:gd name="T8" fmla="*/ 12 w 121"/>
                <a:gd name="T9" fmla="*/ 86 h 132"/>
                <a:gd name="T10" fmla="*/ 47 w 121"/>
                <a:gd name="T11" fmla="*/ 70 h 132"/>
                <a:gd name="T12" fmla="*/ 28 w 121"/>
                <a:gd name="T13" fmla="*/ 10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32">
                  <a:moveTo>
                    <a:pt x="28" y="105"/>
                  </a:moveTo>
                  <a:cubicBezTo>
                    <a:pt x="28" y="105"/>
                    <a:pt x="59" y="132"/>
                    <a:pt x="85" y="100"/>
                  </a:cubicBezTo>
                  <a:cubicBezTo>
                    <a:pt x="111" y="67"/>
                    <a:pt x="121" y="5"/>
                    <a:pt x="121" y="5"/>
                  </a:cubicBezTo>
                  <a:cubicBezTo>
                    <a:pt x="121" y="5"/>
                    <a:pt x="18" y="0"/>
                    <a:pt x="4" y="58"/>
                  </a:cubicBezTo>
                  <a:cubicBezTo>
                    <a:pt x="4" y="58"/>
                    <a:pt x="0" y="84"/>
                    <a:pt x="12" y="86"/>
                  </a:cubicBezTo>
                  <a:cubicBezTo>
                    <a:pt x="47" y="70"/>
                    <a:pt x="47" y="70"/>
                    <a:pt x="47" y="70"/>
                  </a:cubicBezTo>
                  <a:lnTo>
                    <a:pt x="28" y="105"/>
                  </a:lnTo>
                  <a:close/>
                </a:path>
              </a:pathLst>
            </a:custGeom>
            <a:solidFill>
              <a:srgbClr val="A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134"/>
            <p:cNvSpPr>
              <a:spLocks noEditPoints="1"/>
            </p:cNvSpPr>
            <p:nvPr/>
          </p:nvSpPr>
          <p:spPr bwMode="auto">
            <a:xfrm>
              <a:off x="9772331" y="4010901"/>
              <a:ext cx="360719" cy="335593"/>
            </a:xfrm>
            <a:custGeom>
              <a:avLst/>
              <a:gdLst>
                <a:gd name="T0" fmla="*/ 55 w 123"/>
                <a:gd name="T1" fmla="*/ 116 h 116"/>
                <a:gd name="T2" fmla="*/ 25 w 123"/>
                <a:gd name="T3" fmla="*/ 105 h 116"/>
                <a:gd name="T4" fmla="*/ 23 w 123"/>
                <a:gd name="T5" fmla="*/ 103 h 116"/>
                <a:gd name="T6" fmla="*/ 40 w 123"/>
                <a:gd name="T7" fmla="*/ 74 h 116"/>
                <a:gd name="T8" fmla="*/ 12 w 123"/>
                <a:gd name="T9" fmla="*/ 87 h 116"/>
                <a:gd name="T10" fmla="*/ 11 w 123"/>
                <a:gd name="T11" fmla="*/ 87 h 116"/>
                <a:gd name="T12" fmla="*/ 1 w 123"/>
                <a:gd name="T13" fmla="*/ 77 h 116"/>
                <a:gd name="T14" fmla="*/ 0 w 123"/>
                <a:gd name="T15" fmla="*/ 64 h 116"/>
                <a:gd name="T16" fmla="*/ 0 w 123"/>
                <a:gd name="T17" fmla="*/ 56 h 116"/>
                <a:gd name="T18" fmla="*/ 0 w 123"/>
                <a:gd name="T19" fmla="*/ 56 h 116"/>
                <a:gd name="T20" fmla="*/ 0 w 123"/>
                <a:gd name="T21" fmla="*/ 56 h 116"/>
                <a:gd name="T22" fmla="*/ 53 w 123"/>
                <a:gd name="T23" fmla="*/ 8 h 116"/>
                <a:gd name="T24" fmla="*/ 114 w 123"/>
                <a:gd name="T25" fmla="*/ 0 h 116"/>
                <a:gd name="T26" fmla="*/ 120 w 123"/>
                <a:gd name="T27" fmla="*/ 0 h 116"/>
                <a:gd name="T28" fmla="*/ 123 w 123"/>
                <a:gd name="T29" fmla="*/ 0 h 116"/>
                <a:gd name="T30" fmla="*/ 123 w 123"/>
                <a:gd name="T31" fmla="*/ 3 h 116"/>
                <a:gd name="T32" fmla="*/ 86 w 123"/>
                <a:gd name="T33" fmla="*/ 99 h 116"/>
                <a:gd name="T34" fmla="*/ 55 w 123"/>
                <a:gd name="T35" fmla="*/ 116 h 116"/>
                <a:gd name="T36" fmla="*/ 36 w 123"/>
                <a:gd name="T37" fmla="*/ 106 h 116"/>
                <a:gd name="T38" fmla="*/ 55 w 123"/>
                <a:gd name="T39" fmla="*/ 111 h 116"/>
                <a:gd name="T40" fmla="*/ 82 w 123"/>
                <a:gd name="T41" fmla="*/ 96 h 116"/>
                <a:gd name="T42" fmla="*/ 109 w 123"/>
                <a:gd name="T43" fmla="*/ 37 h 116"/>
                <a:gd name="T44" fmla="*/ 117 w 123"/>
                <a:gd name="T45" fmla="*/ 5 h 116"/>
                <a:gd name="T46" fmla="*/ 114 w 123"/>
                <a:gd name="T47" fmla="*/ 5 h 116"/>
                <a:gd name="T48" fmla="*/ 55 w 123"/>
                <a:gd name="T49" fmla="*/ 13 h 116"/>
                <a:gd name="T50" fmla="*/ 5 w 123"/>
                <a:gd name="T51" fmla="*/ 57 h 116"/>
                <a:gd name="T52" fmla="*/ 5 w 123"/>
                <a:gd name="T53" fmla="*/ 64 h 116"/>
                <a:gd name="T54" fmla="*/ 7 w 123"/>
                <a:gd name="T55" fmla="*/ 76 h 116"/>
                <a:gd name="T56" fmla="*/ 11 w 123"/>
                <a:gd name="T57" fmla="*/ 81 h 116"/>
                <a:gd name="T58" fmla="*/ 52 w 123"/>
                <a:gd name="T59" fmla="*/ 62 h 116"/>
                <a:gd name="T60" fmla="*/ 30 w 123"/>
                <a:gd name="T61" fmla="*/ 102 h 116"/>
                <a:gd name="T62" fmla="*/ 36 w 123"/>
                <a:gd name="T63" fmla="*/ 10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" h="116">
                  <a:moveTo>
                    <a:pt x="55" y="116"/>
                  </a:moveTo>
                  <a:cubicBezTo>
                    <a:pt x="38" y="116"/>
                    <a:pt x="25" y="105"/>
                    <a:pt x="25" y="105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6" y="86"/>
                    <a:pt x="3" y="82"/>
                    <a:pt x="1" y="77"/>
                  </a:cubicBezTo>
                  <a:cubicBezTo>
                    <a:pt x="0" y="73"/>
                    <a:pt x="0" y="68"/>
                    <a:pt x="0" y="64"/>
                  </a:cubicBezTo>
                  <a:cubicBezTo>
                    <a:pt x="0" y="59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6" y="29"/>
                    <a:pt x="30" y="15"/>
                    <a:pt x="53" y="8"/>
                  </a:cubicBezTo>
                  <a:cubicBezTo>
                    <a:pt x="77" y="1"/>
                    <a:pt x="102" y="0"/>
                    <a:pt x="114" y="0"/>
                  </a:cubicBezTo>
                  <a:cubicBezTo>
                    <a:pt x="118" y="0"/>
                    <a:pt x="120" y="0"/>
                    <a:pt x="12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3" y="3"/>
                    <a:pt x="113" y="66"/>
                    <a:pt x="86" y="99"/>
                  </a:cubicBezTo>
                  <a:cubicBezTo>
                    <a:pt x="76" y="112"/>
                    <a:pt x="65" y="116"/>
                    <a:pt x="55" y="116"/>
                  </a:cubicBezTo>
                  <a:close/>
                  <a:moveTo>
                    <a:pt x="36" y="106"/>
                  </a:moveTo>
                  <a:cubicBezTo>
                    <a:pt x="41" y="108"/>
                    <a:pt x="48" y="111"/>
                    <a:pt x="55" y="111"/>
                  </a:cubicBezTo>
                  <a:cubicBezTo>
                    <a:pt x="63" y="111"/>
                    <a:pt x="72" y="108"/>
                    <a:pt x="82" y="96"/>
                  </a:cubicBezTo>
                  <a:cubicBezTo>
                    <a:pt x="94" y="80"/>
                    <a:pt x="103" y="57"/>
                    <a:pt x="109" y="37"/>
                  </a:cubicBezTo>
                  <a:cubicBezTo>
                    <a:pt x="113" y="23"/>
                    <a:pt x="116" y="11"/>
                    <a:pt x="117" y="5"/>
                  </a:cubicBezTo>
                  <a:cubicBezTo>
                    <a:pt x="116" y="5"/>
                    <a:pt x="115" y="5"/>
                    <a:pt x="114" y="5"/>
                  </a:cubicBezTo>
                  <a:cubicBezTo>
                    <a:pt x="103" y="5"/>
                    <a:pt x="78" y="6"/>
                    <a:pt x="55" y="13"/>
                  </a:cubicBezTo>
                  <a:cubicBezTo>
                    <a:pt x="32" y="20"/>
                    <a:pt x="11" y="33"/>
                    <a:pt x="5" y="57"/>
                  </a:cubicBezTo>
                  <a:cubicBezTo>
                    <a:pt x="5" y="57"/>
                    <a:pt x="5" y="60"/>
                    <a:pt x="5" y="64"/>
                  </a:cubicBezTo>
                  <a:cubicBezTo>
                    <a:pt x="5" y="68"/>
                    <a:pt x="5" y="72"/>
                    <a:pt x="7" y="76"/>
                  </a:cubicBezTo>
                  <a:cubicBezTo>
                    <a:pt x="8" y="79"/>
                    <a:pt x="9" y="80"/>
                    <a:pt x="11" y="8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2" y="103"/>
                    <a:pt x="34" y="104"/>
                    <a:pt x="36" y="106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135"/>
            <p:cNvSpPr/>
            <p:nvPr/>
          </p:nvSpPr>
          <p:spPr bwMode="auto">
            <a:xfrm>
              <a:off x="9890092" y="4364866"/>
              <a:ext cx="418979" cy="486243"/>
            </a:xfrm>
            <a:custGeom>
              <a:avLst/>
              <a:gdLst>
                <a:gd name="T0" fmla="*/ 56 w 143"/>
                <a:gd name="T1" fmla="*/ 16 h 168"/>
                <a:gd name="T2" fmla="*/ 143 w 143"/>
                <a:gd name="T3" fmla="*/ 168 h 168"/>
                <a:gd name="T4" fmla="*/ 65 w 143"/>
                <a:gd name="T5" fmla="*/ 108 h 168"/>
                <a:gd name="T6" fmla="*/ 29 w 143"/>
                <a:gd name="T7" fmla="*/ 43 h 168"/>
                <a:gd name="T8" fmla="*/ 76 w 143"/>
                <a:gd name="T9" fmla="*/ 61 h 168"/>
                <a:gd name="T10" fmla="*/ 56 w 143"/>
                <a:gd name="T11" fmla="*/ 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168">
                  <a:moveTo>
                    <a:pt x="56" y="16"/>
                  </a:moveTo>
                  <a:cubicBezTo>
                    <a:pt x="56" y="16"/>
                    <a:pt x="132" y="0"/>
                    <a:pt x="143" y="168"/>
                  </a:cubicBezTo>
                  <a:cubicBezTo>
                    <a:pt x="143" y="168"/>
                    <a:pt x="105" y="130"/>
                    <a:pt x="65" y="108"/>
                  </a:cubicBezTo>
                  <a:cubicBezTo>
                    <a:pt x="25" y="85"/>
                    <a:pt x="0" y="49"/>
                    <a:pt x="29" y="43"/>
                  </a:cubicBezTo>
                  <a:cubicBezTo>
                    <a:pt x="29" y="43"/>
                    <a:pt x="60" y="40"/>
                    <a:pt x="76" y="61"/>
                  </a:cubicBezTo>
                  <a:cubicBezTo>
                    <a:pt x="76" y="61"/>
                    <a:pt x="33" y="25"/>
                    <a:pt x="56" y="16"/>
                  </a:cubicBezTo>
                </a:path>
              </a:pathLst>
            </a:custGeom>
            <a:solidFill>
              <a:srgbClr val="A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136"/>
            <p:cNvSpPr/>
            <p:nvPr/>
          </p:nvSpPr>
          <p:spPr bwMode="auto">
            <a:xfrm>
              <a:off x="9546727" y="4350168"/>
              <a:ext cx="290063" cy="225362"/>
            </a:xfrm>
            <a:custGeom>
              <a:avLst/>
              <a:gdLst>
                <a:gd name="T0" fmla="*/ 72 w 99"/>
                <a:gd name="T1" fmla="*/ 7 h 78"/>
                <a:gd name="T2" fmla="*/ 45 w 99"/>
                <a:gd name="T3" fmla="*/ 45 h 78"/>
                <a:gd name="T4" fmla="*/ 18 w 99"/>
                <a:gd name="T5" fmla="*/ 78 h 78"/>
                <a:gd name="T6" fmla="*/ 43 w 99"/>
                <a:gd name="T7" fmla="*/ 0 h 78"/>
                <a:gd name="T8" fmla="*/ 47 w 99"/>
                <a:gd name="T9" fmla="*/ 20 h 78"/>
                <a:gd name="T10" fmla="*/ 72 w 99"/>
                <a:gd name="T11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78">
                  <a:moveTo>
                    <a:pt x="72" y="7"/>
                  </a:moveTo>
                  <a:cubicBezTo>
                    <a:pt x="72" y="7"/>
                    <a:pt x="99" y="11"/>
                    <a:pt x="45" y="45"/>
                  </a:cubicBezTo>
                  <a:cubicBezTo>
                    <a:pt x="45" y="45"/>
                    <a:pt x="20" y="63"/>
                    <a:pt x="18" y="78"/>
                  </a:cubicBezTo>
                  <a:cubicBezTo>
                    <a:pt x="18" y="78"/>
                    <a:pt x="0" y="22"/>
                    <a:pt x="43" y="0"/>
                  </a:cubicBezTo>
                  <a:cubicBezTo>
                    <a:pt x="43" y="0"/>
                    <a:pt x="58" y="2"/>
                    <a:pt x="47" y="20"/>
                  </a:cubicBezTo>
                  <a:cubicBezTo>
                    <a:pt x="47" y="20"/>
                    <a:pt x="63" y="0"/>
                    <a:pt x="72" y="7"/>
                  </a:cubicBezTo>
                  <a:close/>
                </a:path>
              </a:pathLst>
            </a:custGeom>
            <a:solidFill>
              <a:srgbClr val="D7E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137"/>
            <p:cNvSpPr>
              <a:spLocks noEditPoints="1"/>
            </p:cNvSpPr>
            <p:nvPr/>
          </p:nvSpPr>
          <p:spPr bwMode="auto">
            <a:xfrm>
              <a:off x="9673164" y="4564507"/>
              <a:ext cx="234282" cy="416429"/>
            </a:xfrm>
            <a:custGeom>
              <a:avLst/>
              <a:gdLst>
                <a:gd name="T0" fmla="*/ 15 w 80"/>
                <a:gd name="T1" fmla="*/ 134 h 144"/>
                <a:gd name="T2" fmla="*/ 0 w 80"/>
                <a:gd name="T3" fmla="*/ 60 h 144"/>
                <a:gd name="T4" fmla="*/ 11 w 80"/>
                <a:gd name="T5" fmla="*/ 19 h 144"/>
                <a:gd name="T6" fmla="*/ 54 w 80"/>
                <a:gd name="T7" fmla="*/ 0 h 144"/>
                <a:gd name="T8" fmla="*/ 72 w 80"/>
                <a:gd name="T9" fmla="*/ 2 h 144"/>
                <a:gd name="T10" fmla="*/ 72 w 80"/>
                <a:gd name="T11" fmla="*/ 5 h 144"/>
                <a:gd name="T12" fmla="*/ 72 w 80"/>
                <a:gd name="T13" fmla="*/ 2 h 144"/>
                <a:gd name="T14" fmla="*/ 73 w 80"/>
                <a:gd name="T15" fmla="*/ 2 h 144"/>
                <a:gd name="T16" fmla="*/ 74 w 80"/>
                <a:gd name="T17" fmla="*/ 3 h 144"/>
                <a:gd name="T18" fmla="*/ 80 w 80"/>
                <a:gd name="T19" fmla="*/ 26 h 144"/>
                <a:gd name="T20" fmla="*/ 40 w 80"/>
                <a:gd name="T21" fmla="*/ 99 h 144"/>
                <a:gd name="T22" fmla="*/ 31 w 80"/>
                <a:gd name="T23" fmla="*/ 111 h 144"/>
                <a:gd name="T24" fmla="*/ 21 w 80"/>
                <a:gd name="T25" fmla="*/ 134 h 144"/>
                <a:gd name="T26" fmla="*/ 19 w 80"/>
                <a:gd name="T27" fmla="*/ 144 h 144"/>
                <a:gd name="T28" fmla="*/ 15 w 80"/>
                <a:gd name="T29" fmla="*/ 134 h 144"/>
                <a:gd name="T30" fmla="*/ 16 w 80"/>
                <a:gd name="T31" fmla="*/ 22 h 144"/>
                <a:gd name="T32" fmla="*/ 6 w 80"/>
                <a:gd name="T33" fmla="*/ 60 h 144"/>
                <a:gd name="T34" fmla="*/ 13 w 80"/>
                <a:gd name="T35" fmla="*/ 109 h 144"/>
                <a:gd name="T36" fmla="*/ 18 w 80"/>
                <a:gd name="T37" fmla="*/ 124 h 144"/>
                <a:gd name="T38" fmla="*/ 36 w 80"/>
                <a:gd name="T39" fmla="*/ 95 h 144"/>
                <a:gd name="T40" fmla="*/ 75 w 80"/>
                <a:gd name="T41" fmla="*/ 26 h 144"/>
                <a:gd name="T42" fmla="*/ 70 w 80"/>
                <a:gd name="T43" fmla="*/ 7 h 144"/>
                <a:gd name="T44" fmla="*/ 70 w 80"/>
                <a:gd name="T45" fmla="*/ 7 h 144"/>
                <a:gd name="T46" fmla="*/ 54 w 80"/>
                <a:gd name="T47" fmla="*/ 6 h 144"/>
                <a:gd name="T48" fmla="*/ 16 w 80"/>
                <a:gd name="T49" fmla="*/ 2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144">
                  <a:moveTo>
                    <a:pt x="15" y="134"/>
                  </a:moveTo>
                  <a:cubicBezTo>
                    <a:pt x="15" y="134"/>
                    <a:pt x="0" y="96"/>
                    <a:pt x="0" y="60"/>
                  </a:cubicBezTo>
                  <a:cubicBezTo>
                    <a:pt x="0" y="45"/>
                    <a:pt x="3" y="30"/>
                    <a:pt x="11" y="19"/>
                  </a:cubicBezTo>
                  <a:cubicBezTo>
                    <a:pt x="19" y="8"/>
                    <a:pt x="33" y="0"/>
                    <a:pt x="54" y="0"/>
                  </a:cubicBezTo>
                  <a:cubicBezTo>
                    <a:pt x="59" y="0"/>
                    <a:pt x="65" y="1"/>
                    <a:pt x="72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80" y="11"/>
                    <a:pt x="80" y="26"/>
                  </a:cubicBezTo>
                  <a:cubicBezTo>
                    <a:pt x="80" y="43"/>
                    <a:pt x="72" y="68"/>
                    <a:pt x="40" y="99"/>
                  </a:cubicBezTo>
                  <a:cubicBezTo>
                    <a:pt x="40" y="99"/>
                    <a:pt x="36" y="104"/>
                    <a:pt x="31" y="111"/>
                  </a:cubicBezTo>
                  <a:cubicBezTo>
                    <a:pt x="27" y="118"/>
                    <a:pt x="22" y="127"/>
                    <a:pt x="21" y="134"/>
                  </a:cubicBezTo>
                  <a:cubicBezTo>
                    <a:pt x="19" y="144"/>
                    <a:pt x="19" y="144"/>
                    <a:pt x="19" y="144"/>
                  </a:cubicBezTo>
                  <a:lnTo>
                    <a:pt x="15" y="134"/>
                  </a:lnTo>
                  <a:close/>
                  <a:moveTo>
                    <a:pt x="16" y="22"/>
                  </a:moveTo>
                  <a:cubicBezTo>
                    <a:pt x="8" y="32"/>
                    <a:pt x="6" y="46"/>
                    <a:pt x="6" y="60"/>
                  </a:cubicBezTo>
                  <a:cubicBezTo>
                    <a:pt x="6" y="77"/>
                    <a:pt x="9" y="95"/>
                    <a:pt x="13" y="109"/>
                  </a:cubicBezTo>
                  <a:cubicBezTo>
                    <a:pt x="15" y="115"/>
                    <a:pt x="16" y="120"/>
                    <a:pt x="18" y="124"/>
                  </a:cubicBezTo>
                  <a:cubicBezTo>
                    <a:pt x="23" y="110"/>
                    <a:pt x="36" y="96"/>
                    <a:pt x="36" y="95"/>
                  </a:cubicBezTo>
                  <a:cubicBezTo>
                    <a:pt x="68" y="65"/>
                    <a:pt x="75" y="41"/>
                    <a:pt x="75" y="26"/>
                  </a:cubicBezTo>
                  <a:cubicBezTo>
                    <a:pt x="75" y="16"/>
                    <a:pt x="72" y="10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4" y="6"/>
                    <a:pt x="59" y="6"/>
                    <a:pt x="54" y="6"/>
                  </a:cubicBezTo>
                  <a:cubicBezTo>
                    <a:pt x="34" y="6"/>
                    <a:pt x="23" y="12"/>
                    <a:pt x="16" y="22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138"/>
            <p:cNvSpPr>
              <a:spLocks noEditPoints="1"/>
            </p:cNvSpPr>
            <p:nvPr/>
          </p:nvSpPr>
          <p:spPr bwMode="auto">
            <a:xfrm>
              <a:off x="9928519" y="4401609"/>
              <a:ext cx="389229" cy="469096"/>
            </a:xfrm>
            <a:custGeom>
              <a:avLst/>
              <a:gdLst>
                <a:gd name="T0" fmla="*/ 128 w 133"/>
                <a:gd name="T1" fmla="*/ 157 h 162"/>
                <a:gd name="T2" fmla="*/ 104 w 133"/>
                <a:gd name="T3" fmla="*/ 135 h 162"/>
                <a:gd name="T4" fmla="*/ 50 w 133"/>
                <a:gd name="T5" fmla="*/ 97 h 162"/>
                <a:gd name="T6" fmla="*/ 1 w 133"/>
                <a:gd name="T7" fmla="*/ 43 h 162"/>
                <a:gd name="T8" fmla="*/ 15 w 133"/>
                <a:gd name="T9" fmla="*/ 27 h 162"/>
                <a:gd name="T10" fmla="*/ 16 w 133"/>
                <a:gd name="T11" fmla="*/ 27 h 162"/>
                <a:gd name="T12" fmla="*/ 16 w 133"/>
                <a:gd name="T13" fmla="*/ 27 h 162"/>
                <a:gd name="T14" fmla="*/ 19 w 133"/>
                <a:gd name="T15" fmla="*/ 27 h 162"/>
                <a:gd name="T16" fmla="*/ 43 w 133"/>
                <a:gd name="T17" fmla="*/ 31 h 162"/>
                <a:gd name="T18" fmla="*/ 34 w 133"/>
                <a:gd name="T19" fmla="*/ 11 h 162"/>
                <a:gd name="T20" fmla="*/ 42 w 133"/>
                <a:gd name="T21" fmla="*/ 0 h 162"/>
                <a:gd name="T22" fmla="*/ 42 w 133"/>
                <a:gd name="T23" fmla="*/ 0 h 162"/>
                <a:gd name="T24" fmla="*/ 42 w 133"/>
                <a:gd name="T25" fmla="*/ 0 h 162"/>
                <a:gd name="T26" fmla="*/ 48 w 133"/>
                <a:gd name="T27" fmla="*/ 0 h 162"/>
                <a:gd name="T28" fmla="*/ 133 w 133"/>
                <a:gd name="T29" fmla="*/ 155 h 162"/>
                <a:gd name="T30" fmla="*/ 133 w 133"/>
                <a:gd name="T31" fmla="*/ 162 h 162"/>
                <a:gd name="T32" fmla="*/ 128 w 133"/>
                <a:gd name="T33" fmla="*/ 157 h 162"/>
                <a:gd name="T34" fmla="*/ 6 w 133"/>
                <a:gd name="T35" fmla="*/ 43 h 162"/>
                <a:gd name="T36" fmla="*/ 53 w 133"/>
                <a:gd name="T37" fmla="*/ 92 h 162"/>
                <a:gd name="T38" fmla="*/ 127 w 133"/>
                <a:gd name="T39" fmla="*/ 148 h 162"/>
                <a:gd name="T40" fmla="*/ 48 w 133"/>
                <a:gd name="T41" fmla="*/ 5 h 162"/>
                <a:gd name="T42" fmla="*/ 44 w 133"/>
                <a:gd name="T43" fmla="*/ 6 h 162"/>
                <a:gd name="T44" fmla="*/ 39 w 133"/>
                <a:gd name="T45" fmla="*/ 11 h 162"/>
                <a:gd name="T46" fmla="*/ 52 w 133"/>
                <a:gd name="T47" fmla="*/ 33 h 162"/>
                <a:gd name="T48" fmla="*/ 56 w 133"/>
                <a:gd name="T49" fmla="*/ 37 h 162"/>
                <a:gd name="T50" fmla="*/ 65 w 133"/>
                <a:gd name="T51" fmla="*/ 46 h 162"/>
                <a:gd name="T52" fmla="*/ 61 w 133"/>
                <a:gd name="T53" fmla="*/ 50 h 162"/>
                <a:gd name="T54" fmla="*/ 52 w 133"/>
                <a:gd name="T55" fmla="*/ 41 h 162"/>
                <a:gd name="T56" fmla="*/ 19 w 133"/>
                <a:gd name="T57" fmla="*/ 32 h 162"/>
                <a:gd name="T58" fmla="*/ 16 w 133"/>
                <a:gd name="T59" fmla="*/ 32 h 162"/>
                <a:gd name="T60" fmla="*/ 6 w 133"/>
                <a:gd name="T61" fmla="*/ 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3" h="162">
                  <a:moveTo>
                    <a:pt x="128" y="157"/>
                  </a:moveTo>
                  <a:cubicBezTo>
                    <a:pt x="128" y="157"/>
                    <a:pt x="119" y="147"/>
                    <a:pt x="104" y="135"/>
                  </a:cubicBezTo>
                  <a:cubicBezTo>
                    <a:pt x="90" y="123"/>
                    <a:pt x="70" y="108"/>
                    <a:pt x="50" y="97"/>
                  </a:cubicBezTo>
                  <a:cubicBezTo>
                    <a:pt x="22" y="81"/>
                    <a:pt x="1" y="59"/>
                    <a:pt x="1" y="43"/>
                  </a:cubicBezTo>
                  <a:cubicBezTo>
                    <a:pt x="0" y="35"/>
                    <a:pt x="6" y="29"/>
                    <a:pt x="15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7" y="27"/>
                    <a:pt x="19" y="27"/>
                  </a:cubicBezTo>
                  <a:cubicBezTo>
                    <a:pt x="23" y="27"/>
                    <a:pt x="33" y="27"/>
                    <a:pt x="43" y="31"/>
                  </a:cubicBezTo>
                  <a:cubicBezTo>
                    <a:pt x="38" y="25"/>
                    <a:pt x="34" y="18"/>
                    <a:pt x="34" y="11"/>
                  </a:cubicBezTo>
                  <a:cubicBezTo>
                    <a:pt x="33" y="7"/>
                    <a:pt x="36" y="2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4" y="0"/>
                    <a:pt x="48" y="0"/>
                  </a:cubicBezTo>
                  <a:cubicBezTo>
                    <a:pt x="67" y="0"/>
                    <a:pt x="124" y="13"/>
                    <a:pt x="133" y="155"/>
                  </a:cubicBezTo>
                  <a:cubicBezTo>
                    <a:pt x="133" y="162"/>
                    <a:pt x="133" y="162"/>
                    <a:pt x="133" y="162"/>
                  </a:cubicBezTo>
                  <a:cubicBezTo>
                    <a:pt x="128" y="157"/>
                    <a:pt x="128" y="157"/>
                    <a:pt x="128" y="157"/>
                  </a:cubicBezTo>
                  <a:moveTo>
                    <a:pt x="6" y="43"/>
                  </a:moveTo>
                  <a:cubicBezTo>
                    <a:pt x="6" y="55"/>
                    <a:pt x="25" y="77"/>
                    <a:pt x="53" y="92"/>
                  </a:cubicBezTo>
                  <a:cubicBezTo>
                    <a:pt x="85" y="110"/>
                    <a:pt x="115" y="137"/>
                    <a:pt x="127" y="148"/>
                  </a:cubicBezTo>
                  <a:cubicBezTo>
                    <a:pt x="116" y="14"/>
                    <a:pt x="63" y="5"/>
                    <a:pt x="48" y="5"/>
                  </a:cubicBezTo>
                  <a:cubicBezTo>
                    <a:pt x="46" y="5"/>
                    <a:pt x="44" y="5"/>
                    <a:pt x="44" y="6"/>
                  </a:cubicBezTo>
                  <a:cubicBezTo>
                    <a:pt x="40" y="7"/>
                    <a:pt x="39" y="9"/>
                    <a:pt x="39" y="11"/>
                  </a:cubicBezTo>
                  <a:cubicBezTo>
                    <a:pt x="39" y="17"/>
                    <a:pt x="45" y="26"/>
                    <a:pt x="52" y="33"/>
                  </a:cubicBezTo>
                  <a:cubicBezTo>
                    <a:pt x="53" y="34"/>
                    <a:pt x="54" y="36"/>
                    <a:pt x="56" y="37"/>
                  </a:cubicBezTo>
                  <a:cubicBezTo>
                    <a:pt x="59" y="40"/>
                    <a:pt x="62" y="42"/>
                    <a:pt x="65" y="46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57" y="46"/>
                    <a:pt x="52" y="41"/>
                  </a:cubicBezTo>
                  <a:cubicBezTo>
                    <a:pt x="40" y="33"/>
                    <a:pt x="25" y="32"/>
                    <a:pt x="19" y="32"/>
                  </a:cubicBezTo>
                  <a:cubicBezTo>
                    <a:pt x="18" y="32"/>
                    <a:pt x="17" y="32"/>
                    <a:pt x="16" y="32"/>
                  </a:cubicBezTo>
                  <a:cubicBezTo>
                    <a:pt x="8" y="35"/>
                    <a:pt x="6" y="38"/>
                    <a:pt x="6" y="43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139"/>
            <p:cNvSpPr>
              <a:spLocks noEditPoints="1"/>
            </p:cNvSpPr>
            <p:nvPr/>
          </p:nvSpPr>
          <p:spPr bwMode="auto">
            <a:xfrm>
              <a:off x="9582675" y="4341595"/>
              <a:ext cx="202053" cy="236385"/>
            </a:xfrm>
            <a:custGeom>
              <a:avLst/>
              <a:gdLst>
                <a:gd name="T0" fmla="*/ 0 w 69"/>
                <a:gd name="T1" fmla="*/ 55 h 82"/>
                <a:gd name="T2" fmla="*/ 30 w 69"/>
                <a:gd name="T3" fmla="*/ 1 h 82"/>
                <a:gd name="T4" fmla="*/ 30 w 69"/>
                <a:gd name="T5" fmla="*/ 0 h 82"/>
                <a:gd name="T6" fmla="*/ 31 w 69"/>
                <a:gd name="T7" fmla="*/ 0 h 82"/>
                <a:gd name="T8" fmla="*/ 36 w 69"/>
                <a:gd name="T9" fmla="*/ 2 h 82"/>
                <a:gd name="T10" fmla="*/ 42 w 69"/>
                <a:gd name="T11" fmla="*/ 12 h 82"/>
                <a:gd name="T12" fmla="*/ 42 w 69"/>
                <a:gd name="T13" fmla="*/ 12 h 82"/>
                <a:gd name="T14" fmla="*/ 56 w 69"/>
                <a:gd name="T15" fmla="*/ 6 h 82"/>
                <a:gd name="T16" fmla="*/ 61 w 69"/>
                <a:gd name="T17" fmla="*/ 7 h 82"/>
                <a:gd name="T18" fmla="*/ 65 w 69"/>
                <a:gd name="T19" fmla="*/ 8 h 82"/>
                <a:gd name="T20" fmla="*/ 69 w 69"/>
                <a:gd name="T21" fmla="*/ 16 h 82"/>
                <a:gd name="T22" fmla="*/ 35 w 69"/>
                <a:gd name="T23" fmla="*/ 50 h 82"/>
                <a:gd name="T24" fmla="*/ 22 w 69"/>
                <a:gd name="T25" fmla="*/ 60 h 82"/>
                <a:gd name="T26" fmla="*/ 9 w 69"/>
                <a:gd name="T27" fmla="*/ 82 h 82"/>
                <a:gd name="T28" fmla="*/ 4 w 69"/>
                <a:gd name="T29" fmla="*/ 82 h 82"/>
                <a:gd name="T30" fmla="*/ 0 w 69"/>
                <a:gd name="T31" fmla="*/ 55 h 82"/>
                <a:gd name="T32" fmla="*/ 5 w 69"/>
                <a:gd name="T33" fmla="*/ 55 h 82"/>
                <a:gd name="T34" fmla="*/ 7 w 69"/>
                <a:gd name="T35" fmla="*/ 72 h 82"/>
                <a:gd name="T36" fmla="*/ 32 w 69"/>
                <a:gd name="T37" fmla="*/ 45 h 82"/>
                <a:gd name="T38" fmla="*/ 64 w 69"/>
                <a:gd name="T39" fmla="*/ 16 h 82"/>
                <a:gd name="T40" fmla="*/ 60 w 69"/>
                <a:gd name="T41" fmla="*/ 13 h 82"/>
                <a:gd name="T42" fmla="*/ 59 w 69"/>
                <a:gd name="T43" fmla="*/ 12 h 82"/>
                <a:gd name="T44" fmla="*/ 60 w 69"/>
                <a:gd name="T45" fmla="*/ 10 h 82"/>
                <a:gd name="T46" fmla="*/ 62 w 69"/>
                <a:gd name="T47" fmla="*/ 7 h 82"/>
                <a:gd name="T48" fmla="*/ 60 w 69"/>
                <a:gd name="T49" fmla="*/ 10 h 82"/>
                <a:gd name="T50" fmla="*/ 59 w 69"/>
                <a:gd name="T51" fmla="*/ 12 h 82"/>
                <a:gd name="T52" fmla="*/ 59 w 69"/>
                <a:gd name="T53" fmla="*/ 12 h 82"/>
                <a:gd name="T54" fmla="*/ 58 w 69"/>
                <a:gd name="T55" fmla="*/ 12 h 82"/>
                <a:gd name="T56" fmla="*/ 56 w 69"/>
                <a:gd name="T57" fmla="*/ 11 h 82"/>
                <a:gd name="T58" fmla="*/ 44 w 69"/>
                <a:gd name="T59" fmla="*/ 18 h 82"/>
                <a:gd name="T60" fmla="*/ 37 w 69"/>
                <a:gd name="T61" fmla="*/ 25 h 82"/>
                <a:gd name="T62" fmla="*/ 33 w 69"/>
                <a:gd name="T63" fmla="*/ 22 h 82"/>
                <a:gd name="T64" fmla="*/ 37 w 69"/>
                <a:gd name="T65" fmla="*/ 12 h 82"/>
                <a:gd name="T66" fmla="*/ 31 w 69"/>
                <a:gd name="T67" fmla="*/ 6 h 82"/>
                <a:gd name="T68" fmla="*/ 31 w 69"/>
                <a:gd name="T69" fmla="*/ 6 h 82"/>
                <a:gd name="T70" fmla="*/ 5 w 69"/>
                <a:gd name="T71" fmla="*/ 5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82">
                  <a:moveTo>
                    <a:pt x="0" y="55"/>
                  </a:moveTo>
                  <a:cubicBezTo>
                    <a:pt x="0" y="37"/>
                    <a:pt x="5" y="13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4" y="1"/>
                    <a:pt x="36" y="2"/>
                  </a:cubicBezTo>
                  <a:cubicBezTo>
                    <a:pt x="39" y="4"/>
                    <a:pt x="42" y="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6" y="9"/>
                    <a:pt x="51" y="6"/>
                    <a:pt x="56" y="6"/>
                  </a:cubicBezTo>
                  <a:cubicBezTo>
                    <a:pt x="57" y="6"/>
                    <a:pt x="59" y="6"/>
                    <a:pt x="61" y="7"/>
                  </a:cubicBezTo>
                  <a:cubicBezTo>
                    <a:pt x="62" y="7"/>
                    <a:pt x="63" y="8"/>
                    <a:pt x="65" y="8"/>
                  </a:cubicBezTo>
                  <a:cubicBezTo>
                    <a:pt x="67" y="10"/>
                    <a:pt x="69" y="12"/>
                    <a:pt x="69" y="16"/>
                  </a:cubicBezTo>
                  <a:cubicBezTo>
                    <a:pt x="69" y="24"/>
                    <a:pt x="61" y="33"/>
                    <a:pt x="35" y="50"/>
                  </a:cubicBezTo>
                  <a:cubicBezTo>
                    <a:pt x="35" y="50"/>
                    <a:pt x="29" y="54"/>
                    <a:pt x="22" y="60"/>
                  </a:cubicBezTo>
                  <a:cubicBezTo>
                    <a:pt x="16" y="67"/>
                    <a:pt x="10" y="75"/>
                    <a:pt x="9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0" y="70"/>
                    <a:pt x="0" y="55"/>
                  </a:cubicBezTo>
                  <a:close/>
                  <a:moveTo>
                    <a:pt x="5" y="55"/>
                  </a:moveTo>
                  <a:cubicBezTo>
                    <a:pt x="5" y="61"/>
                    <a:pt x="6" y="67"/>
                    <a:pt x="7" y="72"/>
                  </a:cubicBezTo>
                  <a:cubicBezTo>
                    <a:pt x="14" y="58"/>
                    <a:pt x="31" y="46"/>
                    <a:pt x="32" y="45"/>
                  </a:cubicBezTo>
                  <a:cubicBezTo>
                    <a:pt x="58" y="29"/>
                    <a:pt x="64" y="19"/>
                    <a:pt x="64" y="16"/>
                  </a:cubicBezTo>
                  <a:cubicBezTo>
                    <a:pt x="64" y="14"/>
                    <a:pt x="62" y="13"/>
                    <a:pt x="60" y="13"/>
                  </a:cubicBezTo>
                  <a:cubicBezTo>
                    <a:pt x="60" y="12"/>
                    <a:pt x="59" y="12"/>
                    <a:pt x="59" y="12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7" y="11"/>
                    <a:pt x="57" y="11"/>
                    <a:pt x="56" y="11"/>
                  </a:cubicBezTo>
                  <a:cubicBezTo>
                    <a:pt x="53" y="11"/>
                    <a:pt x="48" y="14"/>
                    <a:pt x="44" y="18"/>
                  </a:cubicBezTo>
                  <a:cubicBezTo>
                    <a:pt x="40" y="21"/>
                    <a:pt x="37" y="25"/>
                    <a:pt x="37" y="25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6" y="17"/>
                    <a:pt x="37" y="14"/>
                    <a:pt x="37" y="12"/>
                  </a:cubicBezTo>
                  <a:cubicBezTo>
                    <a:pt x="37" y="8"/>
                    <a:pt x="33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0" y="17"/>
                    <a:pt x="5" y="38"/>
                    <a:pt x="5" y="55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140"/>
            <p:cNvSpPr/>
            <p:nvPr/>
          </p:nvSpPr>
          <p:spPr bwMode="auto">
            <a:xfrm>
              <a:off x="9716550" y="4573080"/>
              <a:ext cx="138833" cy="361314"/>
            </a:xfrm>
            <a:custGeom>
              <a:avLst/>
              <a:gdLst>
                <a:gd name="T0" fmla="*/ 0 w 47"/>
                <a:gd name="T1" fmla="*/ 125 h 125"/>
                <a:gd name="T2" fmla="*/ 27 w 47"/>
                <a:gd name="T3" fmla="*/ 17 h 125"/>
                <a:gd name="T4" fmla="*/ 47 w 47"/>
                <a:gd name="T5" fmla="*/ 0 h 125"/>
                <a:gd name="T6" fmla="*/ 47 w 47"/>
                <a:gd name="T7" fmla="*/ 5 h 125"/>
                <a:gd name="T8" fmla="*/ 47 w 47"/>
                <a:gd name="T9" fmla="*/ 5 h 125"/>
                <a:gd name="T10" fmla="*/ 46 w 47"/>
                <a:gd name="T11" fmla="*/ 6 h 125"/>
                <a:gd name="T12" fmla="*/ 43 w 47"/>
                <a:gd name="T13" fmla="*/ 7 h 125"/>
                <a:gd name="T14" fmla="*/ 32 w 47"/>
                <a:gd name="T15" fmla="*/ 20 h 125"/>
                <a:gd name="T16" fmla="*/ 6 w 47"/>
                <a:gd name="T17" fmla="*/ 125 h 125"/>
                <a:gd name="T18" fmla="*/ 0 w 47"/>
                <a:gd name="T1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25">
                  <a:moveTo>
                    <a:pt x="0" y="125"/>
                  </a:moveTo>
                  <a:cubicBezTo>
                    <a:pt x="6" y="64"/>
                    <a:pt x="17" y="33"/>
                    <a:pt x="27" y="17"/>
                  </a:cubicBezTo>
                  <a:cubicBezTo>
                    <a:pt x="37" y="1"/>
                    <a:pt x="46" y="0"/>
                    <a:pt x="47" y="0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6"/>
                    <a:pt x="43" y="7"/>
                  </a:cubicBezTo>
                  <a:cubicBezTo>
                    <a:pt x="40" y="9"/>
                    <a:pt x="36" y="13"/>
                    <a:pt x="32" y="20"/>
                  </a:cubicBezTo>
                  <a:cubicBezTo>
                    <a:pt x="23" y="35"/>
                    <a:pt x="12" y="65"/>
                    <a:pt x="6" y="125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141"/>
            <p:cNvSpPr/>
            <p:nvPr/>
          </p:nvSpPr>
          <p:spPr bwMode="auto">
            <a:xfrm>
              <a:off x="9901248" y="4010901"/>
              <a:ext cx="226844" cy="203315"/>
            </a:xfrm>
            <a:custGeom>
              <a:avLst/>
              <a:gdLst>
                <a:gd name="T0" fmla="*/ 0 w 77"/>
                <a:gd name="T1" fmla="*/ 66 h 70"/>
                <a:gd name="T2" fmla="*/ 75 w 77"/>
                <a:gd name="T3" fmla="*/ 0 h 70"/>
                <a:gd name="T4" fmla="*/ 77 w 77"/>
                <a:gd name="T5" fmla="*/ 5 h 70"/>
                <a:gd name="T6" fmla="*/ 28 w 77"/>
                <a:gd name="T7" fmla="*/ 45 h 70"/>
                <a:gd name="T8" fmla="*/ 4 w 77"/>
                <a:gd name="T9" fmla="*/ 70 h 70"/>
                <a:gd name="T10" fmla="*/ 4 w 77"/>
                <a:gd name="T11" fmla="*/ 70 h 70"/>
                <a:gd name="T12" fmla="*/ 0 w 77"/>
                <a:gd name="T13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70">
                  <a:moveTo>
                    <a:pt x="0" y="66"/>
                  </a:moveTo>
                  <a:cubicBezTo>
                    <a:pt x="0" y="66"/>
                    <a:pt x="39" y="22"/>
                    <a:pt x="75" y="0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60" y="15"/>
                    <a:pt x="42" y="32"/>
                    <a:pt x="28" y="45"/>
                  </a:cubicBezTo>
                  <a:cubicBezTo>
                    <a:pt x="14" y="59"/>
                    <a:pt x="4" y="70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142"/>
            <p:cNvSpPr>
              <a:spLocks noEditPoints="1"/>
            </p:cNvSpPr>
            <p:nvPr/>
          </p:nvSpPr>
          <p:spPr bwMode="auto">
            <a:xfrm>
              <a:off x="10068592" y="4497143"/>
              <a:ext cx="246678" cy="356415"/>
            </a:xfrm>
            <a:custGeom>
              <a:avLst/>
              <a:gdLst>
                <a:gd name="T0" fmla="*/ 7 w 84"/>
                <a:gd name="T1" fmla="*/ 10 h 123"/>
                <a:gd name="T2" fmla="*/ 0 w 84"/>
                <a:gd name="T3" fmla="*/ 4 h 123"/>
                <a:gd name="T4" fmla="*/ 4 w 84"/>
                <a:gd name="T5" fmla="*/ 0 h 123"/>
                <a:gd name="T6" fmla="*/ 84 w 84"/>
                <a:gd name="T7" fmla="*/ 121 h 123"/>
                <a:gd name="T8" fmla="*/ 79 w 84"/>
                <a:gd name="T9" fmla="*/ 123 h 123"/>
                <a:gd name="T10" fmla="*/ 7 w 84"/>
                <a:gd name="T11" fmla="*/ 10 h 123"/>
                <a:gd name="T12" fmla="*/ 0 w 84"/>
                <a:gd name="T13" fmla="*/ 4 h 123"/>
                <a:gd name="T14" fmla="*/ 0 w 84"/>
                <a:gd name="T15" fmla="*/ 4 h 123"/>
                <a:gd name="T16" fmla="*/ 0 w 84"/>
                <a:gd name="T17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23">
                  <a:moveTo>
                    <a:pt x="7" y="10"/>
                  </a:moveTo>
                  <a:cubicBezTo>
                    <a:pt x="3" y="6"/>
                    <a:pt x="0" y="4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2" y="33"/>
                    <a:pt x="84" y="121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48" y="58"/>
                    <a:pt x="19" y="23"/>
                    <a:pt x="7" y="10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143"/>
            <p:cNvSpPr/>
            <p:nvPr/>
          </p:nvSpPr>
          <p:spPr bwMode="auto">
            <a:xfrm>
              <a:off x="9596310" y="4384462"/>
              <a:ext cx="109083" cy="176370"/>
            </a:xfrm>
            <a:custGeom>
              <a:avLst/>
              <a:gdLst>
                <a:gd name="T0" fmla="*/ 0 w 37"/>
                <a:gd name="T1" fmla="*/ 61 h 61"/>
                <a:gd name="T2" fmla="*/ 33 w 37"/>
                <a:gd name="T3" fmla="*/ 0 h 61"/>
                <a:gd name="T4" fmla="*/ 37 w 37"/>
                <a:gd name="T5" fmla="*/ 5 h 61"/>
                <a:gd name="T6" fmla="*/ 33 w 37"/>
                <a:gd name="T7" fmla="*/ 9 h 61"/>
                <a:gd name="T8" fmla="*/ 23 w 37"/>
                <a:gd name="T9" fmla="*/ 20 h 61"/>
                <a:gd name="T10" fmla="*/ 6 w 37"/>
                <a:gd name="T11" fmla="*/ 61 h 61"/>
                <a:gd name="T12" fmla="*/ 0 w 37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1">
                  <a:moveTo>
                    <a:pt x="0" y="61"/>
                  </a:moveTo>
                  <a:cubicBezTo>
                    <a:pt x="5" y="23"/>
                    <a:pt x="33" y="1"/>
                    <a:pt x="33" y="0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5" y="6"/>
                    <a:pt x="33" y="9"/>
                  </a:cubicBezTo>
                  <a:cubicBezTo>
                    <a:pt x="30" y="11"/>
                    <a:pt x="26" y="15"/>
                    <a:pt x="23" y="20"/>
                  </a:cubicBezTo>
                  <a:cubicBezTo>
                    <a:pt x="16" y="30"/>
                    <a:pt x="8" y="44"/>
                    <a:pt x="6" y="6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144"/>
            <p:cNvSpPr/>
            <p:nvPr/>
          </p:nvSpPr>
          <p:spPr bwMode="auto">
            <a:xfrm>
              <a:off x="9675643" y="5235693"/>
              <a:ext cx="407824" cy="483793"/>
            </a:xfrm>
            <a:custGeom>
              <a:avLst/>
              <a:gdLst>
                <a:gd name="T0" fmla="*/ 71 w 329"/>
                <a:gd name="T1" fmla="*/ 395 h 395"/>
                <a:gd name="T2" fmla="*/ 263 w 329"/>
                <a:gd name="T3" fmla="*/ 395 h 395"/>
                <a:gd name="T4" fmla="*/ 329 w 329"/>
                <a:gd name="T5" fmla="*/ 26 h 395"/>
                <a:gd name="T6" fmla="*/ 0 w 329"/>
                <a:gd name="T7" fmla="*/ 0 h 395"/>
                <a:gd name="T8" fmla="*/ 71 w 329"/>
                <a:gd name="T9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395">
                  <a:moveTo>
                    <a:pt x="71" y="395"/>
                  </a:moveTo>
                  <a:lnTo>
                    <a:pt x="263" y="395"/>
                  </a:lnTo>
                  <a:lnTo>
                    <a:pt x="329" y="26"/>
                  </a:lnTo>
                  <a:lnTo>
                    <a:pt x="0" y="0"/>
                  </a:lnTo>
                  <a:lnTo>
                    <a:pt x="71" y="395"/>
                  </a:lnTo>
                  <a:close/>
                </a:path>
              </a:pathLst>
            </a:custGeom>
            <a:solidFill>
              <a:srgbClr val="EA7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145"/>
            <p:cNvSpPr/>
            <p:nvPr/>
          </p:nvSpPr>
          <p:spPr bwMode="auto">
            <a:xfrm>
              <a:off x="9675643" y="5235693"/>
              <a:ext cx="407824" cy="483793"/>
            </a:xfrm>
            <a:custGeom>
              <a:avLst/>
              <a:gdLst>
                <a:gd name="T0" fmla="*/ 71 w 329"/>
                <a:gd name="T1" fmla="*/ 395 h 395"/>
                <a:gd name="T2" fmla="*/ 263 w 329"/>
                <a:gd name="T3" fmla="*/ 395 h 395"/>
                <a:gd name="T4" fmla="*/ 329 w 329"/>
                <a:gd name="T5" fmla="*/ 26 h 395"/>
                <a:gd name="T6" fmla="*/ 0 w 329"/>
                <a:gd name="T7" fmla="*/ 0 h 395"/>
                <a:gd name="T8" fmla="*/ 71 w 329"/>
                <a:gd name="T9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395">
                  <a:moveTo>
                    <a:pt x="71" y="395"/>
                  </a:moveTo>
                  <a:lnTo>
                    <a:pt x="263" y="395"/>
                  </a:lnTo>
                  <a:lnTo>
                    <a:pt x="329" y="26"/>
                  </a:lnTo>
                  <a:lnTo>
                    <a:pt x="0" y="0"/>
                  </a:lnTo>
                  <a:lnTo>
                    <a:pt x="71" y="3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146"/>
            <p:cNvSpPr>
              <a:spLocks noEditPoints="1"/>
            </p:cNvSpPr>
            <p:nvPr/>
          </p:nvSpPr>
          <p:spPr bwMode="auto">
            <a:xfrm>
              <a:off x="9670685" y="5227119"/>
              <a:ext cx="421459" cy="500940"/>
            </a:xfrm>
            <a:custGeom>
              <a:avLst/>
              <a:gdLst>
                <a:gd name="T0" fmla="*/ 32 w 144"/>
                <a:gd name="T1" fmla="*/ 173 h 173"/>
                <a:gd name="T2" fmla="*/ 32 w 144"/>
                <a:gd name="T3" fmla="*/ 170 h 173"/>
                <a:gd name="T4" fmla="*/ 35 w 144"/>
                <a:gd name="T5" fmla="*/ 170 h 173"/>
                <a:gd name="T6" fmla="*/ 32 w 144"/>
                <a:gd name="T7" fmla="*/ 170 h 173"/>
                <a:gd name="T8" fmla="*/ 32 w 144"/>
                <a:gd name="T9" fmla="*/ 173 h 173"/>
                <a:gd name="T10" fmla="*/ 29 w 144"/>
                <a:gd name="T11" fmla="*/ 171 h 173"/>
                <a:gd name="T12" fmla="*/ 0 w 144"/>
                <a:gd name="T13" fmla="*/ 4 h 173"/>
                <a:gd name="T14" fmla="*/ 0 w 144"/>
                <a:gd name="T15" fmla="*/ 1 h 173"/>
                <a:gd name="T16" fmla="*/ 3 w 144"/>
                <a:gd name="T17" fmla="*/ 0 h 173"/>
                <a:gd name="T18" fmla="*/ 142 w 144"/>
                <a:gd name="T19" fmla="*/ 11 h 173"/>
                <a:gd name="T20" fmla="*/ 144 w 144"/>
                <a:gd name="T21" fmla="*/ 13 h 173"/>
                <a:gd name="T22" fmla="*/ 144 w 144"/>
                <a:gd name="T23" fmla="*/ 15 h 173"/>
                <a:gd name="T24" fmla="*/ 116 w 144"/>
                <a:gd name="T25" fmla="*/ 171 h 173"/>
                <a:gd name="T26" fmla="*/ 113 w 144"/>
                <a:gd name="T27" fmla="*/ 173 h 173"/>
                <a:gd name="T28" fmla="*/ 32 w 144"/>
                <a:gd name="T29" fmla="*/ 173 h 173"/>
                <a:gd name="T30" fmla="*/ 111 w 144"/>
                <a:gd name="T31" fmla="*/ 168 h 173"/>
                <a:gd name="T32" fmla="*/ 138 w 144"/>
                <a:gd name="T33" fmla="*/ 17 h 173"/>
                <a:gd name="T34" fmla="*/ 6 w 144"/>
                <a:gd name="T35" fmla="*/ 6 h 173"/>
                <a:gd name="T36" fmla="*/ 34 w 144"/>
                <a:gd name="T37" fmla="*/ 168 h 173"/>
                <a:gd name="T38" fmla="*/ 111 w 144"/>
                <a:gd name="T39" fmla="*/ 16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4" h="173">
                  <a:moveTo>
                    <a:pt x="32" y="173"/>
                  </a:moveTo>
                  <a:cubicBezTo>
                    <a:pt x="32" y="170"/>
                    <a:pt x="32" y="170"/>
                    <a:pt x="32" y="170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1" y="173"/>
                    <a:pt x="29" y="172"/>
                    <a:pt x="29" y="17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2"/>
                    <a:pt x="143" y="12"/>
                    <a:pt x="144" y="13"/>
                  </a:cubicBezTo>
                  <a:cubicBezTo>
                    <a:pt x="144" y="13"/>
                    <a:pt x="144" y="14"/>
                    <a:pt x="144" y="15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6" y="172"/>
                    <a:pt x="114" y="173"/>
                    <a:pt x="113" y="173"/>
                  </a:cubicBezTo>
                  <a:cubicBezTo>
                    <a:pt x="32" y="173"/>
                    <a:pt x="32" y="173"/>
                    <a:pt x="32" y="173"/>
                  </a:cubicBezTo>
                  <a:moveTo>
                    <a:pt x="111" y="168"/>
                  </a:moveTo>
                  <a:cubicBezTo>
                    <a:pt x="138" y="17"/>
                    <a:pt x="138" y="17"/>
                    <a:pt x="138" y="1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4" y="168"/>
                    <a:pt x="34" y="168"/>
                    <a:pt x="34" y="168"/>
                  </a:cubicBezTo>
                  <a:cubicBezTo>
                    <a:pt x="111" y="168"/>
                    <a:pt x="111" y="168"/>
                    <a:pt x="111" y="168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147"/>
            <p:cNvSpPr/>
            <p:nvPr/>
          </p:nvSpPr>
          <p:spPr bwMode="auto">
            <a:xfrm>
              <a:off x="9696717" y="5348374"/>
              <a:ext cx="375594" cy="20822"/>
            </a:xfrm>
            <a:custGeom>
              <a:avLst/>
              <a:gdLst>
                <a:gd name="T0" fmla="*/ 0 w 128"/>
                <a:gd name="T1" fmla="*/ 5 h 7"/>
                <a:gd name="T2" fmla="*/ 3 w 128"/>
                <a:gd name="T3" fmla="*/ 2 h 7"/>
                <a:gd name="T4" fmla="*/ 125 w 128"/>
                <a:gd name="T5" fmla="*/ 0 h 7"/>
                <a:gd name="T6" fmla="*/ 128 w 128"/>
                <a:gd name="T7" fmla="*/ 2 h 7"/>
                <a:gd name="T8" fmla="*/ 125 w 128"/>
                <a:gd name="T9" fmla="*/ 5 h 7"/>
                <a:gd name="T10" fmla="*/ 3 w 128"/>
                <a:gd name="T11" fmla="*/ 7 h 7"/>
                <a:gd name="T12" fmla="*/ 3 w 128"/>
                <a:gd name="T13" fmla="*/ 7 h 7"/>
                <a:gd name="T14" fmla="*/ 0 w 128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7">
                  <a:moveTo>
                    <a:pt x="0" y="5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7" y="0"/>
                    <a:pt x="128" y="1"/>
                    <a:pt x="128" y="2"/>
                  </a:cubicBezTo>
                  <a:cubicBezTo>
                    <a:pt x="128" y="4"/>
                    <a:pt x="127" y="5"/>
                    <a:pt x="125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6"/>
                    <a:pt x="0" y="5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148"/>
            <p:cNvSpPr>
              <a:spLocks noEditPoints="1"/>
            </p:cNvSpPr>
            <p:nvPr/>
          </p:nvSpPr>
          <p:spPr bwMode="auto">
            <a:xfrm>
              <a:off x="6965913" y="3743897"/>
              <a:ext cx="1970939" cy="73487"/>
            </a:xfrm>
            <a:custGeom>
              <a:avLst/>
              <a:gdLst>
                <a:gd name="T0" fmla="*/ 17 w 672"/>
                <a:gd name="T1" fmla="*/ 25 h 25"/>
                <a:gd name="T2" fmla="*/ 0 w 672"/>
                <a:gd name="T3" fmla="*/ 13 h 25"/>
                <a:gd name="T4" fmla="*/ 17 w 672"/>
                <a:gd name="T5" fmla="*/ 0 h 25"/>
                <a:gd name="T6" fmla="*/ 655 w 672"/>
                <a:gd name="T7" fmla="*/ 0 h 25"/>
                <a:gd name="T8" fmla="*/ 672 w 672"/>
                <a:gd name="T9" fmla="*/ 13 h 25"/>
                <a:gd name="T10" fmla="*/ 672 w 672"/>
                <a:gd name="T11" fmla="*/ 13 h 25"/>
                <a:gd name="T12" fmla="*/ 655 w 672"/>
                <a:gd name="T13" fmla="*/ 25 h 25"/>
                <a:gd name="T14" fmla="*/ 17 w 672"/>
                <a:gd name="T15" fmla="*/ 25 h 25"/>
                <a:gd name="T16" fmla="*/ 655 w 672"/>
                <a:gd name="T17" fmla="*/ 20 h 25"/>
                <a:gd name="T18" fmla="*/ 663 w 672"/>
                <a:gd name="T19" fmla="*/ 17 h 25"/>
                <a:gd name="T20" fmla="*/ 666 w 672"/>
                <a:gd name="T21" fmla="*/ 13 h 25"/>
                <a:gd name="T22" fmla="*/ 663 w 672"/>
                <a:gd name="T23" fmla="*/ 8 h 25"/>
                <a:gd name="T24" fmla="*/ 655 w 672"/>
                <a:gd name="T25" fmla="*/ 6 h 25"/>
                <a:gd name="T26" fmla="*/ 17 w 672"/>
                <a:gd name="T27" fmla="*/ 6 h 25"/>
                <a:gd name="T28" fmla="*/ 8 w 672"/>
                <a:gd name="T29" fmla="*/ 8 h 25"/>
                <a:gd name="T30" fmla="*/ 5 w 672"/>
                <a:gd name="T31" fmla="*/ 13 h 25"/>
                <a:gd name="T32" fmla="*/ 8 w 672"/>
                <a:gd name="T33" fmla="*/ 17 h 25"/>
                <a:gd name="T34" fmla="*/ 17 w 672"/>
                <a:gd name="T35" fmla="*/ 20 h 25"/>
                <a:gd name="T36" fmla="*/ 655 w 672"/>
                <a:gd name="T3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2" h="25">
                  <a:moveTo>
                    <a:pt x="17" y="25"/>
                  </a:moveTo>
                  <a:cubicBezTo>
                    <a:pt x="8" y="25"/>
                    <a:pt x="0" y="20"/>
                    <a:pt x="0" y="13"/>
                  </a:cubicBezTo>
                  <a:cubicBezTo>
                    <a:pt x="0" y="5"/>
                    <a:pt x="8" y="0"/>
                    <a:pt x="17" y="0"/>
                  </a:cubicBezTo>
                  <a:cubicBezTo>
                    <a:pt x="655" y="0"/>
                    <a:pt x="655" y="0"/>
                    <a:pt x="655" y="0"/>
                  </a:cubicBezTo>
                  <a:cubicBezTo>
                    <a:pt x="664" y="0"/>
                    <a:pt x="672" y="5"/>
                    <a:pt x="672" y="13"/>
                  </a:cubicBezTo>
                  <a:cubicBezTo>
                    <a:pt x="672" y="13"/>
                    <a:pt x="672" y="13"/>
                    <a:pt x="672" y="13"/>
                  </a:cubicBezTo>
                  <a:cubicBezTo>
                    <a:pt x="672" y="20"/>
                    <a:pt x="664" y="25"/>
                    <a:pt x="655" y="25"/>
                  </a:cubicBezTo>
                  <a:cubicBezTo>
                    <a:pt x="17" y="25"/>
                    <a:pt x="17" y="25"/>
                    <a:pt x="17" y="25"/>
                  </a:cubicBezTo>
                  <a:moveTo>
                    <a:pt x="655" y="20"/>
                  </a:moveTo>
                  <a:cubicBezTo>
                    <a:pt x="658" y="20"/>
                    <a:pt x="661" y="19"/>
                    <a:pt x="663" y="17"/>
                  </a:cubicBezTo>
                  <a:cubicBezTo>
                    <a:pt x="665" y="16"/>
                    <a:pt x="666" y="14"/>
                    <a:pt x="666" y="13"/>
                  </a:cubicBezTo>
                  <a:cubicBezTo>
                    <a:pt x="666" y="11"/>
                    <a:pt x="665" y="9"/>
                    <a:pt x="663" y="8"/>
                  </a:cubicBezTo>
                  <a:cubicBezTo>
                    <a:pt x="661" y="7"/>
                    <a:pt x="658" y="6"/>
                    <a:pt x="655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0" y="7"/>
                    <a:pt x="8" y="8"/>
                  </a:cubicBezTo>
                  <a:cubicBezTo>
                    <a:pt x="6" y="9"/>
                    <a:pt x="5" y="11"/>
                    <a:pt x="5" y="13"/>
                  </a:cubicBezTo>
                  <a:cubicBezTo>
                    <a:pt x="5" y="14"/>
                    <a:pt x="6" y="16"/>
                    <a:pt x="8" y="17"/>
                  </a:cubicBezTo>
                  <a:cubicBezTo>
                    <a:pt x="10" y="19"/>
                    <a:pt x="13" y="20"/>
                    <a:pt x="17" y="20"/>
                  </a:cubicBezTo>
                  <a:cubicBezTo>
                    <a:pt x="655" y="20"/>
                    <a:pt x="655" y="20"/>
                    <a:pt x="655" y="20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149"/>
            <p:cNvSpPr>
              <a:spLocks noEditPoints="1"/>
            </p:cNvSpPr>
            <p:nvPr/>
          </p:nvSpPr>
          <p:spPr bwMode="auto">
            <a:xfrm>
              <a:off x="6965913" y="3133951"/>
              <a:ext cx="1970939" cy="72263"/>
            </a:xfrm>
            <a:custGeom>
              <a:avLst/>
              <a:gdLst>
                <a:gd name="T0" fmla="*/ 17 w 672"/>
                <a:gd name="T1" fmla="*/ 25 h 25"/>
                <a:gd name="T2" fmla="*/ 0 w 672"/>
                <a:gd name="T3" fmla="*/ 12 h 25"/>
                <a:gd name="T4" fmla="*/ 17 w 672"/>
                <a:gd name="T5" fmla="*/ 0 h 25"/>
                <a:gd name="T6" fmla="*/ 655 w 672"/>
                <a:gd name="T7" fmla="*/ 0 h 25"/>
                <a:gd name="T8" fmla="*/ 672 w 672"/>
                <a:gd name="T9" fmla="*/ 12 h 25"/>
                <a:gd name="T10" fmla="*/ 655 w 672"/>
                <a:gd name="T11" fmla="*/ 25 h 25"/>
                <a:gd name="T12" fmla="*/ 17 w 672"/>
                <a:gd name="T13" fmla="*/ 25 h 25"/>
                <a:gd name="T14" fmla="*/ 8 w 672"/>
                <a:gd name="T15" fmla="*/ 8 h 25"/>
                <a:gd name="T16" fmla="*/ 5 w 672"/>
                <a:gd name="T17" fmla="*/ 12 h 25"/>
                <a:gd name="T18" fmla="*/ 8 w 672"/>
                <a:gd name="T19" fmla="*/ 17 h 25"/>
                <a:gd name="T20" fmla="*/ 17 w 672"/>
                <a:gd name="T21" fmla="*/ 19 h 25"/>
                <a:gd name="T22" fmla="*/ 655 w 672"/>
                <a:gd name="T23" fmla="*/ 19 h 25"/>
                <a:gd name="T24" fmla="*/ 663 w 672"/>
                <a:gd name="T25" fmla="*/ 17 h 25"/>
                <a:gd name="T26" fmla="*/ 666 w 672"/>
                <a:gd name="T27" fmla="*/ 12 h 25"/>
                <a:gd name="T28" fmla="*/ 663 w 672"/>
                <a:gd name="T29" fmla="*/ 8 h 25"/>
                <a:gd name="T30" fmla="*/ 655 w 672"/>
                <a:gd name="T31" fmla="*/ 5 h 25"/>
                <a:gd name="T32" fmla="*/ 17 w 672"/>
                <a:gd name="T33" fmla="*/ 5 h 25"/>
                <a:gd name="T34" fmla="*/ 17 w 672"/>
                <a:gd name="T35" fmla="*/ 5 h 25"/>
                <a:gd name="T36" fmla="*/ 8 w 672"/>
                <a:gd name="T3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2" h="25">
                  <a:moveTo>
                    <a:pt x="17" y="25"/>
                  </a:moveTo>
                  <a:cubicBezTo>
                    <a:pt x="8" y="25"/>
                    <a:pt x="0" y="20"/>
                    <a:pt x="0" y="12"/>
                  </a:cubicBezTo>
                  <a:cubicBezTo>
                    <a:pt x="0" y="5"/>
                    <a:pt x="8" y="0"/>
                    <a:pt x="17" y="0"/>
                  </a:cubicBezTo>
                  <a:cubicBezTo>
                    <a:pt x="655" y="0"/>
                    <a:pt x="655" y="0"/>
                    <a:pt x="655" y="0"/>
                  </a:cubicBezTo>
                  <a:cubicBezTo>
                    <a:pt x="664" y="0"/>
                    <a:pt x="672" y="5"/>
                    <a:pt x="672" y="12"/>
                  </a:cubicBezTo>
                  <a:cubicBezTo>
                    <a:pt x="672" y="20"/>
                    <a:pt x="664" y="25"/>
                    <a:pt x="655" y="25"/>
                  </a:cubicBezTo>
                  <a:cubicBezTo>
                    <a:pt x="17" y="25"/>
                    <a:pt x="17" y="25"/>
                    <a:pt x="17" y="25"/>
                  </a:cubicBezTo>
                  <a:moveTo>
                    <a:pt x="8" y="8"/>
                  </a:moveTo>
                  <a:cubicBezTo>
                    <a:pt x="6" y="9"/>
                    <a:pt x="5" y="11"/>
                    <a:pt x="5" y="12"/>
                  </a:cubicBezTo>
                  <a:cubicBezTo>
                    <a:pt x="5" y="14"/>
                    <a:pt x="6" y="16"/>
                    <a:pt x="8" y="17"/>
                  </a:cubicBezTo>
                  <a:cubicBezTo>
                    <a:pt x="10" y="18"/>
                    <a:pt x="13" y="19"/>
                    <a:pt x="17" y="19"/>
                  </a:cubicBezTo>
                  <a:cubicBezTo>
                    <a:pt x="655" y="19"/>
                    <a:pt x="655" y="19"/>
                    <a:pt x="655" y="19"/>
                  </a:cubicBezTo>
                  <a:cubicBezTo>
                    <a:pt x="658" y="19"/>
                    <a:pt x="661" y="18"/>
                    <a:pt x="663" y="17"/>
                  </a:cubicBezTo>
                  <a:cubicBezTo>
                    <a:pt x="665" y="16"/>
                    <a:pt x="666" y="14"/>
                    <a:pt x="666" y="12"/>
                  </a:cubicBezTo>
                  <a:cubicBezTo>
                    <a:pt x="666" y="11"/>
                    <a:pt x="665" y="9"/>
                    <a:pt x="663" y="8"/>
                  </a:cubicBezTo>
                  <a:cubicBezTo>
                    <a:pt x="661" y="6"/>
                    <a:pt x="658" y="5"/>
                    <a:pt x="65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3" y="5"/>
                    <a:pt x="10" y="6"/>
                    <a:pt x="8" y="8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150"/>
            <p:cNvSpPr/>
            <p:nvPr/>
          </p:nvSpPr>
          <p:spPr bwMode="auto">
            <a:xfrm>
              <a:off x="7682392" y="2629336"/>
              <a:ext cx="260313" cy="509513"/>
            </a:xfrm>
            <a:custGeom>
              <a:avLst/>
              <a:gdLst>
                <a:gd name="T0" fmla="*/ 187 w 210"/>
                <a:gd name="T1" fmla="*/ 416 h 416"/>
                <a:gd name="T2" fmla="*/ 21 w 210"/>
                <a:gd name="T3" fmla="*/ 416 h 416"/>
                <a:gd name="T4" fmla="*/ 0 w 210"/>
                <a:gd name="T5" fmla="*/ 0 h 416"/>
                <a:gd name="T6" fmla="*/ 210 w 210"/>
                <a:gd name="T7" fmla="*/ 0 h 416"/>
                <a:gd name="T8" fmla="*/ 187 w 210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416">
                  <a:moveTo>
                    <a:pt x="187" y="416"/>
                  </a:moveTo>
                  <a:lnTo>
                    <a:pt x="21" y="416"/>
                  </a:lnTo>
                  <a:lnTo>
                    <a:pt x="0" y="0"/>
                  </a:lnTo>
                  <a:lnTo>
                    <a:pt x="210" y="0"/>
                  </a:lnTo>
                  <a:lnTo>
                    <a:pt x="187" y="4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151"/>
            <p:cNvSpPr>
              <a:spLocks noEditPoints="1"/>
            </p:cNvSpPr>
            <p:nvPr/>
          </p:nvSpPr>
          <p:spPr bwMode="auto">
            <a:xfrm>
              <a:off x="7673716" y="2620762"/>
              <a:ext cx="277667" cy="526660"/>
            </a:xfrm>
            <a:custGeom>
              <a:avLst/>
              <a:gdLst>
                <a:gd name="T0" fmla="*/ 12 w 95"/>
                <a:gd name="T1" fmla="*/ 182 h 182"/>
                <a:gd name="T2" fmla="*/ 10 w 95"/>
                <a:gd name="T3" fmla="*/ 180 h 182"/>
                <a:gd name="T4" fmla="*/ 0 w 95"/>
                <a:gd name="T5" fmla="*/ 3 h 182"/>
                <a:gd name="T6" fmla="*/ 1 w 95"/>
                <a:gd name="T7" fmla="*/ 1 h 182"/>
                <a:gd name="T8" fmla="*/ 3 w 95"/>
                <a:gd name="T9" fmla="*/ 0 h 182"/>
                <a:gd name="T10" fmla="*/ 92 w 95"/>
                <a:gd name="T11" fmla="*/ 0 h 182"/>
                <a:gd name="T12" fmla="*/ 94 w 95"/>
                <a:gd name="T13" fmla="*/ 1 h 182"/>
                <a:gd name="T14" fmla="*/ 95 w 95"/>
                <a:gd name="T15" fmla="*/ 3 h 182"/>
                <a:gd name="T16" fmla="*/ 85 w 95"/>
                <a:gd name="T17" fmla="*/ 180 h 182"/>
                <a:gd name="T18" fmla="*/ 82 w 95"/>
                <a:gd name="T19" fmla="*/ 182 h 182"/>
                <a:gd name="T20" fmla="*/ 12 w 95"/>
                <a:gd name="T21" fmla="*/ 182 h 182"/>
                <a:gd name="T22" fmla="*/ 82 w 95"/>
                <a:gd name="T23" fmla="*/ 179 h 182"/>
                <a:gd name="T24" fmla="*/ 82 w 95"/>
                <a:gd name="T25" fmla="*/ 177 h 182"/>
                <a:gd name="T26" fmla="*/ 82 w 95"/>
                <a:gd name="T27" fmla="*/ 179 h 182"/>
                <a:gd name="T28" fmla="*/ 15 w 95"/>
                <a:gd name="T29" fmla="*/ 177 h 182"/>
                <a:gd name="T30" fmla="*/ 80 w 95"/>
                <a:gd name="T31" fmla="*/ 177 h 182"/>
                <a:gd name="T32" fmla="*/ 89 w 95"/>
                <a:gd name="T33" fmla="*/ 5 h 182"/>
                <a:gd name="T34" fmla="*/ 6 w 95"/>
                <a:gd name="T35" fmla="*/ 5 h 182"/>
                <a:gd name="T36" fmla="*/ 15 w 95"/>
                <a:gd name="T37" fmla="*/ 17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" h="182">
                  <a:moveTo>
                    <a:pt x="12" y="182"/>
                  </a:moveTo>
                  <a:cubicBezTo>
                    <a:pt x="11" y="182"/>
                    <a:pt x="10" y="181"/>
                    <a:pt x="10" y="18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3" y="0"/>
                    <a:pt x="93" y="0"/>
                    <a:pt x="94" y="1"/>
                  </a:cubicBezTo>
                  <a:cubicBezTo>
                    <a:pt x="94" y="1"/>
                    <a:pt x="95" y="2"/>
                    <a:pt x="95" y="3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85" y="181"/>
                    <a:pt x="84" y="182"/>
                    <a:pt x="82" y="182"/>
                  </a:cubicBezTo>
                  <a:lnTo>
                    <a:pt x="12" y="182"/>
                  </a:lnTo>
                  <a:close/>
                  <a:moveTo>
                    <a:pt x="82" y="179"/>
                  </a:moveTo>
                  <a:cubicBezTo>
                    <a:pt x="82" y="177"/>
                    <a:pt x="82" y="177"/>
                    <a:pt x="82" y="177"/>
                  </a:cubicBezTo>
                  <a:lnTo>
                    <a:pt x="82" y="179"/>
                  </a:lnTo>
                  <a:close/>
                  <a:moveTo>
                    <a:pt x="15" y="177"/>
                  </a:moveTo>
                  <a:cubicBezTo>
                    <a:pt x="80" y="177"/>
                    <a:pt x="80" y="177"/>
                    <a:pt x="80" y="177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15" y="177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152"/>
            <p:cNvSpPr>
              <a:spLocks noEditPoints="1"/>
            </p:cNvSpPr>
            <p:nvPr/>
          </p:nvSpPr>
          <p:spPr bwMode="auto">
            <a:xfrm>
              <a:off x="7717101" y="2667305"/>
              <a:ext cx="193375" cy="191067"/>
            </a:xfrm>
            <a:custGeom>
              <a:avLst/>
              <a:gdLst>
                <a:gd name="T0" fmla="*/ 0 w 66"/>
                <a:gd name="T1" fmla="*/ 33 h 66"/>
                <a:gd name="T2" fmla="*/ 33 w 66"/>
                <a:gd name="T3" fmla="*/ 0 h 66"/>
                <a:gd name="T4" fmla="*/ 66 w 66"/>
                <a:gd name="T5" fmla="*/ 33 h 66"/>
                <a:gd name="T6" fmla="*/ 33 w 66"/>
                <a:gd name="T7" fmla="*/ 66 h 66"/>
                <a:gd name="T8" fmla="*/ 0 w 66"/>
                <a:gd name="T9" fmla="*/ 33 h 66"/>
                <a:gd name="T10" fmla="*/ 5 w 66"/>
                <a:gd name="T11" fmla="*/ 33 h 66"/>
                <a:gd name="T12" fmla="*/ 33 w 66"/>
                <a:gd name="T13" fmla="*/ 60 h 66"/>
                <a:gd name="T14" fmla="*/ 60 w 66"/>
                <a:gd name="T15" fmla="*/ 33 h 66"/>
                <a:gd name="T16" fmla="*/ 33 w 66"/>
                <a:gd name="T17" fmla="*/ 5 h 66"/>
                <a:gd name="T18" fmla="*/ 5 w 66"/>
                <a:gd name="T19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6">
                  <a:moveTo>
                    <a:pt x="0" y="33"/>
                  </a:moveTo>
                  <a:cubicBezTo>
                    <a:pt x="0" y="14"/>
                    <a:pt x="15" y="0"/>
                    <a:pt x="33" y="0"/>
                  </a:cubicBezTo>
                  <a:cubicBezTo>
                    <a:pt x="51" y="0"/>
                    <a:pt x="66" y="14"/>
                    <a:pt x="66" y="33"/>
                  </a:cubicBezTo>
                  <a:cubicBezTo>
                    <a:pt x="66" y="51"/>
                    <a:pt x="51" y="66"/>
                    <a:pt x="33" y="66"/>
                  </a:cubicBezTo>
                  <a:cubicBezTo>
                    <a:pt x="15" y="66"/>
                    <a:pt x="0" y="51"/>
                    <a:pt x="0" y="33"/>
                  </a:cubicBezTo>
                  <a:close/>
                  <a:moveTo>
                    <a:pt x="5" y="33"/>
                  </a:moveTo>
                  <a:cubicBezTo>
                    <a:pt x="5" y="48"/>
                    <a:pt x="18" y="60"/>
                    <a:pt x="33" y="60"/>
                  </a:cubicBezTo>
                  <a:cubicBezTo>
                    <a:pt x="48" y="60"/>
                    <a:pt x="60" y="48"/>
                    <a:pt x="60" y="33"/>
                  </a:cubicBezTo>
                  <a:cubicBezTo>
                    <a:pt x="60" y="17"/>
                    <a:pt x="48" y="5"/>
                    <a:pt x="33" y="5"/>
                  </a:cubicBezTo>
                  <a:cubicBezTo>
                    <a:pt x="18" y="5"/>
                    <a:pt x="5" y="17"/>
                    <a:pt x="5" y="33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Oval 153"/>
            <p:cNvSpPr>
              <a:spLocks noChangeArrowheads="1"/>
            </p:cNvSpPr>
            <p:nvPr/>
          </p:nvSpPr>
          <p:spPr bwMode="auto">
            <a:xfrm>
              <a:off x="7790236" y="2892666"/>
              <a:ext cx="44625" cy="4654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Oval 154"/>
            <p:cNvSpPr>
              <a:spLocks noChangeArrowheads="1"/>
            </p:cNvSpPr>
            <p:nvPr/>
          </p:nvSpPr>
          <p:spPr bwMode="auto">
            <a:xfrm>
              <a:off x="7790236" y="2964929"/>
              <a:ext cx="44625" cy="4409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Oval 155"/>
            <p:cNvSpPr>
              <a:spLocks noChangeArrowheads="1"/>
            </p:cNvSpPr>
            <p:nvPr/>
          </p:nvSpPr>
          <p:spPr bwMode="auto">
            <a:xfrm>
              <a:off x="7790236" y="3034742"/>
              <a:ext cx="44625" cy="4409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Oval 156"/>
            <p:cNvSpPr>
              <a:spLocks noChangeArrowheads="1"/>
            </p:cNvSpPr>
            <p:nvPr/>
          </p:nvSpPr>
          <p:spPr bwMode="auto">
            <a:xfrm>
              <a:off x="7766684" y="2716296"/>
              <a:ext cx="94208" cy="89410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157"/>
            <p:cNvSpPr>
              <a:spLocks noEditPoints="1"/>
            </p:cNvSpPr>
            <p:nvPr/>
          </p:nvSpPr>
          <p:spPr bwMode="auto">
            <a:xfrm>
              <a:off x="7758007" y="2707723"/>
              <a:ext cx="109083" cy="106557"/>
            </a:xfrm>
            <a:custGeom>
              <a:avLst/>
              <a:gdLst>
                <a:gd name="T0" fmla="*/ 0 w 37"/>
                <a:gd name="T1" fmla="*/ 19 h 37"/>
                <a:gd name="T2" fmla="*/ 19 w 37"/>
                <a:gd name="T3" fmla="*/ 0 h 37"/>
                <a:gd name="T4" fmla="*/ 37 w 37"/>
                <a:gd name="T5" fmla="*/ 19 h 37"/>
                <a:gd name="T6" fmla="*/ 19 w 37"/>
                <a:gd name="T7" fmla="*/ 37 h 37"/>
                <a:gd name="T8" fmla="*/ 0 w 37"/>
                <a:gd name="T9" fmla="*/ 19 h 37"/>
                <a:gd name="T10" fmla="*/ 6 w 37"/>
                <a:gd name="T11" fmla="*/ 19 h 37"/>
                <a:gd name="T12" fmla="*/ 19 w 37"/>
                <a:gd name="T13" fmla="*/ 32 h 37"/>
                <a:gd name="T14" fmla="*/ 32 w 37"/>
                <a:gd name="T15" fmla="*/ 19 h 37"/>
                <a:gd name="T16" fmla="*/ 19 w 37"/>
                <a:gd name="T17" fmla="*/ 6 h 37"/>
                <a:gd name="T18" fmla="*/ 6 w 37"/>
                <a:gd name="T1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0" y="19"/>
                  </a:move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9" y="37"/>
                  </a:cubicBezTo>
                  <a:cubicBezTo>
                    <a:pt x="9" y="37"/>
                    <a:pt x="0" y="29"/>
                    <a:pt x="0" y="19"/>
                  </a:cubicBezTo>
                  <a:close/>
                  <a:moveTo>
                    <a:pt x="6" y="19"/>
                  </a:moveTo>
                  <a:cubicBezTo>
                    <a:pt x="6" y="26"/>
                    <a:pt x="12" y="32"/>
                    <a:pt x="19" y="32"/>
                  </a:cubicBezTo>
                  <a:cubicBezTo>
                    <a:pt x="26" y="32"/>
                    <a:pt x="32" y="26"/>
                    <a:pt x="32" y="19"/>
                  </a:cubicBezTo>
                  <a:cubicBezTo>
                    <a:pt x="32" y="12"/>
                    <a:pt x="26" y="6"/>
                    <a:pt x="19" y="6"/>
                  </a:cubicBezTo>
                  <a:cubicBezTo>
                    <a:pt x="12" y="6"/>
                    <a:pt x="6" y="12"/>
                    <a:pt x="6" y="19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158"/>
            <p:cNvSpPr/>
            <p:nvPr/>
          </p:nvSpPr>
          <p:spPr bwMode="auto">
            <a:xfrm>
              <a:off x="8051788" y="2629336"/>
              <a:ext cx="260313" cy="509513"/>
            </a:xfrm>
            <a:custGeom>
              <a:avLst/>
              <a:gdLst>
                <a:gd name="T0" fmla="*/ 189 w 210"/>
                <a:gd name="T1" fmla="*/ 416 h 416"/>
                <a:gd name="T2" fmla="*/ 23 w 210"/>
                <a:gd name="T3" fmla="*/ 416 h 416"/>
                <a:gd name="T4" fmla="*/ 0 w 210"/>
                <a:gd name="T5" fmla="*/ 0 h 416"/>
                <a:gd name="T6" fmla="*/ 210 w 210"/>
                <a:gd name="T7" fmla="*/ 0 h 416"/>
                <a:gd name="T8" fmla="*/ 189 w 210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416">
                  <a:moveTo>
                    <a:pt x="189" y="416"/>
                  </a:moveTo>
                  <a:lnTo>
                    <a:pt x="23" y="416"/>
                  </a:lnTo>
                  <a:lnTo>
                    <a:pt x="0" y="0"/>
                  </a:lnTo>
                  <a:lnTo>
                    <a:pt x="210" y="0"/>
                  </a:lnTo>
                  <a:lnTo>
                    <a:pt x="189" y="4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159"/>
            <p:cNvSpPr>
              <a:spLocks noEditPoints="1"/>
            </p:cNvSpPr>
            <p:nvPr/>
          </p:nvSpPr>
          <p:spPr bwMode="auto">
            <a:xfrm>
              <a:off x="8045591" y="2620762"/>
              <a:ext cx="275188" cy="526660"/>
            </a:xfrm>
            <a:custGeom>
              <a:avLst/>
              <a:gdLst>
                <a:gd name="T0" fmla="*/ 12 w 94"/>
                <a:gd name="T1" fmla="*/ 182 h 182"/>
                <a:gd name="T2" fmla="*/ 9 w 94"/>
                <a:gd name="T3" fmla="*/ 180 h 182"/>
                <a:gd name="T4" fmla="*/ 0 w 94"/>
                <a:gd name="T5" fmla="*/ 3 h 182"/>
                <a:gd name="T6" fmla="*/ 0 w 94"/>
                <a:gd name="T7" fmla="*/ 1 h 182"/>
                <a:gd name="T8" fmla="*/ 2 w 94"/>
                <a:gd name="T9" fmla="*/ 0 h 182"/>
                <a:gd name="T10" fmla="*/ 91 w 94"/>
                <a:gd name="T11" fmla="*/ 0 h 182"/>
                <a:gd name="T12" fmla="*/ 93 w 94"/>
                <a:gd name="T13" fmla="*/ 1 h 182"/>
                <a:gd name="T14" fmla="*/ 94 w 94"/>
                <a:gd name="T15" fmla="*/ 3 h 182"/>
                <a:gd name="T16" fmla="*/ 85 w 94"/>
                <a:gd name="T17" fmla="*/ 180 h 182"/>
                <a:gd name="T18" fmla="*/ 82 w 94"/>
                <a:gd name="T19" fmla="*/ 182 h 182"/>
                <a:gd name="T20" fmla="*/ 12 w 94"/>
                <a:gd name="T21" fmla="*/ 182 h 182"/>
                <a:gd name="T22" fmla="*/ 82 w 94"/>
                <a:gd name="T23" fmla="*/ 179 h 182"/>
                <a:gd name="T24" fmla="*/ 82 w 94"/>
                <a:gd name="T25" fmla="*/ 177 h 182"/>
                <a:gd name="T26" fmla="*/ 82 w 94"/>
                <a:gd name="T27" fmla="*/ 179 h 182"/>
                <a:gd name="T28" fmla="*/ 14 w 94"/>
                <a:gd name="T29" fmla="*/ 177 h 182"/>
                <a:gd name="T30" fmla="*/ 79 w 94"/>
                <a:gd name="T31" fmla="*/ 177 h 182"/>
                <a:gd name="T32" fmla="*/ 88 w 94"/>
                <a:gd name="T33" fmla="*/ 5 h 182"/>
                <a:gd name="T34" fmla="*/ 5 w 94"/>
                <a:gd name="T35" fmla="*/ 5 h 182"/>
                <a:gd name="T36" fmla="*/ 14 w 94"/>
                <a:gd name="T37" fmla="*/ 17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82">
                  <a:moveTo>
                    <a:pt x="12" y="182"/>
                  </a:moveTo>
                  <a:cubicBezTo>
                    <a:pt x="10" y="182"/>
                    <a:pt x="9" y="181"/>
                    <a:pt x="9" y="18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3" y="0"/>
                    <a:pt x="93" y="1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85" y="181"/>
                    <a:pt x="83" y="182"/>
                    <a:pt x="82" y="182"/>
                  </a:cubicBezTo>
                  <a:lnTo>
                    <a:pt x="12" y="182"/>
                  </a:lnTo>
                  <a:close/>
                  <a:moveTo>
                    <a:pt x="82" y="179"/>
                  </a:moveTo>
                  <a:cubicBezTo>
                    <a:pt x="82" y="177"/>
                    <a:pt x="82" y="177"/>
                    <a:pt x="82" y="177"/>
                  </a:cubicBezTo>
                  <a:lnTo>
                    <a:pt x="82" y="179"/>
                  </a:lnTo>
                  <a:close/>
                  <a:moveTo>
                    <a:pt x="14" y="177"/>
                  </a:moveTo>
                  <a:cubicBezTo>
                    <a:pt x="79" y="177"/>
                    <a:pt x="79" y="177"/>
                    <a:pt x="79" y="17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14" y="177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160"/>
            <p:cNvSpPr>
              <a:spLocks noEditPoints="1"/>
            </p:cNvSpPr>
            <p:nvPr/>
          </p:nvSpPr>
          <p:spPr bwMode="auto">
            <a:xfrm>
              <a:off x="8086497" y="2667305"/>
              <a:ext cx="193375" cy="191067"/>
            </a:xfrm>
            <a:custGeom>
              <a:avLst/>
              <a:gdLst>
                <a:gd name="T0" fmla="*/ 0 w 66"/>
                <a:gd name="T1" fmla="*/ 33 h 66"/>
                <a:gd name="T2" fmla="*/ 33 w 66"/>
                <a:gd name="T3" fmla="*/ 0 h 66"/>
                <a:gd name="T4" fmla="*/ 66 w 66"/>
                <a:gd name="T5" fmla="*/ 33 h 66"/>
                <a:gd name="T6" fmla="*/ 33 w 66"/>
                <a:gd name="T7" fmla="*/ 66 h 66"/>
                <a:gd name="T8" fmla="*/ 0 w 66"/>
                <a:gd name="T9" fmla="*/ 33 h 66"/>
                <a:gd name="T10" fmla="*/ 6 w 66"/>
                <a:gd name="T11" fmla="*/ 33 h 66"/>
                <a:gd name="T12" fmla="*/ 33 w 66"/>
                <a:gd name="T13" fmla="*/ 60 h 66"/>
                <a:gd name="T14" fmla="*/ 61 w 66"/>
                <a:gd name="T15" fmla="*/ 33 h 66"/>
                <a:gd name="T16" fmla="*/ 33 w 66"/>
                <a:gd name="T17" fmla="*/ 5 h 66"/>
                <a:gd name="T18" fmla="*/ 6 w 66"/>
                <a:gd name="T19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6">
                  <a:moveTo>
                    <a:pt x="0" y="33"/>
                  </a:moveTo>
                  <a:cubicBezTo>
                    <a:pt x="0" y="14"/>
                    <a:pt x="15" y="0"/>
                    <a:pt x="33" y="0"/>
                  </a:cubicBezTo>
                  <a:cubicBezTo>
                    <a:pt x="52" y="0"/>
                    <a:pt x="66" y="14"/>
                    <a:pt x="66" y="33"/>
                  </a:cubicBezTo>
                  <a:cubicBezTo>
                    <a:pt x="66" y="51"/>
                    <a:pt x="52" y="66"/>
                    <a:pt x="33" y="66"/>
                  </a:cubicBezTo>
                  <a:cubicBezTo>
                    <a:pt x="15" y="66"/>
                    <a:pt x="0" y="51"/>
                    <a:pt x="0" y="33"/>
                  </a:cubicBezTo>
                  <a:close/>
                  <a:moveTo>
                    <a:pt x="6" y="33"/>
                  </a:moveTo>
                  <a:cubicBezTo>
                    <a:pt x="6" y="48"/>
                    <a:pt x="18" y="60"/>
                    <a:pt x="33" y="60"/>
                  </a:cubicBezTo>
                  <a:cubicBezTo>
                    <a:pt x="49" y="60"/>
                    <a:pt x="61" y="48"/>
                    <a:pt x="61" y="33"/>
                  </a:cubicBezTo>
                  <a:cubicBezTo>
                    <a:pt x="61" y="17"/>
                    <a:pt x="49" y="5"/>
                    <a:pt x="33" y="5"/>
                  </a:cubicBezTo>
                  <a:cubicBezTo>
                    <a:pt x="18" y="5"/>
                    <a:pt x="6" y="17"/>
                    <a:pt x="6" y="33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Oval 161"/>
            <p:cNvSpPr>
              <a:spLocks noChangeArrowheads="1"/>
            </p:cNvSpPr>
            <p:nvPr/>
          </p:nvSpPr>
          <p:spPr bwMode="auto">
            <a:xfrm>
              <a:off x="8163351" y="2892666"/>
              <a:ext cx="43386" cy="4654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Oval 162"/>
            <p:cNvSpPr>
              <a:spLocks noChangeArrowheads="1"/>
            </p:cNvSpPr>
            <p:nvPr/>
          </p:nvSpPr>
          <p:spPr bwMode="auto">
            <a:xfrm>
              <a:off x="8163351" y="2964929"/>
              <a:ext cx="43386" cy="4409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Oval 163"/>
            <p:cNvSpPr>
              <a:spLocks noChangeArrowheads="1"/>
            </p:cNvSpPr>
            <p:nvPr/>
          </p:nvSpPr>
          <p:spPr bwMode="auto">
            <a:xfrm>
              <a:off x="8163351" y="3034742"/>
              <a:ext cx="43386" cy="4409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Oval 164"/>
            <p:cNvSpPr>
              <a:spLocks noChangeArrowheads="1"/>
            </p:cNvSpPr>
            <p:nvPr/>
          </p:nvSpPr>
          <p:spPr bwMode="auto">
            <a:xfrm>
              <a:off x="8139799" y="2716296"/>
              <a:ext cx="90490" cy="89410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165"/>
            <p:cNvSpPr>
              <a:spLocks noEditPoints="1"/>
            </p:cNvSpPr>
            <p:nvPr/>
          </p:nvSpPr>
          <p:spPr bwMode="auto">
            <a:xfrm>
              <a:off x="8131122" y="2707723"/>
              <a:ext cx="107844" cy="106557"/>
            </a:xfrm>
            <a:custGeom>
              <a:avLst/>
              <a:gdLst>
                <a:gd name="T0" fmla="*/ 0 w 37"/>
                <a:gd name="T1" fmla="*/ 19 h 37"/>
                <a:gd name="T2" fmla="*/ 18 w 37"/>
                <a:gd name="T3" fmla="*/ 0 h 37"/>
                <a:gd name="T4" fmla="*/ 37 w 37"/>
                <a:gd name="T5" fmla="*/ 19 h 37"/>
                <a:gd name="T6" fmla="*/ 18 w 37"/>
                <a:gd name="T7" fmla="*/ 37 h 37"/>
                <a:gd name="T8" fmla="*/ 0 w 37"/>
                <a:gd name="T9" fmla="*/ 19 h 37"/>
                <a:gd name="T10" fmla="*/ 5 w 37"/>
                <a:gd name="T11" fmla="*/ 19 h 37"/>
                <a:gd name="T12" fmla="*/ 18 w 37"/>
                <a:gd name="T13" fmla="*/ 32 h 37"/>
                <a:gd name="T14" fmla="*/ 31 w 37"/>
                <a:gd name="T15" fmla="*/ 19 h 37"/>
                <a:gd name="T16" fmla="*/ 18 w 37"/>
                <a:gd name="T17" fmla="*/ 6 h 37"/>
                <a:gd name="T18" fmla="*/ 5 w 37"/>
                <a:gd name="T1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0" y="19"/>
                  </a:move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lose/>
                  <a:moveTo>
                    <a:pt x="5" y="19"/>
                  </a:moveTo>
                  <a:cubicBezTo>
                    <a:pt x="5" y="26"/>
                    <a:pt x="11" y="32"/>
                    <a:pt x="18" y="32"/>
                  </a:cubicBezTo>
                  <a:cubicBezTo>
                    <a:pt x="26" y="32"/>
                    <a:pt x="31" y="26"/>
                    <a:pt x="31" y="19"/>
                  </a:cubicBezTo>
                  <a:cubicBezTo>
                    <a:pt x="31" y="12"/>
                    <a:pt x="26" y="6"/>
                    <a:pt x="18" y="6"/>
                  </a:cubicBezTo>
                  <a:cubicBezTo>
                    <a:pt x="11" y="6"/>
                    <a:pt x="5" y="12"/>
                    <a:pt x="5" y="19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Rectangle 166"/>
            <p:cNvSpPr>
              <a:spLocks noChangeArrowheads="1"/>
            </p:cNvSpPr>
            <p:nvPr/>
          </p:nvSpPr>
          <p:spPr bwMode="auto">
            <a:xfrm>
              <a:off x="7141934" y="3083734"/>
              <a:ext cx="411542" cy="612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Rectangle 167"/>
            <p:cNvSpPr>
              <a:spLocks noChangeArrowheads="1"/>
            </p:cNvSpPr>
            <p:nvPr/>
          </p:nvSpPr>
          <p:spPr bwMode="auto">
            <a:xfrm>
              <a:off x="7177882" y="3026169"/>
              <a:ext cx="352042" cy="5266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Rectangle 168"/>
            <p:cNvSpPr>
              <a:spLocks noChangeArrowheads="1"/>
            </p:cNvSpPr>
            <p:nvPr/>
          </p:nvSpPr>
          <p:spPr bwMode="auto">
            <a:xfrm>
              <a:off x="7160528" y="2964929"/>
              <a:ext cx="350803" cy="5266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169"/>
            <p:cNvSpPr>
              <a:spLocks noEditPoints="1"/>
            </p:cNvSpPr>
            <p:nvPr/>
          </p:nvSpPr>
          <p:spPr bwMode="auto">
            <a:xfrm>
              <a:off x="7133257" y="3075161"/>
              <a:ext cx="428896" cy="78387"/>
            </a:xfrm>
            <a:custGeom>
              <a:avLst/>
              <a:gdLst>
                <a:gd name="T0" fmla="*/ 3 w 146"/>
                <a:gd name="T1" fmla="*/ 27 h 27"/>
                <a:gd name="T2" fmla="*/ 1 w 146"/>
                <a:gd name="T3" fmla="*/ 26 h 27"/>
                <a:gd name="T4" fmla="*/ 0 w 146"/>
                <a:gd name="T5" fmla="*/ 24 h 27"/>
                <a:gd name="T6" fmla="*/ 0 w 146"/>
                <a:gd name="T7" fmla="*/ 3 h 27"/>
                <a:gd name="T8" fmla="*/ 1 w 146"/>
                <a:gd name="T9" fmla="*/ 1 h 27"/>
                <a:gd name="T10" fmla="*/ 3 w 146"/>
                <a:gd name="T11" fmla="*/ 0 h 27"/>
                <a:gd name="T12" fmla="*/ 143 w 146"/>
                <a:gd name="T13" fmla="*/ 0 h 27"/>
                <a:gd name="T14" fmla="*/ 145 w 146"/>
                <a:gd name="T15" fmla="*/ 1 h 27"/>
                <a:gd name="T16" fmla="*/ 146 w 146"/>
                <a:gd name="T17" fmla="*/ 3 h 27"/>
                <a:gd name="T18" fmla="*/ 146 w 146"/>
                <a:gd name="T19" fmla="*/ 24 h 27"/>
                <a:gd name="T20" fmla="*/ 145 w 146"/>
                <a:gd name="T21" fmla="*/ 26 h 27"/>
                <a:gd name="T22" fmla="*/ 143 w 146"/>
                <a:gd name="T23" fmla="*/ 27 h 27"/>
                <a:gd name="T24" fmla="*/ 3 w 146"/>
                <a:gd name="T25" fmla="*/ 27 h 27"/>
                <a:gd name="T26" fmla="*/ 143 w 146"/>
                <a:gd name="T27" fmla="*/ 24 h 27"/>
                <a:gd name="T28" fmla="*/ 143 w 146"/>
                <a:gd name="T29" fmla="*/ 21 h 27"/>
                <a:gd name="T30" fmla="*/ 143 w 146"/>
                <a:gd name="T31" fmla="*/ 24 h 27"/>
                <a:gd name="T32" fmla="*/ 5 w 146"/>
                <a:gd name="T33" fmla="*/ 21 h 27"/>
                <a:gd name="T34" fmla="*/ 140 w 146"/>
                <a:gd name="T35" fmla="*/ 21 h 27"/>
                <a:gd name="T36" fmla="*/ 140 w 146"/>
                <a:gd name="T37" fmla="*/ 6 h 27"/>
                <a:gd name="T38" fmla="*/ 5 w 146"/>
                <a:gd name="T39" fmla="*/ 6 h 27"/>
                <a:gd name="T40" fmla="*/ 5 w 146"/>
                <a:gd name="T4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7">
                  <a:moveTo>
                    <a:pt x="3" y="27"/>
                  </a:moveTo>
                  <a:cubicBezTo>
                    <a:pt x="2" y="27"/>
                    <a:pt x="1" y="26"/>
                    <a:pt x="1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cubicBezTo>
                    <a:pt x="146" y="1"/>
                    <a:pt x="146" y="2"/>
                    <a:pt x="146" y="3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5"/>
                    <a:pt x="146" y="25"/>
                    <a:pt x="145" y="26"/>
                  </a:cubicBezTo>
                  <a:cubicBezTo>
                    <a:pt x="145" y="26"/>
                    <a:pt x="144" y="27"/>
                    <a:pt x="143" y="27"/>
                  </a:cubicBezTo>
                  <a:lnTo>
                    <a:pt x="3" y="27"/>
                  </a:lnTo>
                  <a:close/>
                  <a:moveTo>
                    <a:pt x="143" y="24"/>
                  </a:moveTo>
                  <a:cubicBezTo>
                    <a:pt x="143" y="21"/>
                    <a:pt x="143" y="21"/>
                    <a:pt x="143" y="21"/>
                  </a:cubicBezTo>
                  <a:lnTo>
                    <a:pt x="143" y="24"/>
                  </a:lnTo>
                  <a:close/>
                  <a:moveTo>
                    <a:pt x="5" y="21"/>
                  </a:moveTo>
                  <a:cubicBezTo>
                    <a:pt x="140" y="21"/>
                    <a:pt x="140" y="21"/>
                    <a:pt x="140" y="21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5" y="21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170"/>
            <p:cNvSpPr>
              <a:spLocks noEditPoints="1"/>
            </p:cNvSpPr>
            <p:nvPr/>
          </p:nvSpPr>
          <p:spPr bwMode="auto">
            <a:xfrm>
              <a:off x="7171684" y="3017595"/>
              <a:ext cx="366917" cy="66139"/>
            </a:xfrm>
            <a:custGeom>
              <a:avLst/>
              <a:gdLst>
                <a:gd name="T0" fmla="*/ 2 w 125"/>
                <a:gd name="T1" fmla="*/ 23 h 23"/>
                <a:gd name="T2" fmla="*/ 0 w 125"/>
                <a:gd name="T3" fmla="*/ 22 h 23"/>
                <a:gd name="T4" fmla="*/ 0 w 125"/>
                <a:gd name="T5" fmla="*/ 21 h 23"/>
                <a:gd name="T6" fmla="*/ 0 w 125"/>
                <a:gd name="T7" fmla="*/ 3 h 23"/>
                <a:gd name="T8" fmla="*/ 0 w 125"/>
                <a:gd name="T9" fmla="*/ 1 h 23"/>
                <a:gd name="T10" fmla="*/ 2 w 125"/>
                <a:gd name="T11" fmla="*/ 0 h 23"/>
                <a:gd name="T12" fmla="*/ 122 w 125"/>
                <a:gd name="T13" fmla="*/ 0 h 23"/>
                <a:gd name="T14" fmla="*/ 124 w 125"/>
                <a:gd name="T15" fmla="*/ 1 h 23"/>
                <a:gd name="T16" fmla="*/ 125 w 125"/>
                <a:gd name="T17" fmla="*/ 3 h 23"/>
                <a:gd name="T18" fmla="*/ 125 w 125"/>
                <a:gd name="T19" fmla="*/ 21 h 23"/>
                <a:gd name="T20" fmla="*/ 124 w 125"/>
                <a:gd name="T21" fmla="*/ 22 h 23"/>
                <a:gd name="T22" fmla="*/ 122 w 125"/>
                <a:gd name="T23" fmla="*/ 23 h 23"/>
                <a:gd name="T24" fmla="*/ 2 w 125"/>
                <a:gd name="T25" fmla="*/ 23 h 23"/>
                <a:gd name="T26" fmla="*/ 122 w 125"/>
                <a:gd name="T27" fmla="*/ 21 h 23"/>
                <a:gd name="T28" fmla="*/ 122 w 125"/>
                <a:gd name="T29" fmla="*/ 18 h 23"/>
                <a:gd name="T30" fmla="*/ 122 w 125"/>
                <a:gd name="T31" fmla="*/ 21 h 23"/>
                <a:gd name="T32" fmla="*/ 5 w 125"/>
                <a:gd name="T33" fmla="*/ 18 h 23"/>
                <a:gd name="T34" fmla="*/ 119 w 125"/>
                <a:gd name="T35" fmla="*/ 18 h 23"/>
                <a:gd name="T36" fmla="*/ 119 w 125"/>
                <a:gd name="T37" fmla="*/ 5 h 23"/>
                <a:gd name="T38" fmla="*/ 5 w 125"/>
                <a:gd name="T39" fmla="*/ 5 h 23"/>
                <a:gd name="T40" fmla="*/ 5 w 125"/>
                <a:gd name="T41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23">
                  <a:moveTo>
                    <a:pt x="2" y="23"/>
                  </a:moveTo>
                  <a:cubicBezTo>
                    <a:pt x="2" y="23"/>
                    <a:pt x="1" y="23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3" y="0"/>
                    <a:pt x="123" y="0"/>
                    <a:pt x="124" y="1"/>
                  </a:cubicBezTo>
                  <a:cubicBezTo>
                    <a:pt x="124" y="1"/>
                    <a:pt x="125" y="2"/>
                    <a:pt x="125" y="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5" y="21"/>
                    <a:pt x="124" y="22"/>
                    <a:pt x="124" y="22"/>
                  </a:cubicBezTo>
                  <a:cubicBezTo>
                    <a:pt x="123" y="23"/>
                    <a:pt x="123" y="23"/>
                    <a:pt x="122" y="23"/>
                  </a:cubicBezTo>
                  <a:lnTo>
                    <a:pt x="2" y="23"/>
                  </a:lnTo>
                  <a:close/>
                  <a:moveTo>
                    <a:pt x="122" y="21"/>
                  </a:moveTo>
                  <a:cubicBezTo>
                    <a:pt x="122" y="18"/>
                    <a:pt x="122" y="18"/>
                    <a:pt x="122" y="18"/>
                  </a:cubicBezTo>
                  <a:lnTo>
                    <a:pt x="122" y="21"/>
                  </a:lnTo>
                  <a:close/>
                  <a:moveTo>
                    <a:pt x="5" y="18"/>
                  </a:moveTo>
                  <a:cubicBezTo>
                    <a:pt x="119" y="18"/>
                    <a:pt x="119" y="18"/>
                    <a:pt x="119" y="18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171"/>
            <p:cNvSpPr>
              <a:spLocks noEditPoints="1"/>
            </p:cNvSpPr>
            <p:nvPr/>
          </p:nvSpPr>
          <p:spPr bwMode="auto">
            <a:xfrm>
              <a:off x="7154329" y="2960030"/>
              <a:ext cx="365678" cy="66139"/>
            </a:xfrm>
            <a:custGeom>
              <a:avLst/>
              <a:gdLst>
                <a:gd name="T0" fmla="*/ 2 w 125"/>
                <a:gd name="T1" fmla="*/ 23 h 23"/>
                <a:gd name="T2" fmla="*/ 1 w 125"/>
                <a:gd name="T3" fmla="*/ 22 h 23"/>
                <a:gd name="T4" fmla="*/ 0 w 125"/>
                <a:gd name="T5" fmla="*/ 20 h 23"/>
                <a:gd name="T6" fmla="*/ 0 w 125"/>
                <a:gd name="T7" fmla="*/ 2 h 23"/>
                <a:gd name="T8" fmla="*/ 1 w 125"/>
                <a:gd name="T9" fmla="*/ 1 h 23"/>
                <a:gd name="T10" fmla="*/ 2 w 125"/>
                <a:gd name="T11" fmla="*/ 0 h 23"/>
                <a:gd name="T12" fmla="*/ 122 w 125"/>
                <a:gd name="T13" fmla="*/ 0 h 23"/>
                <a:gd name="T14" fmla="*/ 124 w 125"/>
                <a:gd name="T15" fmla="*/ 1 h 23"/>
                <a:gd name="T16" fmla="*/ 125 w 125"/>
                <a:gd name="T17" fmla="*/ 2 h 23"/>
                <a:gd name="T18" fmla="*/ 125 w 125"/>
                <a:gd name="T19" fmla="*/ 20 h 23"/>
                <a:gd name="T20" fmla="*/ 124 w 125"/>
                <a:gd name="T21" fmla="*/ 22 h 23"/>
                <a:gd name="T22" fmla="*/ 122 w 125"/>
                <a:gd name="T23" fmla="*/ 23 h 23"/>
                <a:gd name="T24" fmla="*/ 2 w 125"/>
                <a:gd name="T25" fmla="*/ 23 h 23"/>
                <a:gd name="T26" fmla="*/ 122 w 125"/>
                <a:gd name="T27" fmla="*/ 20 h 23"/>
                <a:gd name="T28" fmla="*/ 122 w 125"/>
                <a:gd name="T29" fmla="*/ 18 h 23"/>
                <a:gd name="T30" fmla="*/ 122 w 125"/>
                <a:gd name="T31" fmla="*/ 20 h 23"/>
                <a:gd name="T32" fmla="*/ 5 w 125"/>
                <a:gd name="T33" fmla="*/ 18 h 23"/>
                <a:gd name="T34" fmla="*/ 119 w 125"/>
                <a:gd name="T35" fmla="*/ 18 h 23"/>
                <a:gd name="T36" fmla="*/ 119 w 125"/>
                <a:gd name="T37" fmla="*/ 5 h 23"/>
                <a:gd name="T38" fmla="*/ 5 w 125"/>
                <a:gd name="T39" fmla="*/ 5 h 23"/>
                <a:gd name="T40" fmla="*/ 5 w 125"/>
                <a:gd name="T41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23">
                  <a:moveTo>
                    <a:pt x="2" y="23"/>
                  </a:move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3" y="0"/>
                    <a:pt x="123" y="0"/>
                    <a:pt x="124" y="1"/>
                  </a:cubicBezTo>
                  <a:cubicBezTo>
                    <a:pt x="124" y="1"/>
                    <a:pt x="125" y="2"/>
                    <a:pt x="125" y="2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1"/>
                    <a:pt x="124" y="22"/>
                    <a:pt x="124" y="22"/>
                  </a:cubicBezTo>
                  <a:cubicBezTo>
                    <a:pt x="123" y="23"/>
                    <a:pt x="123" y="23"/>
                    <a:pt x="122" y="23"/>
                  </a:cubicBezTo>
                  <a:lnTo>
                    <a:pt x="2" y="23"/>
                  </a:lnTo>
                  <a:close/>
                  <a:moveTo>
                    <a:pt x="122" y="20"/>
                  </a:moveTo>
                  <a:cubicBezTo>
                    <a:pt x="122" y="18"/>
                    <a:pt x="122" y="18"/>
                    <a:pt x="122" y="18"/>
                  </a:cubicBezTo>
                  <a:lnTo>
                    <a:pt x="122" y="20"/>
                  </a:lnTo>
                  <a:close/>
                  <a:moveTo>
                    <a:pt x="5" y="18"/>
                  </a:moveTo>
                  <a:cubicBezTo>
                    <a:pt x="119" y="18"/>
                    <a:pt x="119" y="18"/>
                    <a:pt x="119" y="18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172"/>
            <p:cNvSpPr/>
            <p:nvPr/>
          </p:nvSpPr>
          <p:spPr bwMode="auto">
            <a:xfrm>
              <a:off x="8127403" y="3385032"/>
              <a:ext cx="220646" cy="362538"/>
            </a:xfrm>
            <a:custGeom>
              <a:avLst/>
              <a:gdLst>
                <a:gd name="T0" fmla="*/ 75 w 75"/>
                <a:gd name="T1" fmla="*/ 115 h 125"/>
                <a:gd name="T2" fmla="*/ 66 w 75"/>
                <a:gd name="T3" fmla="*/ 125 h 125"/>
                <a:gd name="T4" fmla="*/ 10 w 75"/>
                <a:gd name="T5" fmla="*/ 125 h 125"/>
                <a:gd name="T6" fmla="*/ 0 w 75"/>
                <a:gd name="T7" fmla="*/ 115 h 125"/>
                <a:gd name="T8" fmla="*/ 0 w 75"/>
                <a:gd name="T9" fmla="*/ 10 h 125"/>
                <a:gd name="T10" fmla="*/ 10 w 75"/>
                <a:gd name="T11" fmla="*/ 0 h 125"/>
                <a:gd name="T12" fmla="*/ 66 w 75"/>
                <a:gd name="T13" fmla="*/ 0 h 125"/>
                <a:gd name="T14" fmla="*/ 75 w 75"/>
                <a:gd name="T15" fmla="*/ 10 h 125"/>
                <a:gd name="T16" fmla="*/ 75 w 75"/>
                <a:gd name="T17" fmla="*/ 11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25">
                  <a:moveTo>
                    <a:pt x="75" y="115"/>
                  </a:moveTo>
                  <a:cubicBezTo>
                    <a:pt x="75" y="120"/>
                    <a:pt x="71" y="125"/>
                    <a:pt x="66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5" y="125"/>
                    <a:pt x="0" y="120"/>
                    <a:pt x="0" y="11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1" y="0"/>
                    <a:pt x="75" y="5"/>
                    <a:pt x="75" y="10"/>
                  </a:cubicBezTo>
                  <a:cubicBezTo>
                    <a:pt x="75" y="115"/>
                    <a:pt x="75" y="115"/>
                    <a:pt x="75" y="1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173"/>
            <p:cNvSpPr/>
            <p:nvPr/>
          </p:nvSpPr>
          <p:spPr bwMode="auto">
            <a:xfrm>
              <a:off x="8165830" y="3420552"/>
              <a:ext cx="143792" cy="233936"/>
            </a:xfrm>
            <a:custGeom>
              <a:avLst/>
              <a:gdLst>
                <a:gd name="T0" fmla="*/ 49 w 49"/>
                <a:gd name="T1" fmla="*/ 75 h 81"/>
                <a:gd name="T2" fmla="*/ 43 w 49"/>
                <a:gd name="T3" fmla="*/ 81 h 81"/>
                <a:gd name="T4" fmla="*/ 7 w 49"/>
                <a:gd name="T5" fmla="*/ 81 h 81"/>
                <a:gd name="T6" fmla="*/ 0 w 49"/>
                <a:gd name="T7" fmla="*/ 75 h 81"/>
                <a:gd name="T8" fmla="*/ 0 w 49"/>
                <a:gd name="T9" fmla="*/ 7 h 81"/>
                <a:gd name="T10" fmla="*/ 7 w 49"/>
                <a:gd name="T11" fmla="*/ 0 h 81"/>
                <a:gd name="T12" fmla="*/ 43 w 49"/>
                <a:gd name="T13" fmla="*/ 0 h 81"/>
                <a:gd name="T14" fmla="*/ 49 w 49"/>
                <a:gd name="T15" fmla="*/ 7 h 81"/>
                <a:gd name="T16" fmla="*/ 49 w 49"/>
                <a:gd name="T17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81">
                  <a:moveTo>
                    <a:pt x="49" y="75"/>
                  </a:moveTo>
                  <a:cubicBezTo>
                    <a:pt x="49" y="78"/>
                    <a:pt x="46" y="81"/>
                    <a:pt x="43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3" y="81"/>
                    <a:pt x="0" y="78"/>
                    <a:pt x="0" y="7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75"/>
                    <a:pt x="49" y="75"/>
                    <a:pt x="49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174"/>
            <p:cNvSpPr>
              <a:spLocks noEditPoints="1"/>
            </p:cNvSpPr>
            <p:nvPr/>
          </p:nvSpPr>
          <p:spPr bwMode="auto">
            <a:xfrm>
              <a:off x="8118726" y="3380133"/>
              <a:ext cx="238000" cy="373562"/>
            </a:xfrm>
            <a:custGeom>
              <a:avLst/>
              <a:gdLst>
                <a:gd name="T0" fmla="*/ 13 w 81"/>
                <a:gd name="T1" fmla="*/ 129 h 129"/>
                <a:gd name="T2" fmla="*/ 0 w 81"/>
                <a:gd name="T3" fmla="*/ 117 h 129"/>
                <a:gd name="T4" fmla="*/ 0 w 81"/>
                <a:gd name="T5" fmla="*/ 12 h 129"/>
                <a:gd name="T6" fmla="*/ 13 w 81"/>
                <a:gd name="T7" fmla="*/ 0 h 129"/>
                <a:gd name="T8" fmla="*/ 69 w 81"/>
                <a:gd name="T9" fmla="*/ 0 h 129"/>
                <a:gd name="T10" fmla="*/ 81 w 81"/>
                <a:gd name="T11" fmla="*/ 12 h 129"/>
                <a:gd name="T12" fmla="*/ 81 w 81"/>
                <a:gd name="T13" fmla="*/ 117 h 129"/>
                <a:gd name="T14" fmla="*/ 81 w 81"/>
                <a:gd name="T15" fmla="*/ 117 h 129"/>
                <a:gd name="T16" fmla="*/ 69 w 81"/>
                <a:gd name="T17" fmla="*/ 129 h 129"/>
                <a:gd name="T18" fmla="*/ 13 w 81"/>
                <a:gd name="T19" fmla="*/ 129 h 129"/>
                <a:gd name="T20" fmla="*/ 6 w 81"/>
                <a:gd name="T21" fmla="*/ 12 h 129"/>
                <a:gd name="T22" fmla="*/ 6 w 81"/>
                <a:gd name="T23" fmla="*/ 117 h 129"/>
                <a:gd name="T24" fmla="*/ 13 w 81"/>
                <a:gd name="T25" fmla="*/ 124 h 129"/>
                <a:gd name="T26" fmla="*/ 69 w 81"/>
                <a:gd name="T27" fmla="*/ 124 h 129"/>
                <a:gd name="T28" fmla="*/ 76 w 81"/>
                <a:gd name="T29" fmla="*/ 117 h 129"/>
                <a:gd name="T30" fmla="*/ 76 w 81"/>
                <a:gd name="T31" fmla="*/ 12 h 129"/>
                <a:gd name="T32" fmla="*/ 69 w 81"/>
                <a:gd name="T33" fmla="*/ 5 h 129"/>
                <a:gd name="T34" fmla="*/ 13 w 81"/>
                <a:gd name="T35" fmla="*/ 5 h 129"/>
                <a:gd name="T36" fmla="*/ 6 w 81"/>
                <a:gd name="T37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129">
                  <a:moveTo>
                    <a:pt x="13" y="129"/>
                  </a:moveTo>
                  <a:cubicBezTo>
                    <a:pt x="6" y="129"/>
                    <a:pt x="0" y="124"/>
                    <a:pt x="0" y="11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5" y="0"/>
                    <a:pt x="81" y="5"/>
                    <a:pt x="81" y="12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24"/>
                    <a:pt x="75" y="129"/>
                    <a:pt x="69" y="129"/>
                  </a:cubicBezTo>
                  <a:cubicBezTo>
                    <a:pt x="13" y="129"/>
                    <a:pt x="13" y="129"/>
                    <a:pt x="13" y="129"/>
                  </a:cubicBezTo>
                  <a:moveTo>
                    <a:pt x="6" y="12"/>
                  </a:moveTo>
                  <a:cubicBezTo>
                    <a:pt x="6" y="117"/>
                    <a:pt x="6" y="117"/>
                    <a:pt x="6" y="117"/>
                  </a:cubicBezTo>
                  <a:cubicBezTo>
                    <a:pt x="6" y="121"/>
                    <a:pt x="9" y="124"/>
                    <a:pt x="13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2" y="124"/>
                    <a:pt x="76" y="121"/>
                    <a:pt x="76" y="117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8"/>
                    <a:pt x="72" y="5"/>
                    <a:pt x="69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9" y="5"/>
                    <a:pt x="6" y="8"/>
                    <a:pt x="6" y="12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175"/>
            <p:cNvSpPr>
              <a:spLocks noEditPoints="1"/>
            </p:cNvSpPr>
            <p:nvPr/>
          </p:nvSpPr>
          <p:spPr bwMode="auto">
            <a:xfrm>
              <a:off x="8157153" y="3411978"/>
              <a:ext cx="161146" cy="251083"/>
            </a:xfrm>
            <a:custGeom>
              <a:avLst/>
              <a:gdLst>
                <a:gd name="T0" fmla="*/ 10 w 55"/>
                <a:gd name="T1" fmla="*/ 87 h 87"/>
                <a:gd name="T2" fmla="*/ 0 w 55"/>
                <a:gd name="T3" fmla="*/ 78 h 87"/>
                <a:gd name="T4" fmla="*/ 0 w 55"/>
                <a:gd name="T5" fmla="*/ 10 h 87"/>
                <a:gd name="T6" fmla="*/ 10 w 55"/>
                <a:gd name="T7" fmla="*/ 0 h 87"/>
                <a:gd name="T8" fmla="*/ 46 w 55"/>
                <a:gd name="T9" fmla="*/ 0 h 87"/>
                <a:gd name="T10" fmla="*/ 55 w 55"/>
                <a:gd name="T11" fmla="*/ 10 h 87"/>
                <a:gd name="T12" fmla="*/ 55 w 55"/>
                <a:gd name="T13" fmla="*/ 78 h 87"/>
                <a:gd name="T14" fmla="*/ 46 w 55"/>
                <a:gd name="T15" fmla="*/ 87 h 87"/>
                <a:gd name="T16" fmla="*/ 10 w 55"/>
                <a:gd name="T17" fmla="*/ 87 h 87"/>
                <a:gd name="T18" fmla="*/ 6 w 55"/>
                <a:gd name="T19" fmla="*/ 10 h 87"/>
                <a:gd name="T20" fmla="*/ 6 w 55"/>
                <a:gd name="T21" fmla="*/ 78 h 87"/>
                <a:gd name="T22" fmla="*/ 10 w 55"/>
                <a:gd name="T23" fmla="*/ 81 h 87"/>
                <a:gd name="T24" fmla="*/ 46 w 55"/>
                <a:gd name="T25" fmla="*/ 81 h 87"/>
                <a:gd name="T26" fmla="*/ 50 w 55"/>
                <a:gd name="T27" fmla="*/ 78 h 87"/>
                <a:gd name="T28" fmla="*/ 50 w 55"/>
                <a:gd name="T29" fmla="*/ 10 h 87"/>
                <a:gd name="T30" fmla="*/ 46 w 55"/>
                <a:gd name="T31" fmla="*/ 6 h 87"/>
                <a:gd name="T32" fmla="*/ 10 w 55"/>
                <a:gd name="T33" fmla="*/ 6 h 87"/>
                <a:gd name="T34" fmla="*/ 6 w 55"/>
                <a:gd name="T35" fmla="*/ 1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7">
                  <a:moveTo>
                    <a:pt x="10" y="87"/>
                  </a:moveTo>
                  <a:cubicBezTo>
                    <a:pt x="5" y="87"/>
                    <a:pt x="0" y="83"/>
                    <a:pt x="0" y="7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1" y="0"/>
                    <a:pt x="55" y="5"/>
                    <a:pt x="55" y="10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5" y="83"/>
                    <a:pt x="51" y="87"/>
                    <a:pt x="46" y="87"/>
                  </a:cubicBezTo>
                  <a:cubicBezTo>
                    <a:pt x="10" y="87"/>
                    <a:pt x="10" y="87"/>
                    <a:pt x="10" y="87"/>
                  </a:cubicBezTo>
                  <a:moveTo>
                    <a:pt x="6" y="10"/>
                  </a:move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8" y="81"/>
                    <a:pt x="10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8" y="81"/>
                    <a:pt x="49" y="80"/>
                    <a:pt x="50" y="78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8"/>
                    <a:pt x="48" y="6"/>
                    <a:pt x="46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6"/>
                    <a:pt x="6" y="8"/>
                    <a:pt x="6" y="10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176"/>
            <p:cNvSpPr/>
            <p:nvPr/>
          </p:nvSpPr>
          <p:spPr bwMode="auto">
            <a:xfrm>
              <a:off x="8459612" y="3385032"/>
              <a:ext cx="219407" cy="362538"/>
            </a:xfrm>
            <a:custGeom>
              <a:avLst/>
              <a:gdLst>
                <a:gd name="T0" fmla="*/ 75 w 75"/>
                <a:gd name="T1" fmla="*/ 115 h 125"/>
                <a:gd name="T2" fmla="*/ 65 w 75"/>
                <a:gd name="T3" fmla="*/ 125 h 125"/>
                <a:gd name="T4" fmla="*/ 9 w 75"/>
                <a:gd name="T5" fmla="*/ 125 h 125"/>
                <a:gd name="T6" fmla="*/ 0 w 75"/>
                <a:gd name="T7" fmla="*/ 115 h 125"/>
                <a:gd name="T8" fmla="*/ 0 w 75"/>
                <a:gd name="T9" fmla="*/ 10 h 125"/>
                <a:gd name="T10" fmla="*/ 9 w 75"/>
                <a:gd name="T11" fmla="*/ 0 h 125"/>
                <a:gd name="T12" fmla="*/ 65 w 75"/>
                <a:gd name="T13" fmla="*/ 0 h 125"/>
                <a:gd name="T14" fmla="*/ 75 w 75"/>
                <a:gd name="T15" fmla="*/ 10 h 125"/>
                <a:gd name="T16" fmla="*/ 75 w 75"/>
                <a:gd name="T17" fmla="*/ 11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25">
                  <a:moveTo>
                    <a:pt x="75" y="115"/>
                  </a:moveTo>
                  <a:cubicBezTo>
                    <a:pt x="75" y="120"/>
                    <a:pt x="70" y="125"/>
                    <a:pt x="65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4" y="125"/>
                    <a:pt x="0" y="120"/>
                    <a:pt x="0" y="11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5" y="5"/>
                    <a:pt x="75" y="10"/>
                  </a:cubicBezTo>
                  <a:lnTo>
                    <a:pt x="7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177"/>
            <p:cNvSpPr/>
            <p:nvPr/>
          </p:nvSpPr>
          <p:spPr bwMode="auto">
            <a:xfrm>
              <a:off x="8496799" y="3420552"/>
              <a:ext cx="143792" cy="233936"/>
            </a:xfrm>
            <a:custGeom>
              <a:avLst/>
              <a:gdLst>
                <a:gd name="T0" fmla="*/ 49 w 49"/>
                <a:gd name="T1" fmla="*/ 75 h 81"/>
                <a:gd name="T2" fmla="*/ 42 w 49"/>
                <a:gd name="T3" fmla="*/ 81 h 81"/>
                <a:gd name="T4" fmla="*/ 6 w 49"/>
                <a:gd name="T5" fmla="*/ 81 h 81"/>
                <a:gd name="T6" fmla="*/ 0 w 49"/>
                <a:gd name="T7" fmla="*/ 75 h 81"/>
                <a:gd name="T8" fmla="*/ 0 w 49"/>
                <a:gd name="T9" fmla="*/ 7 h 81"/>
                <a:gd name="T10" fmla="*/ 6 w 49"/>
                <a:gd name="T11" fmla="*/ 0 h 81"/>
                <a:gd name="T12" fmla="*/ 42 w 49"/>
                <a:gd name="T13" fmla="*/ 0 h 81"/>
                <a:gd name="T14" fmla="*/ 49 w 49"/>
                <a:gd name="T15" fmla="*/ 7 h 81"/>
                <a:gd name="T16" fmla="*/ 49 w 49"/>
                <a:gd name="T17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81">
                  <a:moveTo>
                    <a:pt x="49" y="75"/>
                  </a:moveTo>
                  <a:cubicBezTo>
                    <a:pt x="49" y="78"/>
                    <a:pt x="46" y="81"/>
                    <a:pt x="42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2" y="81"/>
                    <a:pt x="0" y="78"/>
                    <a:pt x="0" y="7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lnTo>
                    <a:pt x="49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178"/>
            <p:cNvSpPr>
              <a:spLocks noEditPoints="1"/>
            </p:cNvSpPr>
            <p:nvPr/>
          </p:nvSpPr>
          <p:spPr bwMode="auto">
            <a:xfrm>
              <a:off x="8449695" y="3380133"/>
              <a:ext cx="235521" cy="373562"/>
            </a:xfrm>
            <a:custGeom>
              <a:avLst/>
              <a:gdLst>
                <a:gd name="T0" fmla="*/ 12 w 80"/>
                <a:gd name="T1" fmla="*/ 129 h 129"/>
                <a:gd name="T2" fmla="*/ 0 w 80"/>
                <a:gd name="T3" fmla="*/ 117 h 129"/>
                <a:gd name="T4" fmla="*/ 0 w 80"/>
                <a:gd name="T5" fmla="*/ 12 h 129"/>
                <a:gd name="T6" fmla="*/ 12 w 80"/>
                <a:gd name="T7" fmla="*/ 0 h 129"/>
                <a:gd name="T8" fmla="*/ 68 w 80"/>
                <a:gd name="T9" fmla="*/ 0 h 129"/>
                <a:gd name="T10" fmla="*/ 80 w 80"/>
                <a:gd name="T11" fmla="*/ 12 h 129"/>
                <a:gd name="T12" fmla="*/ 80 w 80"/>
                <a:gd name="T13" fmla="*/ 117 h 129"/>
                <a:gd name="T14" fmla="*/ 80 w 80"/>
                <a:gd name="T15" fmla="*/ 117 h 129"/>
                <a:gd name="T16" fmla="*/ 68 w 80"/>
                <a:gd name="T17" fmla="*/ 129 h 129"/>
                <a:gd name="T18" fmla="*/ 12 w 80"/>
                <a:gd name="T19" fmla="*/ 129 h 129"/>
                <a:gd name="T20" fmla="*/ 5 w 80"/>
                <a:gd name="T21" fmla="*/ 12 h 129"/>
                <a:gd name="T22" fmla="*/ 5 w 80"/>
                <a:gd name="T23" fmla="*/ 117 h 129"/>
                <a:gd name="T24" fmla="*/ 12 w 80"/>
                <a:gd name="T25" fmla="*/ 124 h 129"/>
                <a:gd name="T26" fmla="*/ 68 w 80"/>
                <a:gd name="T27" fmla="*/ 124 h 129"/>
                <a:gd name="T28" fmla="*/ 75 w 80"/>
                <a:gd name="T29" fmla="*/ 117 h 129"/>
                <a:gd name="T30" fmla="*/ 75 w 80"/>
                <a:gd name="T31" fmla="*/ 12 h 129"/>
                <a:gd name="T32" fmla="*/ 68 w 80"/>
                <a:gd name="T33" fmla="*/ 5 h 129"/>
                <a:gd name="T34" fmla="*/ 12 w 80"/>
                <a:gd name="T35" fmla="*/ 5 h 129"/>
                <a:gd name="T36" fmla="*/ 5 w 80"/>
                <a:gd name="T37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129">
                  <a:moveTo>
                    <a:pt x="12" y="129"/>
                  </a:moveTo>
                  <a:cubicBezTo>
                    <a:pt x="5" y="129"/>
                    <a:pt x="0" y="124"/>
                    <a:pt x="0" y="11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5" y="0"/>
                    <a:pt x="80" y="5"/>
                    <a:pt x="80" y="12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24"/>
                    <a:pt x="75" y="129"/>
                    <a:pt x="68" y="129"/>
                  </a:cubicBezTo>
                  <a:lnTo>
                    <a:pt x="12" y="129"/>
                  </a:lnTo>
                  <a:close/>
                  <a:moveTo>
                    <a:pt x="5" y="12"/>
                  </a:moveTo>
                  <a:cubicBezTo>
                    <a:pt x="5" y="117"/>
                    <a:pt x="5" y="117"/>
                    <a:pt x="5" y="117"/>
                  </a:cubicBezTo>
                  <a:cubicBezTo>
                    <a:pt x="5" y="121"/>
                    <a:pt x="8" y="124"/>
                    <a:pt x="12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72" y="124"/>
                    <a:pt x="75" y="121"/>
                    <a:pt x="75" y="117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8"/>
                    <a:pt x="72" y="5"/>
                    <a:pt x="68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179"/>
            <p:cNvSpPr>
              <a:spLocks noEditPoints="1"/>
            </p:cNvSpPr>
            <p:nvPr/>
          </p:nvSpPr>
          <p:spPr bwMode="auto">
            <a:xfrm>
              <a:off x="8488122" y="3411978"/>
              <a:ext cx="158667" cy="251083"/>
            </a:xfrm>
            <a:custGeom>
              <a:avLst/>
              <a:gdLst>
                <a:gd name="T0" fmla="*/ 9 w 54"/>
                <a:gd name="T1" fmla="*/ 87 h 87"/>
                <a:gd name="T2" fmla="*/ 0 w 54"/>
                <a:gd name="T3" fmla="*/ 78 h 87"/>
                <a:gd name="T4" fmla="*/ 0 w 54"/>
                <a:gd name="T5" fmla="*/ 10 h 87"/>
                <a:gd name="T6" fmla="*/ 9 w 54"/>
                <a:gd name="T7" fmla="*/ 0 h 87"/>
                <a:gd name="T8" fmla="*/ 45 w 54"/>
                <a:gd name="T9" fmla="*/ 0 h 87"/>
                <a:gd name="T10" fmla="*/ 54 w 54"/>
                <a:gd name="T11" fmla="*/ 10 h 87"/>
                <a:gd name="T12" fmla="*/ 54 w 54"/>
                <a:gd name="T13" fmla="*/ 78 h 87"/>
                <a:gd name="T14" fmla="*/ 45 w 54"/>
                <a:gd name="T15" fmla="*/ 87 h 87"/>
                <a:gd name="T16" fmla="*/ 9 w 54"/>
                <a:gd name="T17" fmla="*/ 87 h 87"/>
                <a:gd name="T18" fmla="*/ 9 w 54"/>
                <a:gd name="T19" fmla="*/ 6 h 87"/>
                <a:gd name="T20" fmla="*/ 5 w 54"/>
                <a:gd name="T21" fmla="*/ 10 h 87"/>
                <a:gd name="T22" fmla="*/ 5 w 54"/>
                <a:gd name="T23" fmla="*/ 78 h 87"/>
                <a:gd name="T24" fmla="*/ 9 w 54"/>
                <a:gd name="T25" fmla="*/ 81 h 87"/>
                <a:gd name="T26" fmla="*/ 45 w 54"/>
                <a:gd name="T27" fmla="*/ 81 h 87"/>
                <a:gd name="T28" fmla="*/ 49 w 54"/>
                <a:gd name="T29" fmla="*/ 78 h 87"/>
                <a:gd name="T30" fmla="*/ 49 w 54"/>
                <a:gd name="T31" fmla="*/ 78 h 87"/>
                <a:gd name="T32" fmla="*/ 49 w 54"/>
                <a:gd name="T33" fmla="*/ 10 h 87"/>
                <a:gd name="T34" fmla="*/ 45 w 54"/>
                <a:gd name="T35" fmla="*/ 6 h 87"/>
                <a:gd name="T36" fmla="*/ 9 w 54"/>
                <a:gd name="T37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87">
                  <a:moveTo>
                    <a:pt x="9" y="87"/>
                  </a:moveTo>
                  <a:cubicBezTo>
                    <a:pt x="4" y="87"/>
                    <a:pt x="0" y="83"/>
                    <a:pt x="0" y="7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0" y="0"/>
                    <a:pt x="54" y="5"/>
                    <a:pt x="54" y="10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4" y="83"/>
                    <a:pt x="50" y="87"/>
                    <a:pt x="45" y="87"/>
                  </a:cubicBezTo>
                  <a:lnTo>
                    <a:pt x="9" y="87"/>
                  </a:lnTo>
                  <a:close/>
                  <a:moveTo>
                    <a:pt x="9" y="6"/>
                  </a:moveTo>
                  <a:cubicBezTo>
                    <a:pt x="7" y="6"/>
                    <a:pt x="5" y="8"/>
                    <a:pt x="5" y="10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0"/>
                    <a:pt x="7" y="81"/>
                    <a:pt x="9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7" y="81"/>
                    <a:pt x="49" y="80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8"/>
                    <a:pt x="47" y="6"/>
                    <a:pt x="45" y="6"/>
                  </a:cubicBezTo>
                  <a:lnTo>
                    <a:pt x="9" y="6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Oval 180"/>
            <p:cNvSpPr>
              <a:spLocks noChangeArrowheads="1"/>
            </p:cNvSpPr>
            <p:nvPr/>
          </p:nvSpPr>
          <p:spPr bwMode="auto">
            <a:xfrm>
              <a:off x="7687351" y="3463419"/>
              <a:ext cx="171063" cy="2927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181"/>
            <p:cNvSpPr/>
            <p:nvPr/>
          </p:nvSpPr>
          <p:spPr bwMode="auto">
            <a:xfrm>
              <a:off x="7749330" y="3405854"/>
              <a:ext cx="44625" cy="55116"/>
            </a:xfrm>
            <a:custGeom>
              <a:avLst/>
              <a:gdLst>
                <a:gd name="T0" fmla="*/ 15 w 15"/>
                <a:gd name="T1" fmla="*/ 15 h 19"/>
                <a:gd name="T2" fmla="*/ 11 w 15"/>
                <a:gd name="T3" fmla="*/ 19 h 19"/>
                <a:gd name="T4" fmla="*/ 4 w 15"/>
                <a:gd name="T5" fmla="*/ 18 h 19"/>
                <a:gd name="T6" fmla="*/ 0 w 15"/>
                <a:gd name="T7" fmla="*/ 14 h 19"/>
                <a:gd name="T8" fmla="*/ 1 w 15"/>
                <a:gd name="T9" fmla="*/ 4 h 19"/>
                <a:gd name="T10" fmla="*/ 4 w 15"/>
                <a:gd name="T11" fmla="*/ 0 h 19"/>
                <a:gd name="T12" fmla="*/ 12 w 15"/>
                <a:gd name="T13" fmla="*/ 0 h 19"/>
                <a:gd name="T14" fmla="*/ 15 w 15"/>
                <a:gd name="T15" fmla="*/ 4 h 19"/>
                <a:gd name="T16" fmla="*/ 15 w 15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9">
                  <a:moveTo>
                    <a:pt x="15" y="15"/>
                  </a:moveTo>
                  <a:cubicBezTo>
                    <a:pt x="15" y="17"/>
                    <a:pt x="13" y="19"/>
                    <a:pt x="11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6"/>
                    <a:pt x="0" y="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2"/>
                    <a:pt x="15" y="4"/>
                  </a:cubicBezTo>
                  <a:lnTo>
                    <a:pt x="15" y="15"/>
                  </a:lnTo>
                  <a:close/>
                </a:path>
              </a:pathLst>
            </a:custGeom>
            <a:solidFill>
              <a:srgbClr val="CC6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182"/>
            <p:cNvSpPr/>
            <p:nvPr/>
          </p:nvSpPr>
          <p:spPr bwMode="auto">
            <a:xfrm>
              <a:off x="7749330" y="3405854"/>
              <a:ext cx="44625" cy="55116"/>
            </a:xfrm>
            <a:custGeom>
              <a:avLst/>
              <a:gdLst>
                <a:gd name="T0" fmla="*/ 15 w 15"/>
                <a:gd name="T1" fmla="*/ 15 h 19"/>
                <a:gd name="T2" fmla="*/ 11 w 15"/>
                <a:gd name="T3" fmla="*/ 19 h 19"/>
                <a:gd name="T4" fmla="*/ 4 w 15"/>
                <a:gd name="T5" fmla="*/ 18 h 19"/>
                <a:gd name="T6" fmla="*/ 0 w 15"/>
                <a:gd name="T7" fmla="*/ 14 h 19"/>
                <a:gd name="T8" fmla="*/ 1 w 15"/>
                <a:gd name="T9" fmla="*/ 4 h 19"/>
                <a:gd name="T10" fmla="*/ 4 w 15"/>
                <a:gd name="T11" fmla="*/ 0 h 19"/>
                <a:gd name="T12" fmla="*/ 12 w 15"/>
                <a:gd name="T13" fmla="*/ 0 h 19"/>
                <a:gd name="T14" fmla="*/ 15 w 15"/>
                <a:gd name="T15" fmla="*/ 4 h 19"/>
                <a:gd name="T16" fmla="*/ 15 w 15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9">
                  <a:moveTo>
                    <a:pt x="15" y="15"/>
                  </a:moveTo>
                  <a:cubicBezTo>
                    <a:pt x="15" y="17"/>
                    <a:pt x="13" y="19"/>
                    <a:pt x="11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6"/>
                    <a:pt x="0" y="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2"/>
                    <a:pt x="15" y="4"/>
                  </a:cubicBezTo>
                  <a:lnTo>
                    <a:pt x="15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183"/>
            <p:cNvSpPr>
              <a:spLocks noEditPoints="1"/>
            </p:cNvSpPr>
            <p:nvPr/>
          </p:nvSpPr>
          <p:spPr bwMode="auto">
            <a:xfrm>
              <a:off x="7743132" y="3397280"/>
              <a:ext cx="59500" cy="68588"/>
            </a:xfrm>
            <a:custGeom>
              <a:avLst/>
              <a:gdLst>
                <a:gd name="T0" fmla="*/ 13 w 20"/>
                <a:gd name="T1" fmla="*/ 24 h 24"/>
                <a:gd name="T2" fmla="*/ 13 w 20"/>
                <a:gd name="T3" fmla="*/ 24 h 24"/>
                <a:gd name="T4" fmla="*/ 13 w 20"/>
                <a:gd name="T5" fmla="*/ 24 h 24"/>
                <a:gd name="T6" fmla="*/ 6 w 20"/>
                <a:gd name="T7" fmla="*/ 24 h 24"/>
                <a:gd name="T8" fmla="*/ 0 w 20"/>
                <a:gd name="T9" fmla="*/ 17 h 24"/>
                <a:gd name="T10" fmla="*/ 0 w 20"/>
                <a:gd name="T11" fmla="*/ 17 h 24"/>
                <a:gd name="T12" fmla="*/ 0 w 20"/>
                <a:gd name="T13" fmla="*/ 7 h 24"/>
                <a:gd name="T14" fmla="*/ 6 w 20"/>
                <a:gd name="T15" fmla="*/ 0 h 24"/>
                <a:gd name="T16" fmla="*/ 6 w 20"/>
                <a:gd name="T17" fmla="*/ 0 h 24"/>
                <a:gd name="T18" fmla="*/ 7 w 20"/>
                <a:gd name="T19" fmla="*/ 0 h 24"/>
                <a:gd name="T20" fmla="*/ 14 w 20"/>
                <a:gd name="T21" fmla="*/ 0 h 24"/>
                <a:gd name="T22" fmla="*/ 20 w 20"/>
                <a:gd name="T23" fmla="*/ 7 h 24"/>
                <a:gd name="T24" fmla="*/ 20 w 20"/>
                <a:gd name="T25" fmla="*/ 7 h 24"/>
                <a:gd name="T26" fmla="*/ 20 w 20"/>
                <a:gd name="T27" fmla="*/ 18 h 24"/>
                <a:gd name="T28" fmla="*/ 17 w 20"/>
                <a:gd name="T29" fmla="*/ 18 h 24"/>
                <a:gd name="T30" fmla="*/ 20 w 20"/>
                <a:gd name="T31" fmla="*/ 18 h 24"/>
                <a:gd name="T32" fmla="*/ 13 w 20"/>
                <a:gd name="T33" fmla="*/ 24 h 24"/>
                <a:gd name="T34" fmla="*/ 13 w 20"/>
                <a:gd name="T35" fmla="*/ 19 h 24"/>
                <a:gd name="T36" fmla="*/ 14 w 20"/>
                <a:gd name="T37" fmla="*/ 19 h 24"/>
                <a:gd name="T38" fmla="*/ 14 w 20"/>
                <a:gd name="T39" fmla="*/ 18 h 24"/>
                <a:gd name="T40" fmla="*/ 15 w 20"/>
                <a:gd name="T41" fmla="*/ 7 h 24"/>
                <a:gd name="T42" fmla="*/ 15 w 20"/>
                <a:gd name="T43" fmla="*/ 7 h 24"/>
                <a:gd name="T44" fmla="*/ 14 w 20"/>
                <a:gd name="T45" fmla="*/ 6 h 24"/>
                <a:gd name="T46" fmla="*/ 14 w 20"/>
                <a:gd name="T47" fmla="*/ 6 h 24"/>
                <a:gd name="T48" fmla="*/ 6 w 20"/>
                <a:gd name="T49" fmla="*/ 6 h 24"/>
                <a:gd name="T50" fmla="*/ 6 w 20"/>
                <a:gd name="T51" fmla="*/ 6 h 24"/>
                <a:gd name="T52" fmla="*/ 6 w 20"/>
                <a:gd name="T53" fmla="*/ 6 h 24"/>
                <a:gd name="T54" fmla="*/ 6 w 20"/>
                <a:gd name="T55" fmla="*/ 7 h 24"/>
                <a:gd name="T56" fmla="*/ 5 w 20"/>
                <a:gd name="T57" fmla="*/ 17 h 24"/>
                <a:gd name="T58" fmla="*/ 5 w 20"/>
                <a:gd name="T59" fmla="*/ 17 h 24"/>
                <a:gd name="T60" fmla="*/ 5 w 20"/>
                <a:gd name="T61" fmla="*/ 17 h 24"/>
                <a:gd name="T62" fmla="*/ 5 w 20"/>
                <a:gd name="T63" fmla="*/ 17 h 24"/>
                <a:gd name="T64" fmla="*/ 6 w 20"/>
                <a:gd name="T65" fmla="*/ 19 h 24"/>
                <a:gd name="T66" fmla="*/ 13 w 20"/>
                <a:gd name="T67" fmla="*/ 19 h 24"/>
                <a:gd name="T68" fmla="*/ 13 w 20"/>
                <a:gd name="T6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4"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2" y="24"/>
                    <a:pt x="0" y="2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8" y="1"/>
                    <a:pt x="20" y="4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21"/>
                    <a:pt x="17" y="24"/>
                    <a:pt x="13" y="24"/>
                  </a:cubicBezTo>
                  <a:close/>
                  <a:moveTo>
                    <a:pt x="13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9"/>
                    <a:pt x="6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Rectangle 184"/>
            <p:cNvSpPr>
              <a:spLocks noChangeArrowheads="1"/>
            </p:cNvSpPr>
            <p:nvPr/>
          </p:nvSpPr>
          <p:spPr bwMode="auto">
            <a:xfrm>
              <a:off x="7731976" y="3556503"/>
              <a:ext cx="81813" cy="55116"/>
            </a:xfrm>
            <a:prstGeom prst="rect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185"/>
            <p:cNvSpPr>
              <a:spLocks noEditPoints="1"/>
            </p:cNvSpPr>
            <p:nvPr/>
          </p:nvSpPr>
          <p:spPr bwMode="auto">
            <a:xfrm>
              <a:off x="7678674" y="3454846"/>
              <a:ext cx="188417" cy="307423"/>
            </a:xfrm>
            <a:custGeom>
              <a:avLst/>
              <a:gdLst>
                <a:gd name="T0" fmla="*/ 0 w 64"/>
                <a:gd name="T1" fmla="*/ 53 h 106"/>
                <a:gd name="T2" fmla="*/ 32 w 64"/>
                <a:gd name="T3" fmla="*/ 0 h 106"/>
                <a:gd name="T4" fmla="*/ 64 w 64"/>
                <a:gd name="T5" fmla="*/ 53 h 106"/>
                <a:gd name="T6" fmla="*/ 64 w 64"/>
                <a:gd name="T7" fmla="*/ 53 h 106"/>
                <a:gd name="T8" fmla="*/ 32 w 64"/>
                <a:gd name="T9" fmla="*/ 106 h 106"/>
                <a:gd name="T10" fmla="*/ 0 w 64"/>
                <a:gd name="T11" fmla="*/ 53 h 106"/>
                <a:gd name="T12" fmla="*/ 50 w 64"/>
                <a:gd name="T13" fmla="*/ 87 h 106"/>
                <a:gd name="T14" fmla="*/ 58 w 64"/>
                <a:gd name="T15" fmla="*/ 53 h 106"/>
                <a:gd name="T16" fmla="*/ 50 w 64"/>
                <a:gd name="T17" fmla="*/ 19 h 106"/>
                <a:gd name="T18" fmla="*/ 32 w 64"/>
                <a:gd name="T19" fmla="*/ 6 h 106"/>
                <a:gd name="T20" fmla="*/ 14 w 64"/>
                <a:gd name="T21" fmla="*/ 19 h 106"/>
                <a:gd name="T22" fmla="*/ 5 w 64"/>
                <a:gd name="T23" fmla="*/ 53 h 106"/>
                <a:gd name="T24" fmla="*/ 14 w 64"/>
                <a:gd name="T25" fmla="*/ 87 h 106"/>
                <a:gd name="T26" fmla="*/ 32 w 64"/>
                <a:gd name="T27" fmla="*/ 101 h 106"/>
                <a:gd name="T28" fmla="*/ 50 w 64"/>
                <a:gd name="T29" fmla="*/ 8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106">
                  <a:moveTo>
                    <a:pt x="0" y="53"/>
                  </a:moveTo>
                  <a:cubicBezTo>
                    <a:pt x="0" y="25"/>
                    <a:pt x="13" y="1"/>
                    <a:pt x="32" y="0"/>
                  </a:cubicBezTo>
                  <a:cubicBezTo>
                    <a:pt x="51" y="1"/>
                    <a:pt x="64" y="25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82"/>
                    <a:pt x="51" y="106"/>
                    <a:pt x="32" y="106"/>
                  </a:cubicBezTo>
                  <a:cubicBezTo>
                    <a:pt x="13" y="106"/>
                    <a:pt x="0" y="82"/>
                    <a:pt x="0" y="53"/>
                  </a:cubicBezTo>
                  <a:close/>
                  <a:moveTo>
                    <a:pt x="50" y="87"/>
                  </a:moveTo>
                  <a:cubicBezTo>
                    <a:pt x="55" y="79"/>
                    <a:pt x="58" y="67"/>
                    <a:pt x="58" y="53"/>
                  </a:cubicBezTo>
                  <a:cubicBezTo>
                    <a:pt x="58" y="40"/>
                    <a:pt x="55" y="28"/>
                    <a:pt x="50" y="19"/>
                  </a:cubicBezTo>
                  <a:cubicBezTo>
                    <a:pt x="45" y="10"/>
                    <a:pt x="39" y="6"/>
                    <a:pt x="32" y="6"/>
                  </a:cubicBezTo>
                  <a:cubicBezTo>
                    <a:pt x="25" y="6"/>
                    <a:pt x="19" y="10"/>
                    <a:pt x="14" y="19"/>
                  </a:cubicBezTo>
                  <a:cubicBezTo>
                    <a:pt x="9" y="28"/>
                    <a:pt x="5" y="40"/>
                    <a:pt x="5" y="53"/>
                  </a:cubicBezTo>
                  <a:cubicBezTo>
                    <a:pt x="5" y="67"/>
                    <a:pt x="9" y="79"/>
                    <a:pt x="14" y="87"/>
                  </a:cubicBezTo>
                  <a:cubicBezTo>
                    <a:pt x="19" y="96"/>
                    <a:pt x="25" y="101"/>
                    <a:pt x="32" y="101"/>
                  </a:cubicBezTo>
                  <a:cubicBezTo>
                    <a:pt x="39" y="101"/>
                    <a:pt x="45" y="96"/>
                    <a:pt x="50" y="87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Rectangle 186"/>
            <p:cNvSpPr>
              <a:spLocks noChangeArrowheads="1"/>
            </p:cNvSpPr>
            <p:nvPr/>
          </p:nvSpPr>
          <p:spPr bwMode="auto">
            <a:xfrm>
              <a:off x="7294403" y="3353188"/>
              <a:ext cx="117761" cy="10778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Rectangle 187"/>
            <p:cNvSpPr>
              <a:spLocks noChangeArrowheads="1"/>
            </p:cNvSpPr>
            <p:nvPr/>
          </p:nvSpPr>
          <p:spPr bwMode="auto">
            <a:xfrm>
              <a:off x="7294403" y="3460970"/>
              <a:ext cx="117761" cy="2890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188"/>
            <p:cNvSpPr>
              <a:spLocks noEditPoints="1"/>
            </p:cNvSpPr>
            <p:nvPr/>
          </p:nvSpPr>
          <p:spPr bwMode="auto">
            <a:xfrm>
              <a:off x="7285725" y="3348289"/>
              <a:ext cx="135115" cy="121255"/>
            </a:xfrm>
            <a:custGeom>
              <a:avLst/>
              <a:gdLst>
                <a:gd name="T0" fmla="*/ 3 w 46"/>
                <a:gd name="T1" fmla="*/ 42 h 42"/>
                <a:gd name="T2" fmla="*/ 1 w 46"/>
                <a:gd name="T3" fmla="*/ 41 h 42"/>
                <a:gd name="T4" fmla="*/ 0 w 46"/>
                <a:gd name="T5" fmla="*/ 39 h 42"/>
                <a:gd name="T6" fmla="*/ 0 w 46"/>
                <a:gd name="T7" fmla="*/ 2 h 42"/>
                <a:gd name="T8" fmla="*/ 1 w 46"/>
                <a:gd name="T9" fmla="*/ 1 h 42"/>
                <a:gd name="T10" fmla="*/ 3 w 46"/>
                <a:gd name="T11" fmla="*/ 0 h 42"/>
                <a:gd name="T12" fmla="*/ 43 w 46"/>
                <a:gd name="T13" fmla="*/ 0 h 42"/>
                <a:gd name="T14" fmla="*/ 43 w 46"/>
                <a:gd name="T15" fmla="*/ 2 h 42"/>
                <a:gd name="T16" fmla="*/ 43 w 46"/>
                <a:gd name="T17" fmla="*/ 0 h 42"/>
                <a:gd name="T18" fmla="*/ 45 w 46"/>
                <a:gd name="T19" fmla="*/ 1 h 42"/>
                <a:gd name="T20" fmla="*/ 46 w 46"/>
                <a:gd name="T21" fmla="*/ 2 h 42"/>
                <a:gd name="T22" fmla="*/ 46 w 46"/>
                <a:gd name="T23" fmla="*/ 39 h 42"/>
                <a:gd name="T24" fmla="*/ 45 w 46"/>
                <a:gd name="T25" fmla="*/ 41 h 42"/>
                <a:gd name="T26" fmla="*/ 43 w 46"/>
                <a:gd name="T27" fmla="*/ 42 h 42"/>
                <a:gd name="T28" fmla="*/ 3 w 46"/>
                <a:gd name="T29" fmla="*/ 42 h 42"/>
                <a:gd name="T30" fmla="*/ 6 w 46"/>
                <a:gd name="T31" fmla="*/ 37 h 42"/>
                <a:gd name="T32" fmla="*/ 40 w 46"/>
                <a:gd name="T33" fmla="*/ 37 h 42"/>
                <a:gd name="T34" fmla="*/ 40 w 46"/>
                <a:gd name="T35" fmla="*/ 5 h 42"/>
                <a:gd name="T36" fmla="*/ 6 w 46"/>
                <a:gd name="T37" fmla="*/ 5 h 42"/>
                <a:gd name="T38" fmla="*/ 6 w 46"/>
                <a:gd name="T39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42">
                  <a:moveTo>
                    <a:pt x="3" y="42"/>
                  </a:moveTo>
                  <a:cubicBezTo>
                    <a:pt x="2" y="42"/>
                    <a:pt x="2" y="42"/>
                    <a:pt x="1" y="41"/>
                  </a:cubicBezTo>
                  <a:cubicBezTo>
                    <a:pt x="1" y="41"/>
                    <a:pt x="0" y="40"/>
                    <a:pt x="0" y="3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5" y="1"/>
                  </a:cubicBezTo>
                  <a:cubicBezTo>
                    <a:pt x="45" y="1"/>
                    <a:pt x="46" y="2"/>
                    <a:pt x="46" y="2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4" y="42"/>
                    <a:pt x="44" y="42"/>
                    <a:pt x="43" y="42"/>
                  </a:cubicBezTo>
                  <a:lnTo>
                    <a:pt x="3" y="42"/>
                  </a:lnTo>
                  <a:close/>
                  <a:moveTo>
                    <a:pt x="6" y="37"/>
                  </a:moveTo>
                  <a:cubicBezTo>
                    <a:pt x="40" y="37"/>
                    <a:pt x="40" y="37"/>
                    <a:pt x="40" y="37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37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189"/>
            <p:cNvSpPr>
              <a:spLocks noEditPoints="1"/>
            </p:cNvSpPr>
            <p:nvPr/>
          </p:nvSpPr>
          <p:spPr bwMode="auto">
            <a:xfrm>
              <a:off x="7285725" y="3454846"/>
              <a:ext cx="135115" cy="301299"/>
            </a:xfrm>
            <a:custGeom>
              <a:avLst/>
              <a:gdLst>
                <a:gd name="T0" fmla="*/ 3 w 46"/>
                <a:gd name="T1" fmla="*/ 104 h 104"/>
                <a:gd name="T2" fmla="*/ 1 w 46"/>
                <a:gd name="T3" fmla="*/ 104 h 104"/>
                <a:gd name="T4" fmla="*/ 0 w 46"/>
                <a:gd name="T5" fmla="*/ 102 h 104"/>
                <a:gd name="T6" fmla="*/ 0 w 46"/>
                <a:gd name="T7" fmla="*/ 2 h 104"/>
                <a:gd name="T8" fmla="*/ 1 w 46"/>
                <a:gd name="T9" fmla="*/ 1 h 104"/>
                <a:gd name="T10" fmla="*/ 3 w 46"/>
                <a:gd name="T11" fmla="*/ 0 h 104"/>
                <a:gd name="T12" fmla="*/ 43 w 46"/>
                <a:gd name="T13" fmla="*/ 0 h 104"/>
                <a:gd name="T14" fmla="*/ 45 w 46"/>
                <a:gd name="T15" fmla="*/ 1 h 104"/>
                <a:gd name="T16" fmla="*/ 46 w 46"/>
                <a:gd name="T17" fmla="*/ 2 h 104"/>
                <a:gd name="T18" fmla="*/ 46 w 46"/>
                <a:gd name="T19" fmla="*/ 102 h 104"/>
                <a:gd name="T20" fmla="*/ 45 w 46"/>
                <a:gd name="T21" fmla="*/ 104 h 104"/>
                <a:gd name="T22" fmla="*/ 43 w 46"/>
                <a:gd name="T23" fmla="*/ 104 h 104"/>
                <a:gd name="T24" fmla="*/ 3 w 46"/>
                <a:gd name="T25" fmla="*/ 104 h 104"/>
                <a:gd name="T26" fmla="*/ 6 w 46"/>
                <a:gd name="T27" fmla="*/ 99 h 104"/>
                <a:gd name="T28" fmla="*/ 40 w 46"/>
                <a:gd name="T29" fmla="*/ 99 h 104"/>
                <a:gd name="T30" fmla="*/ 40 w 46"/>
                <a:gd name="T31" fmla="*/ 5 h 104"/>
                <a:gd name="T32" fmla="*/ 6 w 46"/>
                <a:gd name="T33" fmla="*/ 5 h 104"/>
                <a:gd name="T34" fmla="*/ 6 w 46"/>
                <a:gd name="T35" fmla="*/ 99 h 104"/>
                <a:gd name="T36" fmla="*/ 3 w 46"/>
                <a:gd name="T37" fmla="*/ 5 h 104"/>
                <a:gd name="T38" fmla="*/ 3 w 46"/>
                <a:gd name="T39" fmla="*/ 2 h 104"/>
                <a:gd name="T40" fmla="*/ 3 w 46"/>
                <a:gd name="T41" fmla="*/ 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04">
                  <a:moveTo>
                    <a:pt x="3" y="104"/>
                  </a:moveTo>
                  <a:cubicBezTo>
                    <a:pt x="2" y="104"/>
                    <a:pt x="2" y="104"/>
                    <a:pt x="1" y="104"/>
                  </a:cubicBezTo>
                  <a:cubicBezTo>
                    <a:pt x="1" y="103"/>
                    <a:pt x="0" y="102"/>
                    <a:pt x="0" y="10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5" y="1"/>
                  </a:cubicBezTo>
                  <a:cubicBezTo>
                    <a:pt x="45" y="1"/>
                    <a:pt x="46" y="2"/>
                    <a:pt x="46" y="2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5" y="103"/>
                    <a:pt x="45" y="104"/>
                  </a:cubicBezTo>
                  <a:cubicBezTo>
                    <a:pt x="44" y="104"/>
                    <a:pt x="44" y="104"/>
                    <a:pt x="43" y="104"/>
                  </a:cubicBezTo>
                  <a:lnTo>
                    <a:pt x="3" y="104"/>
                  </a:lnTo>
                  <a:close/>
                  <a:moveTo>
                    <a:pt x="6" y="99"/>
                  </a:moveTo>
                  <a:cubicBezTo>
                    <a:pt x="40" y="99"/>
                    <a:pt x="40" y="99"/>
                    <a:pt x="40" y="99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99"/>
                  </a:lnTo>
                  <a:close/>
                  <a:moveTo>
                    <a:pt x="3" y="5"/>
                  </a:moveTo>
                  <a:cubicBezTo>
                    <a:pt x="3" y="2"/>
                    <a:pt x="3" y="2"/>
                    <a:pt x="3" y="2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Rectangle 190"/>
            <p:cNvSpPr>
              <a:spLocks noChangeArrowheads="1"/>
            </p:cNvSpPr>
            <p:nvPr/>
          </p:nvSpPr>
          <p:spPr bwMode="auto">
            <a:xfrm>
              <a:off x="7291924" y="3518535"/>
              <a:ext cx="70657" cy="20822"/>
            </a:xfrm>
            <a:prstGeom prst="rect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Rectangle 191"/>
            <p:cNvSpPr>
              <a:spLocks noChangeArrowheads="1"/>
            </p:cNvSpPr>
            <p:nvPr/>
          </p:nvSpPr>
          <p:spPr bwMode="auto">
            <a:xfrm>
              <a:off x="7465465" y="3353188"/>
              <a:ext cx="116521" cy="10778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Rectangle 192"/>
            <p:cNvSpPr>
              <a:spLocks noChangeArrowheads="1"/>
            </p:cNvSpPr>
            <p:nvPr/>
          </p:nvSpPr>
          <p:spPr bwMode="auto">
            <a:xfrm>
              <a:off x="7465465" y="3460970"/>
              <a:ext cx="116521" cy="2890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193"/>
            <p:cNvSpPr>
              <a:spLocks noEditPoints="1"/>
            </p:cNvSpPr>
            <p:nvPr/>
          </p:nvSpPr>
          <p:spPr bwMode="auto">
            <a:xfrm>
              <a:off x="7455549" y="3348289"/>
              <a:ext cx="135115" cy="121255"/>
            </a:xfrm>
            <a:custGeom>
              <a:avLst/>
              <a:gdLst>
                <a:gd name="T0" fmla="*/ 3 w 46"/>
                <a:gd name="T1" fmla="*/ 42 h 42"/>
                <a:gd name="T2" fmla="*/ 1 w 46"/>
                <a:gd name="T3" fmla="*/ 41 h 42"/>
                <a:gd name="T4" fmla="*/ 0 w 46"/>
                <a:gd name="T5" fmla="*/ 39 h 42"/>
                <a:gd name="T6" fmla="*/ 0 w 46"/>
                <a:gd name="T7" fmla="*/ 2 h 42"/>
                <a:gd name="T8" fmla="*/ 1 w 46"/>
                <a:gd name="T9" fmla="*/ 1 h 42"/>
                <a:gd name="T10" fmla="*/ 3 w 46"/>
                <a:gd name="T11" fmla="*/ 0 h 42"/>
                <a:gd name="T12" fmla="*/ 43 w 46"/>
                <a:gd name="T13" fmla="*/ 0 h 42"/>
                <a:gd name="T14" fmla="*/ 43 w 46"/>
                <a:gd name="T15" fmla="*/ 2 h 42"/>
                <a:gd name="T16" fmla="*/ 43 w 46"/>
                <a:gd name="T17" fmla="*/ 0 h 42"/>
                <a:gd name="T18" fmla="*/ 45 w 46"/>
                <a:gd name="T19" fmla="*/ 1 h 42"/>
                <a:gd name="T20" fmla="*/ 46 w 46"/>
                <a:gd name="T21" fmla="*/ 2 h 42"/>
                <a:gd name="T22" fmla="*/ 46 w 46"/>
                <a:gd name="T23" fmla="*/ 39 h 42"/>
                <a:gd name="T24" fmla="*/ 45 w 46"/>
                <a:gd name="T25" fmla="*/ 41 h 42"/>
                <a:gd name="T26" fmla="*/ 43 w 46"/>
                <a:gd name="T27" fmla="*/ 42 h 42"/>
                <a:gd name="T28" fmla="*/ 3 w 46"/>
                <a:gd name="T29" fmla="*/ 42 h 42"/>
                <a:gd name="T30" fmla="*/ 6 w 46"/>
                <a:gd name="T31" fmla="*/ 37 h 42"/>
                <a:gd name="T32" fmla="*/ 40 w 46"/>
                <a:gd name="T33" fmla="*/ 37 h 42"/>
                <a:gd name="T34" fmla="*/ 40 w 46"/>
                <a:gd name="T35" fmla="*/ 5 h 42"/>
                <a:gd name="T36" fmla="*/ 6 w 46"/>
                <a:gd name="T37" fmla="*/ 5 h 42"/>
                <a:gd name="T38" fmla="*/ 6 w 46"/>
                <a:gd name="T39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42">
                  <a:moveTo>
                    <a:pt x="3" y="42"/>
                  </a:moveTo>
                  <a:cubicBezTo>
                    <a:pt x="2" y="42"/>
                    <a:pt x="1" y="42"/>
                    <a:pt x="1" y="41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5" y="1"/>
                  </a:cubicBezTo>
                  <a:cubicBezTo>
                    <a:pt x="45" y="1"/>
                    <a:pt x="46" y="2"/>
                    <a:pt x="46" y="2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4" y="42"/>
                    <a:pt x="44" y="42"/>
                    <a:pt x="43" y="42"/>
                  </a:cubicBezTo>
                  <a:lnTo>
                    <a:pt x="3" y="42"/>
                  </a:lnTo>
                  <a:close/>
                  <a:moveTo>
                    <a:pt x="6" y="37"/>
                  </a:moveTo>
                  <a:cubicBezTo>
                    <a:pt x="40" y="37"/>
                    <a:pt x="40" y="37"/>
                    <a:pt x="40" y="37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37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194"/>
            <p:cNvSpPr>
              <a:spLocks noEditPoints="1"/>
            </p:cNvSpPr>
            <p:nvPr/>
          </p:nvSpPr>
          <p:spPr bwMode="auto">
            <a:xfrm>
              <a:off x="7455549" y="3454846"/>
              <a:ext cx="135115" cy="301299"/>
            </a:xfrm>
            <a:custGeom>
              <a:avLst/>
              <a:gdLst>
                <a:gd name="T0" fmla="*/ 3 w 46"/>
                <a:gd name="T1" fmla="*/ 104 h 104"/>
                <a:gd name="T2" fmla="*/ 1 w 46"/>
                <a:gd name="T3" fmla="*/ 104 h 104"/>
                <a:gd name="T4" fmla="*/ 0 w 46"/>
                <a:gd name="T5" fmla="*/ 102 h 104"/>
                <a:gd name="T6" fmla="*/ 0 w 46"/>
                <a:gd name="T7" fmla="*/ 2 h 104"/>
                <a:gd name="T8" fmla="*/ 1 w 46"/>
                <a:gd name="T9" fmla="*/ 1 h 104"/>
                <a:gd name="T10" fmla="*/ 3 w 46"/>
                <a:gd name="T11" fmla="*/ 0 h 104"/>
                <a:gd name="T12" fmla="*/ 43 w 46"/>
                <a:gd name="T13" fmla="*/ 0 h 104"/>
                <a:gd name="T14" fmla="*/ 45 w 46"/>
                <a:gd name="T15" fmla="*/ 1 h 104"/>
                <a:gd name="T16" fmla="*/ 46 w 46"/>
                <a:gd name="T17" fmla="*/ 2 h 104"/>
                <a:gd name="T18" fmla="*/ 46 w 46"/>
                <a:gd name="T19" fmla="*/ 102 h 104"/>
                <a:gd name="T20" fmla="*/ 45 w 46"/>
                <a:gd name="T21" fmla="*/ 104 h 104"/>
                <a:gd name="T22" fmla="*/ 43 w 46"/>
                <a:gd name="T23" fmla="*/ 104 h 104"/>
                <a:gd name="T24" fmla="*/ 3 w 46"/>
                <a:gd name="T25" fmla="*/ 104 h 104"/>
                <a:gd name="T26" fmla="*/ 6 w 46"/>
                <a:gd name="T27" fmla="*/ 99 h 104"/>
                <a:gd name="T28" fmla="*/ 40 w 46"/>
                <a:gd name="T29" fmla="*/ 99 h 104"/>
                <a:gd name="T30" fmla="*/ 40 w 46"/>
                <a:gd name="T31" fmla="*/ 5 h 104"/>
                <a:gd name="T32" fmla="*/ 6 w 46"/>
                <a:gd name="T33" fmla="*/ 5 h 104"/>
                <a:gd name="T34" fmla="*/ 6 w 46"/>
                <a:gd name="T35" fmla="*/ 99 h 104"/>
                <a:gd name="T36" fmla="*/ 3 w 46"/>
                <a:gd name="T37" fmla="*/ 5 h 104"/>
                <a:gd name="T38" fmla="*/ 3 w 46"/>
                <a:gd name="T39" fmla="*/ 2 h 104"/>
                <a:gd name="T40" fmla="*/ 3 w 46"/>
                <a:gd name="T41" fmla="*/ 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04">
                  <a:moveTo>
                    <a:pt x="3" y="104"/>
                  </a:moveTo>
                  <a:cubicBezTo>
                    <a:pt x="2" y="104"/>
                    <a:pt x="1" y="104"/>
                    <a:pt x="1" y="104"/>
                  </a:cubicBezTo>
                  <a:cubicBezTo>
                    <a:pt x="0" y="103"/>
                    <a:pt x="0" y="102"/>
                    <a:pt x="0" y="10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5" y="1"/>
                  </a:cubicBezTo>
                  <a:cubicBezTo>
                    <a:pt x="45" y="1"/>
                    <a:pt x="46" y="2"/>
                    <a:pt x="46" y="2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5" y="103"/>
                    <a:pt x="45" y="104"/>
                  </a:cubicBezTo>
                  <a:cubicBezTo>
                    <a:pt x="44" y="104"/>
                    <a:pt x="44" y="104"/>
                    <a:pt x="43" y="104"/>
                  </a:cubicBezTo>
                  <a:lnTo>
                    <a:pt x="3" y="104"/>
                  </a:lnTo>
                  <a:close/>
                  <a:moveTo>
                    <a:pt x="6" y="99"/>
                  </a:moveTo>
                  <a:cubicBezTo>
                    <a:pt x="40" y="99"/>
                    <a:pt x="40" y="99"/>
                    <a:pt x="40" y="99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99"/>
                  </a:lnTo>
                  <a:close/>
                  <a:moveTo>
                    <a:pt x="3" y="5"/>
                  </a:moveTo>
                  <a:cubicBezTo>
                    <a:pt x="3" y="2"/>
                    <a:pt x="3" y="2"/>
                    <a:pt x="3" y="2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Rectangle 195"/>
            <p:cNvSpPr>
              <a:spLocks noChangeArrowheads="1"/>
            </p:cNvSpPr>
            <p:nvPr/>
          </p:nvSpPr>
          <p:spPr bwMode="auto">
            <a:xfrm>
              <a:off x="7465465" y="3518535"/>
              <a:ext cx="73136" cy="20822"/>
            </a:xfrm>
            <a:prstGeom prst="rect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196"/>
            <p:cNvSpPr/>
            <p:nvPr/>
          </p:nvSpPr>
          <p:spPr bwMode="auto">
            <a:xfrm>
              <a:off x="8438539" y="2667305"/>
              <a:ext cx="302459" cy="469096"/>
            </a:xfrm>
            <a:custGeom>
              <a:avLst/>
              <a:gdLst>
                <a:gd name="T0" fmla="*/ 72 w 103"/>
                <a:gd name="T1" fmla="*/ 79 h 162"/>
                <a:gd name="T2" fmla="*/ 82 w 103"/>
                <a:gd name="T3" fmla="*/ 43 h 162"/>
                <a:gd name="T4" fmla="*/ 100 w 103"/>
                <a:gd name="T5" fmla="*/ 37 h 162"/>
                <a:gd name="T6" fmla="*/ 96 w 103"/>
                <a:gd name="T7" fmla="*/ 42 h 162"/>
                <a:gd name="T8" fmla="*/ 90 w 103"/>
                <a:gd name="T9" fmla="*/ 69 h 162"/>
                <a:gd name="T10" fmla="*/ 93 w 103"/>
                <a:gd name="T11" fmla="*/ 83 h 162"/>
                <a:gd name="T12" fmla="*/ 100 w 103"/>
                <a:gd name="T13" fmla="*/ 83 h 162"/>
                <a:gd name="T14" fmla="*/ 96 w 103"/>
                <a:gd name="T15" fmla="*/ 162 h 162"/>
                <a:gd name="T16" fmla="*/ 32 w 103"/>
                <a:gd name="T17" fmla="*/ 161 h 162"/>
                <a:gd name="T18" fmla="*/ 17 w 103"/>
                <a:gd name="T19" fmla="*/ 95 h 162"/>
                <a:gd name="T20" fmla="*/ 30 w 103"/>
                <a:gd name="T21" fmla="*/ 92 h 162"/>
                <a:gd name="T22" fmla="*/ 0 w 103"/>
                <a:gd name="T23" fmla="*/ 64 h 162"/>
                <a:gd name="T24" fmla="*/ 24 w 103"/>
                <a:gd name="T25" fmla="*/ 61 h 162"/>
                <a:gd name="T26" fmla="*/ 43 w 103"/>
                <a:gd name="T27" fmla="*/ 72 h 162"/>
                <a:gd name="T28" fmla="*/ 38 w 103"/>
                <a:gd name="T29" fmla="*/ 43 h 162"/>
                <a:gd name="T30" fmla="*/ 57 w 103"/>
                <a:gd name="T31" fmla="*/ 0 h 162"/>
                <a:gd name="T32" fmla="*/ 55 w 103"/>
                <a:gd name="T33" fmla="*/ 33 h 162"/>
                <a:gd name="T34" fmla="*/ 67 w 103"/>
                <a:gd name="T35" fmla="*/ 75 h 162"/>
                <a:gd name="T36" fmla="*/ 72 w 103"/>
                <a:gd name="T37" fmla="*/ 7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3" h="162">
                  <a:moveTo>
                    <a:pt x="72" y="79"/>
                  </a:moveTo>
                  <a:cubicBezTo>
                    <a:pt x="72" y="79"/>
                    <a:pt x="74" y="51"/>
                    <a:pt x="82" y="43"/>
                  </a:cubicBezTo>
                  <a:cubicBezTo>
                    <a:pt x="91" y="35"/>
                    <a:pt x="96" y="36"/>
                    <a:pt x="100" y="37"/>
                  </a:cubicBezTo>
                  <a:cubicBezTo>
                    <a:pt x="103" y="37"/>
                    <a:pt x="96" y="42"/>
                    <a:pt x="96" y="42"/>
                  </a:cubicBezTo>
                  <a:cubicBezTo>
                    <a:pt x="96" y="42"/>
                    <a:pt x="87" y="56"/>
                    <a:pt x="90" y="69"/>
                  </a:cubicBezTo>
                  <a:cubicBezTo>
                    <a:pt x="94" y="81"/>
                    <a:pt x="93" y="83"/>
                    <a:pt x="93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2"/>
                    <a:pt x="17" y="70"/>
                    <a:pt x="0" y="64"/>
                  </a:cubicBezTo>
                  <a:cubicBezTo>
                    <a:pt x="0" y="64"/>
                    <a:pt x="9" y="55"/>
                    <a:pt x="24" y="61"/>
                  </a:cubicBezTo>
                  <a:cubicBezTo>
                    <a:pt x="38" y="66"/>
                    <a:pt x="43" y="72"/>
                    <a:pt x="43" y="72"/>
                  </a:cubicBezTo>
                  <a:cubicBezTo>
                    <a:pt x="43" y="72"/>
                    <a:pt x="37" y="55"/>
                    <a:pt x="38" y="43"/>
                  </a:cubicBezTo>
                  <a:cubicBezTo>
                    <a:pt x="40" y="31"/>
                    <a:pt x="40" y="20"/>
                    <a:pt x="57" y="0"/>
                  </a:cubicBezTo>
                  <a:cubicBezTo>
                    <a:pt x="57" y="0"/>
                    <a:pt x="54" y="15"/>
                    <a:pt x="55" y="33"/>
                  </a:cubicBezTo>
                  <a:cubicBezTo>
                    <a:pt x="57" y="52"/>
                    <a:pt x="63" y="68"/>
                    <a:pt x="67" y="75"/>
                  </a:cubicBezTo>
                  <a:cubicBezTo>
                    <a:pt x="72" y="82"/>
                    <a:pt x="72" y="79"/>
                    <a:pt x="72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197"/>
            <p:cNvSpPr>
              <a:spLocks noEditPoints="1"/>
            </p:cNvSpPr>
            <p:nvPr/>
          </p:nvSpPr>
          <p:spPr bwMode="auto">
            <a:xfrm>
              <a:off x="8479445" y="2896341"/>
              <a:ext cx="264032" cy="251083"/>
            </a:xfrm>
            <a:custGeom>
              <a:avLst/>
              <a:gdLst>
                <a:gd name="T0" fmla="*/ 18 w 90"/>
                <a:gd name="T1" fmla="*/ 87 h 87"/>
                <a:gd name="T2" fmla="*/ 16 w 90"/>
                <a:gd name="T3" fmla="*/ 84 h 87"/>
                <a:gd name="T4" fmla="*/ 0 w 90"/>
                <a:gd name="T5" fmla="*/ 18 h 87"/>
                <a:gd name="T6" fmla="*/ 3 w 90"/>
                <a:gd name="T7" fmla="*/ 17 h 87"/>
                <a:gd name="T8" fmla="*/ 3 w 90"/>
                <a:gd name="T9" fmla="*/ 20 h 87"/>
                <a:gd name="T10" fmla="*/ 3 w 90"/>
                <a:gd name="T11" fmla="*/ 17 h 87"/>
                <a:gd name="T12" fmla="*/ 0 w 90"/>
                <a:gd name="T13" fmla="*/ 18 h 87"/>
                <a:gd name="T14" fmla="*/ 0 w 90"/>
                <a:gd name="T15" fmla="*/ 15 h 87"/>
                <a:gd name="T16" fmla="*/ 2 w 90"/>
                <a:gd name="T17" fmla="*/ 14 h 87"/>
                <a:gd name="T18" fmla="*/ 87 w 90"/>
                <a:gd name="T19" fmla="*/ 0 h 87"/>
                <a:gd name="T20" fmla="*/ 89 w 90"/>
                <a:gd name="T21" fmla="*/ 1 h 87"/>
                <a:gd name="T22" fmla="*/ 90 w 90"/>
                <a:gd name="T23" fmla="*/ 3 h 87"/>
                <a:gd name="T24" fmla="*/ 85 w 90"/>
                <a:gd name="T25" fmla="*/ 84 h 87"/>
                <a:gd name="T26" fmla="*/ 82 w 90"/>
                <a:gd name="T27" fmla="*/ 87 h 87"/>
                <a:gd name="T28" fmla="*/ 18 w 90"/>
                <a:gd name="T29" fmla="*/ 87 h 87"/>
                <a:gd name="T30" fmla="*/ 20 w 90"/>
                <a:gd name="T31" fmla="*/ 81 h 87"/>
                <a:gd name="T32" fmla="*/ 80 w 90"/>
                <a:gd name="T33" fmla="*/ 81 h 87"/>
                <a:gd name="T34" fmla="*/ 84 w 90"/>
                <a:gd name="T35" fmla="*/ 6 h 87"/>
                <a:gd name="T36" fmla="*/ 6 w 90"/>
                <a:gd name="T37" fmla="*/ 19 h 87"/>
                <a:gd name="T38" fmla="*/ 20 w 90"/>
                <a:gd name="T39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87">
                  <a:moveTo>
                    <a:pt x="18" y="87"/>
                  </a:moveTo>
                  <a:cubicBezTo>
                    <a:pt x="17" y="87"/>
                    <a:pt x="16" y="86"/>
                    <a:pt x="16" y="8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1" y="15"/>
                    <a:pt x="1" y="14"/>
                    <a:pt x="2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8" y="0"/>
                    <a:pt x="88" y="1"/>
                    <a:pt x="89" y="1"/>
                  </a:cubicBezTo>
                  <a:cubicBezTo>
                    <a:pt x="90" y="2"/>
                    <a:pt x="90" y="2"/>
                    <a:pt x="90" y="3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4" y="87"/>
                    <a:pt x="82" y="87"/>
                  </a:cubicBezTo>
                  <a:lnTo>
                    <a:pt x="18" y="87"/>
                  </a:lnTo>
                  <a:close/>
                  <a:moveTo>
                    <a:pt x="20" y="81"/>
                  </a:moveTo>
                  <a:cubicBezTo>
                    <a:pt x="80" y="81"/>
                    <a:pt x="80" y="81"/>
                    <a:pt x="80" y="81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6" y="19"/>
                    <a:pt x="6" y="19"/>
                    <a:pt x="6" y="19"/>
                  </a:cubicBezTo>
                  <a:lnTo>
                    <a:pt x="20" y="81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198"/>
            <p:cNvSpPr/>
            <p:nvPr/>
          </p:nvSpPr>
          <p:spPr bwMode="auto">
            <a:xfrm>
              <a:off x="8496799" y="3000448"/>
              <a:ext cx="240479" cy="17147"/>
            </a:xfrm>
            <a:custGeom>
              <a:avLst/>
              <a:gdLst>
                <a:gd name="T0" fmla="*/ 79 w 82"/>
                <a:gd name="T1" fmla="*/ 6 h 6"/>
                <a:gd name="T2" fmla="*/ 2 w 82"/>
                <a:gd name="T3" fmla="*/ 5 h 6"/>
                <a:gd name="T4" fmla="*/ 0 w 82"/>
                <a:gd name="T5" fmla="*/ 2 h 6"/>
                <a:gd name="T6" fmla="*/ 2 w 82"/>
                <a:gd name="T7" fmla="*/ 0 h 6"/>
                <a:gd name="T8" fmla="*/ 79 w 82"/>
                <a:gd name="T9" fmla="*/ 1 h 6"/>
                <a:gd name="T10" fmla="*/ 82 w 82"/>
                <a:gd name="T11" fmla="*/ 4 h 6"/>
                <a:gd name="T12" fmla="*/ 79 w 82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">
                  <a:moveTo>
                    <a:pt x="79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81" y="1"/>
                    <a:pt x="82" y="2"/>
                    <a:pt x="82" y="4"/>
                  </a:cubicBezTo>
                  <a:cubicBezTo>
                    <a:pt x="82" y="5"/>
                    <a:pt x="81" y="6"/>
                    <a:pt x="79" y="6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199"/>
            <p:cNvSpPr/>
            <p:nvPr/>
          </p:nvSpPr>
          <p:spPr bwMode="auto">
            <a:xfrm>
              <a:off x="8426143" y="2637910"/>
              <a:ext cx="323532" cy="303748"/>
            </a:xfrm>
            <a:custGeom>
              <a:avLst/>
              <a:gdLst>
                <a:gd name="T0" fmla="*/ 32 w 110"/>
                <a:gd name="T1" fmla="*/ 103 h 105"/>
                <a:gd name="T2" fmla="*/ 23 w 110"/>
                <a:gd name="T3" fmla="*/ 91 h 105"/>
                <a:gd name="T4" fmla="*/ 2 w 110"/>
                <a:gd name="T5" fmla="*/ 76 h 105"/>
                <a:gd name="T6" fmla="*/ 0 w 110"/>
                <a:gd name="T7" fmla="*/ 74 h 105"/>
                <a:gd name="T8" fmla="*/ 1 w 110"/>
                <a:gd name="T9" fmla="*/ 71 h 105"/>
                <a:gd name="T10" fmla="*/ 20 w 110"/>
                <a:gd name="T11" fmla="*/ 67 h 105"/>
                <a:gd name="T12" fmla="*/ 42 w 110"/>
                <a:gd name="T13" fmla="*/ 75 h 105"/>
                <a:gd name="T14" fmla="*/ 40 w 110"/>
                <a:gd name="T15" fmla="*/ 56 h 105"/>
                <a:gd name="T16" fmla="*/ 64 w 110"/>
                <a:gd name="T17" fmla="*/ 1 h 105"/>
                <a:gd name="T18" fmla="*/ 68 w 110"/>
                <a:gd name="T19" fmla="*/ 0 h 105"/>
                <a:gd name="T20" fmla="*/ 68 w 110"/>
                <a:gd name="T21" fmla="*/ 4 h 105"/>
                <a:gd name="T22" fmla="*/ 67 w 110"/>
                <a:gd name="T23" fmla="*/ 6 h 105"/>
                <a:gd name="T24" fmla="*/ 64 w 110"/>
                <a:gd name="T25" fmla="*/ 12 h 105"/>
                <a:gd name="T26" fmla="*/ 61 w 110"/>
                <a:gd name="T27" fmla="*/ 34 h 105"/>
                <a:gd name="T28" fmla="*/ 74 w 110"/>
                <a:gd name="T29" fmla="*/ 84 h 105"/>
                <a:gd name="T30" fmla="*/ 77 w 110"/>
                <a:gd name="T31" fmla="*/ 69 h 105"/>
                <a:gd name="T32" fmla="*/ 102 w 110"/>
                <a:gd name="T33" fmla="*/ 44 h 105"/>
                <a:gd name="T34" fmla="*/ 108 w 110"/>
                <a:gd name="T35" fmla="*/ 44 h 105"/>
                <a:gd name="T36" fmla="*/ 110 w 110"/>
                <a:gd name="T37" fmla="*/ 47 h 105"/>
                <a:gd name="T38" fmla="*/ 108 w 110"/>
                <a:gd name="T39" fmla="*/ 50 h 105"/>
                <a:gd name="T40" fmla="*/ 108 w 110"/>
                <a:gd name="T41" fmla="*/ 50 h 105"/>
                <a:gd name="T42" fmla="*/ 106 w 110"/>
                <a:gd name="T43" fmla="*/ 50 h 105"/>
                <a:gd name="T44" fmla="*/ 102 w 110"/>
                <a:gd name="T45" fmla="*/ 53 h 105"/>
                <a:gd name="T46" fmla="*/ 96 w 110"/>
                <a:gd name="T47" fmla="*/ 72 h 105"/>
                <a:gd name="T48" fmla="*/ 99 w 110"/>
                <a:gd name="T49" fmla="*/ 90 h 105"/>
                <a:gd name="T50" fmla="*/ 97 w 110"/>
                <a:gd name="T51" fmla="*/ 94 h 105"/>
                <a:gd name="T52" fmla="*/ 94 w 110"/>
                <a:gd name="T53" fmla="*/ 92 h 105"/>
                <a:gd name="T54" fmla="*/ 91 w 110"/>
                <a:gd name="T55" fmla="*/ 72 h 105"/>
                <a:gd name="T56" fmla="*/ 98 w 110"/>
                <a:gd name="T57" fmla="*/ 50 h 105"/>
                <a:gd name="T58" fmla="*/ 82 w 110"/>
                <a:gd name="T59" fmla="*/ 70 h 105"/>
                <a:gd name="T60" fmla="*/ 79 w 110"/>
                <a:gd name="T61" fmla="*/ 93 h 105"/>
                <a:gd name="T62" fmla="*/ 77 w 110"/>
                <a:gd name="T63" fmla="*/ 96 h 105"/>
                <a:gd name="T64" fmla="*/ 74 w 110"/>
                <a:gd name="T65" fmla="*/ 95 h 105"/>
                <a:gd name="T66" fmla="*/ 55 w 110"/>
                <a:gd name="T67" fmla="*/ 34 h 105"/>
                <a:gd name="T68" fmla="*/ 57 w 110"/>
                <a:gd name="T69" fmla="*/ 18 h 105"/>
                <a:gd name="T70" fmla="*/ 45 w 110"/>
                <a:gd name="T71" fmla="*/ 56 h 105"/>
                <a:gd name="T72" fmla="*/ 52 w 110"/>
                <a:gd name="T73" fmla="*/ 84 h 105"/>
                <a:gd name="T74" fmla="*/ 58 w 110"/>
                <a:gd name="T75" fmla="*/ 96 h 105"/>
                <a:gd name="T76" fmla="*/ 57 w 110"/>
                <a:gd name="T77" fmla="*/ 99 h 105"/>
                <a:gd name="T78" fmla="*/ 54 w 110"/>
                <a:gd name="T79" fmla="*/ 99 h 105"/>
                <a:gd name="T80" fmla="*/ 47 w 110"/>
                <a:gd name="T81" fmla="*/ 87 h 105"/>
                <a:gd name="T82" fmla="*/ 20 w 110"/>
                <a:gd name="T83" fmla="*/ 72 h 105"/>
                <a:gd name="T84" fmla="*/ 10 w 110"/>
                <a:gd name="T85" fmla="*/ 74 h 105"/>
                <a:gd name="T86" fmla="*/ 37 w 110"/>
                <a:gd name="T87" fmla="*/ 100 h 105"/>
                <a:gd name="T88" fmla="*/ 37 w 110"/>
                <a:gd name="T89" fmla="*/ 101 h 105"/>
                <a:gd name="T90" fmla="*/ 36 w 110"/>
                <a:gd name="T91" fmla="*/ 104 h 105"/>
                <a:gd name="T92" fmla="*/ 34 w 110"/>
                <a:gd name="T93" fmla="*/ 105 h 105"/>
                <a:gd name="T94" fmla="*/ 32 w 110"/>
                <a:gd name="T9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" h="105">
                  <a:moveTo>
                    <a:pt x="32" y="103"/>
                  </a:moveTo>
                  <a:cubicBezTo>
                    <a:pt x="32" y="103"/>
                    <a:pt x="28" y="98"/>
                    <a:pt x="23" y="91"/>
                  </a:cubicBezTo>
                  <a:cubicBezTo>
                    <a:pt x="17" y="85"/>
                    <a:pt x="10" y="78"/>
                    <a:pt x="2" y="76"/>
                  </a:cubicBezTo>
                  <a:cubicBezTo>
                    <a:pt x="1" y="76"/>
                    <a:pt x="0" y="75"/>
                    <a:pt x="0" y="74"/>
                  </a:cubicBezTo>
                  <a:cubicBezTo>
                    <a:pt x="0" y="73"/>
                    <a:pt x="1" y="72"/>
                    <a:pt x="1" y="71"/>
                  </a:cubicBezTo>
                  <a:cubicBezTo>
                    <a:pt x="2" y="71"/>
                    <a:pt x="9" y="67"/>
                    <a:pt x="20" y="67"/>
                  </a:cubicBezTo>
                  <a:cubicBezTo>
                    <a:pt x="26" y="67"/>
                    <a:pt x="34" y="68"/>
                    <a:pt x="42" y="75"/>
                  </a:cubicBezTo>
                  <a:cubicBezTo>
                    <a:pt x="41" y="69"/>
                    <a:pt x="40" y="63"/>
                    <a:pt x="40" y="56"/>
                  </a:cubicBezTo>
                  <a:cubicBezTo>
                    <a:pt x="40" y="40"/>
                    <a:pt x="45" y="20"/>
                    <a:pt x="64" y="1"/>
                  </a:cubicBezTo>
                  <a:cubicBezTo>
                    <a:pt x="65" y="0"/>
                    <a:pt x="66" y="0"/>
                    <a:pt x="68" y="0"/>
                  </a:cubicBezTo>
                  <a:cubicBezTo>
                    <a:pt x="69" y="1"/>
                    <a:pt x="69" y="3"/>
                    <a:pt x="68" y="4"/>
                  </a:cubicBezTo>
                  <a:cubicBezTo>
                    <a:pt x="68" y="4"/>
                    <a:pt x="68" y="5"/>
                    <a:pt x="67" y="6"/>
                  </a:cubicBezTo>
                  <a:cubicBezTo>
                    <a:pt x="66" y="7"/>
                    <a:pt x="65" y="9"/>
                    <a:pt x="64" y="12"/>
                  </a:cubicBezTo>
                  <a:cubicBezTo>
                    <a:pt x="63" y="17"/>
                    <a:pt x="61" y="24"/>
                    <a:pt x="61" y="34"/>
                  </a:cubicBezTo>
                  <a:cubicBezTo>
                    <a:pt x="61" y="47"/>
                    <a:pt x="64" y="64"/>
                    <a:pt x="74" y="84"/>
                  </a:cubicBezTo>
                  <a:cubicBezTo>
                    <a:pt x="75" y="80"/>
                    <a:pt x="76" y="74"/>
                    <a:pt x="77" y="69"/>
                  </a:cubicBezTo>
                  <a:cubicBezTo>
                    <a:pt x="80" y="57"/>
                    <a:pt x="88" y="44"/>
                    <a:pt x="102" y="44"/>
                  </a:cubicBezTo>
                  <a:cubicBezTo>
                    <a:pt x="104" y="44"/>
                    <a:pt x="106" y="44"/>
                    <a:pt x="108" y="44"/>
                  </a:cubicBezTo>
                  <a:cubicBezTo>
                    <a:pt x="109" y="44"/>
                    <a:pt x="110" y="45"/>
                    <a:pt x="110" y="47"/>
                  </a:cubicBezTo>
                  <a:cubicBezTo>
                    <a:pt x="110" y="48"/>
                    <a:pt x="109" y="49"/>
                    <a:pt x="108" y="50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7" y="50"/>
                    <a:pt x="107" y="50"/>
                    <a:pt x="106" y="50"/>
                  </a:cubicBezTo>
                  <a:cubicBezTo>
                    <a:pt x="105" y="51"/>
                    <a:pt x="104" y="52"/>
                    <a:pt x="102" y="53"/>
                  </a:cubicBezTo>
                  <a:cubicBezTo>
                    <a:pt x="99" y="57"/>
                    <a:pt x="96" y="62"/>
                    <a:pt x="96" y="72"/>
                  </a:cubicBezTo>
                  <a:cubicBezTo>
                    <a:pt x="96" y="77"/>
                    <a:pt x="97" y="83"/>
                    <a:pt x="99" y="90"/>
                  </a:cubicBezTo>
                  <a:cubicBezTo>
                    <a:pt x="99" y="92"/>
                    <a:pt x="98" y="93"/>
                    <a:pt x="97" y="94"/>
                  </a:cubicBezTo>
                  <a:cubicBezTo>
                    <a:pt x="96" y="94"/>
                    <a:pt x="94" y="93"/>
                    <a:pt x="94" y="92"/>
                  </a:cubicBezTo>
                  <a:cubicBezTo>
                    <a:pt x="92" y="84"/>
                    <a:pt x="91" y="78"/>
                    <a:pt x="91" y="72"/>
                  </a:cubicBezTo>
                  <a:cubicBezTo>
                    <a:pt x="91" y="61"/>
                    <a:pt x="95" y="54"/>
                    <a:pt x="98" y="50"/>
                  </a:cubicBezTo>
                  <a:cubicBezTo>
                    <a:pt x="90" y="52"/>
                    <a:pt x="85" y="61"/>
                    <a:pt x="82" y="70"/>
                  </a:cubicBezTo>
                  <a:cubicBezTo>
                    <a:pt x="79" y="82"/>
                    <a:pt x="79" y="93"/>
                    <a:pt x="79" y="93"/>
                  </a:cubicBezTo>
                  <a:cubicBezTo>
                    <a:pt x="79" y="94"/>
                    <a:pt x="79" y="95"/>
                    <a:pt x="77" y="96"/>
                  </a:cubicBezTo>
                  <a:cubicBezTo>
                    <a:pt x="76" y="96"/>
                    <a:pt x="75" y="96"/>
                    <a:pt x="74" y="95"/>
                  </a:cubicBezTo>
                  <a:cubicBezTo>
                    <a:pt x="60" y="70"/>
                    <a:pt x="55" y="50"/>
                    <a:pt x="55" y="34"/>
                  </a:cubicBezTo>
                  <a:cubicBezTo>
                    <a:pt x="55" y="28"/>
                    <a:pt x="56" y="23"/>
                    <a:pt x="57" y="18"/>
                  </a:cubicBezTo>
                  <a:cubicBezTo>
                    <a:pt x="48" y="32"/>
                    <a:pt x="45" y="45"/>
                    <a:pt x="45" y="56"/>
                  </a:cubicBezTo>
                  <a:cubicBezTo>
                    <a:pt x="45" y="67"/>
                    <a:pt x="48" y="77"/>
                    <a:pt x="52" y="84"/>
                  </a:cubicBezTo>
                  <a:cubicBezTo>
                    <a:pt x="54" y="88"/>
                    <a:pt x="56" y="91"/>
                    <a:pt x="58" y="96"/>
                  </a:cubicBezTo>
                  <a:cubicBezTo>
                    <a:pt x="59" y="97"/>
                    <a:pt x="59" y="99"/>
                    <a:pt x="57" y="99"/>
                  </a:cubicBezTo>
                  <a:cubicBezTo>
                    <a:pt x="56" y="100"/>
                    <a:pt x="55" y="100"/>
                    <a:pt x="54" y="99"/>
                  </a:cubicBezTo>
                  <a:cubicBezTo>
                    <a:pt x="54" y="99"/>
                    <a:pt x="50" y="95"/>
                    <a:pt x="47" y="87"/>
                  </a:cubicBezTo>
                  <a:cubicBezTo>
                    <a:pt x="38" y="75"/>
                    <a:pt x="28" y="72"/>
                    <a:pt x="20" y="72"/>
                  </a:cubicBezTo>
                  <a:cubicBezTo>
                    <a:pt x="16" y="72"/>
                    <a:pt x="13" y="73"/>
                    <a:pt x="10" y="74"/>
                  </a:cubicBezTo>
                  <a:cubicBezTo>
                    <a:pt x="25" y="82"/>
                    <a:pt x="36" y="100"/>
                    <a:pt x="37" y="100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7" y="102"/>
                    <a:pt x="37" y="103"/>
                    <a:pt x="36" y="104"/>
                  </a:cubicBezTo>
                  <a:cubicBezTo>
                    <a:pt x="35" y="105"/>
                    <a:pt x="35" y="105"/>
                    <a:pt x="34" y="105"/>
                  </a:cubicBezTo>
                  <a:cubicBezTo>
                    <a:pt x="33" y="105"/>
                    <a:pt x="33" y="104"/>
                    <a:pt x="32" y="103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200"/>
            <p:cNvSpPr/>
            <p:nvPr/>
          </p:nvSpPr>
          <p:spPr bwMode="auto">
            <a:xfrm>
              <a:off x="8481924" y="2849799"/>
              <a:ext cx="91729" cy="89410"/>
            </a:xfrm>
            <a:custGeom>
              <a:avLst/>
              <a:gdLst>
                <a:gd name="T0" fmla="*/ 25 w 31"/>
                <a:gd name="T1" fmla="*/ 29 h 31"/>
                <a:gd name="T2" fmla="*/ 4 w 31"/>
                <a:gd name="T3" fmla="*/ 7 h 31"/>
                <a:gd name="T4" fmla="*/ 2 w 31"/>
                <a:gd name="T5" fmla="*/ 6 h 31"/>
                <a:gd name="T6" fmla="*/ 2 w 31"/>
                <a:gd name="T7" fmla="*/ 6 h 31"/>
                <a:gd name="T8" fmla="*/ 0 w 31"/>
                <a:gd name="T9" fmla="*/ 2 h 31"/>
                <a:gd name="T10" fmla="*/ 4 w 31"/>
                <a:gd name="T11" fmla="*/ 1 h 31"/>
                <a:gd name="T12" fmla="*/ 30 w 31"/>
                <a:gd name="T13" fmla="*/ 27 h 31"/>
                <a:gd name="T14" fmla="*/ 29 w 31"/>
                <a:gd name="T15" fmla="*/ 31 h 31"/>
                <a:gd name="T16" fmla="*/ 28 w 31"/>
                <a:gd name="T17" fmla="*/ 31 h 31"/>
                <a:gd name="T18" fmla="*/ 25 w 31"/>
                <a:gd name="T1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25" y="29"/>
                  </a:moveTo>
                  <a:cubicBezTo>
                    <a:pt x="20" y="16"/>
                    <a:pt x="9" y="9"/>
                    <a:pt x="4" y="7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4" y="1"/>
                    <a:pt x="22" y="7"/>
                    <a:pt x="30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6" y="30"/>
                    <a:pt x="25" y="29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201"/>
            <p:cNvSpPr/>
            <p:nvPr/>
          </p:nvSpPr>
          <p:spPr bwMode="auto">
            <a:xfrm>
              <a:off x="8567455" y="2739568"/>
              <a:ext cx="61979" cy="188618"/>
            </a:xfrm>
            <a:custGeom>
              <a:avLst/>
              <a:gdLst>
                <a:gd name="T0" fmla="*/ 16 w 21"/>
                <a:gd name="T1" fmla="*/ 64 h 65"/>
                <a:gd name="T2" fmla="*/ 0 w 21"/>
                <a:gd name="T3" fmla="*/ 14 h 65"/>
                <a:gd name="T4" fmla="*/ 1 w 21"/>
                <a:gd name="T5" fmla="*/ 2 h 65"/>
                <a:gd name="T6" fmla="*/ 4 w 21"/>
                <a:gd name="T7" fmla="*/ 1 h 65"/>
                <a:gd name="T8" fmla="*/ 6 w 21"/>
                <a:gd name="T9" fmla="*/ 4 h 65"/>
                <a:gd name="T10" fmla="*/ 6 w 21"/>
                <a:gd name="T11" fmla="*/ 6 h 65"/>
                <a:gd name="T12" fmla="*/ 5 w 21"/>
                <a:gd name="T13" fmla="*/ 14 h 65"/>
                <a:gd name="T14" fmla="*/ 21 w 21"/>
                <a:gd name="T15" fmla="*/ 61 h 65"/>
                <a:gd name="T16" fmla="*/ 20 w 21"/>
                <a:gd name="T17" fmla="*/ 65 h 65"/>
                <a:gd name="T18" fmla="*/ 18 w 21"/>
                <a:gd name="T19" fmla="*/ 65 h 65"/>
                <a:gd name="T20" fmla="*/ 16 w 21"/>
                <a:gd name="T21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5">
                  <a:moveTo>
                    <a:pt x="16" y="64"/>
                  </a:moveTo>
                  <a:cubicBezTo>
                    <a:pt x="3" y="44"/>
                    <a:pt x="0" y="26"/>
                    <a:pt x="0" y="14"/>
                  </a:cubicBezTo>
                  <a:cubicBezTo>
                    <a:pt x="0" y="7"/>
                    <a:pt x="1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8"/>
                    <a:pt x="5" y="11"/>
                    <a:pt x="5" y="14"/>
                  </a:cubicBezTo>
                  <a:cubicBezTo>
                    <a:pt x="5" y="25"/>
                    <a:pt x="8" y="42"/>
                    <a:pt x="21" y="61"/>
                  </a:cubicBezTo>
                  <a:cubicBezTo>
                    <a:pt x="21" y="62"/>
                    <a:pt x="21" y="64"/>
                    <a:pt x="20" y="65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7" y="65"/>
                    <a:pt x="17" y="65"/>
                    <a:pt x="16" y="64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202"/>
            <p:cNvSpPr/>
            <p:nvPr/>
          </p:nvSpPr>
          <p:spPr bwMode="auto">
            <a:xfrm>
              <a:off x="8666622" y="2820404"/>
              <a:ext cx="27271" cy="99209"/>
            </a:xfrm>
            <a:custGeom>
              <a:avLst/>
              <a:gdLst>
                <a:gd name="T0" fmla="*/ 2 w 9"/>
                <a:gd name="T1" fmla="*/ 32 h 34"/>
                <a:gd name="T2" fmla="*/ 0 w 9"/>
                <a:gd name="T3" fmla="*/ 20 h 34"/>
                <a:gd name="T4" fmla="*/ 3 w 9"/>
                <a:gd name="T5" fmla="*/ 2 h 34"/>
                <a:gd name="T6" fmla="*/ 7 w 9"/>
                <a:gd name="T7" fmla="*/ 1 h 34"/>
                <a:gd name="T8" fmla="*/ 8 w 9"/>
                <a:gd name="T9" fmla="*/ 4 h 34"/>
                <a:gd name="T10" fmla="*/ 7 w 9"/>
                <a:gd name="T11" fmla="*/ 9 h 34"/>
                <a:gd name="T12" fmla="*/ 6 w 9"/>
                <a:gd name="T13" fmla="*/ 20 h 34"/>
                <a:gd name="T14" fmla="*/ 7 w 9"/>
                <a:gd name="T15" fmla="*/ 30 h 34"/>
                <a:gd name="T16" fmla="*/ 5 w 9"/>
                <a:gd name="T17" fmla="*/ 34 h 34"/>
                <a:gd name="T18" fmla="*/ 5 w 9"/>
                <a:gd name="T19" fmla="*/ 34 h 34"/>
                <a:gd name="T20" fmla="*/ 2 w 9"/>
                <a:gd name="T2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34">
                  <a:moveTo>
                    <a:pt x="2" y="32"/>
                  </a:moveTo>
                  <a:cubicBezTo>
                    <a:pt x="1" y="28"/>
                    <a:pt x="0" y="23"/>
                    <a:pt x="0" y="20"/>
                  </a:cubicBezTo>
                  <a:cubicBezTo>
                    <a:pt x="0" y="10"/>
                    <a:pt x="3" y="2"/>
                    <a:pt x="3" y="2"/>
                  </a:cubicBezTo>
                  <a:cubicBezTo>
                    <a:pt x="4" y="1"/>
                    <a:pt x="5" y="0"/>
                    <a:pt x="7" y="1"/>
                  </a:cubicBezTo>
                  <a:cubicBezTo>
                    <a:pt x="8" y="1"/>
                    <a:pt x="9" y="3"/>
                    <a:pt x="8" y="4"/>
                  </a:cubicBezTo>
                  <a:cubicBezTo>
                    <a:pt x="8" y="4"/>
                    <a:pt x="8" y="6"/>
                    <a:pt x="7" y="9"/>
                  </a:cubicBezTo>
                  <a:cubicBezTo>
                    <a:pt x="6" y="11"/>
                    <a:pt x="6" y="15"/>
                    <a:pt x="6" y="20"/>
                  </a:cubicBezTo>
                  <a:cubicBezTo>
                    <a:pt x="6" y="23"/>
                    <a:pt x="6" y="27"/>
                    <a:pt x="7" y="30"/>
                  </a:cubicBezTo>
                  <a:cubicBezTo>
                    <a:pt x="8" y="32"/>
                    <a:pt x="7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3" y="34"/>
                    <a:pt x="2" y="33"/>
                    <a:pt x="2" y="32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203"/>
            <p:cNvSpPr/>
            <p:nvPr/>
          </p:nvSpPr>
          <p:spPr bwMode="auto">
            <a:xfrm>
              <a:off x="7968737" y="4664940"/>
              <a:ext cx="536740" cy="538908"/>
            </a:xfrm>
            <a:custGeom>
              <a:avLst/>
              <a:gdLst>
                <a:gd name="T0" fmla="*/ 0 w 433"/>
                <a:gd name="T1" fmla="*/ 97 h 440"/>
                <a:gd name="T2" fmla="*/ 360 w 433"/>
                <a:gd name="T3" fmla="*/ 0 h 440"/>
                <a:gd name="T4" fmla="*/ 433 w 433"/>
                <a:gd name="T5" fmla="*/ 367 h 440"/>
                <a:gd name="T6" fmla="*/ 145 w 433"/>
                <a:gd name="T7" fmla="*/ 440 h 440"/>
                <a:gd name="T8" fmla="*/ 0 w 433"/>
                <a:gd name="T9" fmla="*/ 9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40">
                  <a:moveTo>
                    <a:pt x="0" y="97"/>
                  </a:moveTo>
                  <a:lnTo>
                    <a:pt x="360" y="0"/>
                  </a:lnTo>
                  <a:lnTo>
                    <a:pt x="433" y="367"/>
                  </a:lnTo>
                  <a:lnTo>
                    <a:pt x="145" y="440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EA7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Oval 204"/>
            <p:cNvSpPr>
              <a:spLocks noChangeArrowheads="1"/>
            </p:cNvSpPr>
            <p:nvPr/>
          </p:nvSpPr>
          <p:spPr bwMode="auto">
            <a:xfrm>
              <a:off x="8036913" y="4827837"/>
              <a:ext cx="58261" cy="551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Oval 206"/>
            <p:cNvSpPr>
              <a:spLocks noChangeArrowheads="1"/>
            </p:cNvSpPr>
            <p:nvPr/>
          </p:nvSpPr>
          <p:spPr bwMode="auto">
            <a:xfrm>
              <a:off x="8230288" y="4891526"/>
              <a:ext cx="58261" cy="551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Oval 207"/>
            <p:cNvSpPr>
              <a:spLocks noChangeArrowheads="1"/>
            </p:cNvSpPr>
            <p:nvPr/>
          </p:nvSpPr>
          <p:spPr bwMode="auto">
            <a:xfrm>
              <a:off x="8191862" y="4723730"/>
              <a:ext cx="55782" cy="551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Oval 208"/>
            <p:cNvSpPr>
              <a:spLocks noChangeArrowheads="1"/>
            </p:cNvSpPr>
            <p:nvPr/>
          </p:nvSpPr>
          <p:spPr bwMode="auto">
            <a:xfrm>
              <a:off x="8367883" y="4772722"/>
              <a:ext cx="58261" cy="5756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Oval 209"/>
            <p:cNvSpPr>
              <a:spLocks noChangeArrowheads="1"/>
            </p:cNvSpPr>
            <p:nvPr/>
          </p:nvSpPr>
          <p:spPr bwMode="auto">
            <a:xfrm>
              <a:off x="8406309" y="4984610"/>
              <a:ext cx="55782" cy="5756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Oval 210"/>
            <p:cNvSpPr>
              <a:spLocks noChangeArrowheads="1"/>
            </p:cNvSpPr>
            <p:nvPr/>
          </p:nvSpPr>
          <p:spPr bwMode="auto">
            <a:xfrm>
              <a:off x="8139799" y="5038501"/>
              <a:ext cx="55782" cy="5879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Oval 211"/>
            <p:cNvSpPr>
              <a:spLocks noChangeArrowheads="1"/>
            </p:cNvSpPr>
            <p:nvPr/>
          </p:nvSpPr>
          <p:spPr bwMode="auto">
            <a:xfrm>
              <a:off x="8283591" y="5097291"/>
              <a:ext cx="58261" cy="551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212"/>
            <p:cNvSpPr>
              <a:spLocks noEditPoints="1"/>
            </p:cNvSpPr>
            <p:nvPr/>
          </p:nvSpPr>
          <p:spPr bwMode="auto">
            <a:xfrm>
              <a:off x="7960059" y="4656366"/>
              <a:ext cx="554094" cy="556055"/>
            </a:xfrm>
            <a:custGeom>
              <a:avLst/>
              <a:gdLst>
                <a:gd name="T0" fmla="*/ 61 w 189"/>
                <a:gd name="T1" fmla="*/ 190 h 192"/>
                <a:gd name="T2" fmla="*/ 0 w 189"/>
                <a:gd name="T3" fmla="*/ 45 h 192"/>
                <a:gd name="T4" fmla="*/ 3 w 189"/>
                <a:gd name="T5" fmla="*/ 44 h 192"/>
                <a:gd name="T6" fmla="*/ 4 w 189"/>
                <a:gd name="T7" fmla="*/ 47 h 192"/>
                <a:gd name="T8" fmla="*/ 3 w 189"/>
                <a:gd name="T9" fmla="*/ 44 h 192"/>
                <a:gd name="T10" fmla="*/ 0 w 189"/>
                <a:gd name="T11" fmla="*/ 45 h 192"/>
                <a:gd name="T12" fmla="*/ 1 w 189"/>
                <a:gd name="T13" fmla="*/ 43 h 192"/>
                <a:gd name="T14" fmla="*/ 2 w 189"/>
                <a:gd name="T15" fmla="*/ 42 h 192"/>
                <a:gd name="T16" fmla="*/ 154 w 189"/>
                <a:gd name="T17" fmla="*/ 0 h 192"/>
                <a:gd name="T18" fmla="*/ 156 w 189"/>
                <a:gd name="T19" fmla="*/ 1 h 192"/>
                <a:gd name="T20" fmla="*/ 157 w 189"/>
                <a:gd name="T21" fmla="*/ 2 h 192"/>
                <a:gd name="T22" fmla="*/ 189 w 189"/>
                <a:gd name="T23" fmla="*/ 158 h 192"/>
                <a:gd name="T24" fmla="*/ 187 w 189"/>
                <a:gd name="T25" fmla="*/ 161 h 192"/>
                <a:gd name="T26" fmla="*/ 65 w 189"/>
                <a:gd name="T27" fmla="*/ 192 h 192"/>
                <a:gd name="T28" fmla="*/ 64 w 189"/>
                <a:gd name="T29" fmla="*/ 192 h 192"/>
                <a:gd name="T30" fmla="*/ 61 w 189"/>
                <a:gd name="T31" fmla="*/ 190 h 192"/>
                <a:gd name="T32" fmla="*/ 65 w 189"/>
                <a:gd name="T33" fmla="*/ 186 h 192"/>
                <a:gd name="T34" fmla="*/ 183 w 189"/>
                <a:gd name="T35" fmla="*/ 156 h 192"/>
                <a:gd name="T36" fmla="*/ 153 w 189"/>
                <a:gd name="T37" fmla="*/ 6 h 192"/>
                <a:gd name="T38" fmla="*/ 7 w 189"/>
                <a:gd name="T39" fmla="*/ 46 h 192"/>
                <a:gd name="T40" fmla="*/ 65 w 189"/>
                <a:gd name="T41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9" h="192">
                  <a:moveTo>
                    <a:pt x="61" y="19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4"/>
                    <a:pt x="1" y="43"/>
                  </a:cubicBezTo>
                  <a:cubicBezTo>
                    <a:pt x="1" y="43"/>
                    <a:pt x="2" y="42"/>
                    <a:pt x="2" y="42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6" y="0"/>
                    <a:pt x="156" y="1"/>
                  </a:cubicBezTo>
                  <a:cubicBezTo>
                    <a:pt x="157" y="1"/>
                    <a:pt x="157" y="2"/>
                    <a:pt x="157" y="2"/>
                  </a:cubicBezTo>
                  <a:cubicBezTo>
                    <a:pt x="189" y="158"/>
                    <a:pt x="189" y="158"/>
                    <a:pt x="189" y="158"/>
                  </a:cubicBezTo>
                  <a:cubicBezTo>
                    <a:pt x="189" y="159"/>
                    <a:pt x="189" y="160"/>
                    <a:pt x="187" y="161"/>
                  </a:cubicBezTo>
                  <a:cubicBezTo>
                    <a:pt x="65" y="192"/>
                    <a:pt x="65" y="192"/>
                    <a:pt x="65" y="19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3" y="192"/>
                    <a:pt x="62" y="191"/>
                    <a:pt x="61" y="190"/>
                  </a:cubicBezTo>
                  <a:close/>
                  <a:moveTo>
                    <a:pt x="65" y="186"/>
                  </a:moveTo>
                  <a:cubicBezTo>
                    <a:pt x="183" y="156"/>
                    <a:pt x="183" y="156"/>
                    <a:pt x="183" y="15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7" y="46"/>
                    <a:pt x="7" y="46"/>
                    <a:pt x="7" y="46"/>
                  </a:cubicBezTo>
                  <a:lnTo>
                    <a:pt x="65" y="186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326"/>
            <p:cNvSpPr/>
            <p:nvPr/>
          </p:nvSpPr>
          <p:spPr bwMode="auto">
            <a:xfrm>
              <a:off x="9916123" y="5235693"/>
              <a:ext cx="14875" cy="12248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3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1"/>
                    <a:pt x="5" y="0"/>
                  </a:cubicBezTo>
                </a:path>
              </a:pathLst>
            </a:custGeom>
            <a:solidFill>
              <a:srgbClr val="9D9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337"/>
            <p:cNvSpPr/>
            <p:nvPr/>
          </p:nvSpPr>
          <p:spPr bwMode="auto">
            <a:xfrm>
              <a:off x="7300600" y="4473873"/>
              <a:ext cx="21073" cy="37969"/>
            </a:xfrm>
            <a:custGeom>
              <a:avLst/>
              <a:gdLst>
                <a:gd name="T0" fmla="*/ 7 w 7"/>
                <a:gd name="T1" fmla="*/ 10 h 13"/>
                <a:gd name="T2" fmla="*/ 3 w 7"/>
                <a:gd name="T3" fmla="*/ 13 h 13"/>
                <a:gd name="T4" fmla="*/ 0 w 7"/>
                <a:gd name="T5" fmla="*/ 10 h 13"/>
                <a:gd name="T6" fmla="*/ 0 w 7"/>
                <a:gd name="T7" fmla="*/ 4 h 13"/>
                <a:gd name="T8" fmla="*/ 3 w 7"/>
                <a:gd name="T9" fmla="*/ 0 h 13"/>
                <a:gd name="T10" fmla="*/ 7 w 7"/>
                <a:gd name="T11" fmla="*/ 4 h 13"/>
                <a:gd name="T12" fmla="*/ 7 w 7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7" y="10"/>
                  </a:moveTo>
                  <a:cubicBezTo>
                    <a:pt x="7" y="12"/>
                    <a:pt x="5" y="13"/>
                    <a:pt x="3" y="13"/>
                  </a:cubicBezTo>
                  <a:cubicBezTo>
                    <a:pt x="2" y="13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338"/>
            <p:cNvSpPr/>
            <p:nvPr/>
          </p:nvSpPr>
          <p:spPr bwMode="auto">
            <a:xfrm>
              <a:off x="7386132" y="4473873"/>
              <a:ext cx="17354" cy="37969"/>
            </a:xfrm>
            <a:custGeom>
              <a:avLst/>
              <a:gdLst>
                <a:gd name="T0" fmla="*/ 6 w 6"/>
                <a:gd name="T1" fmla="*/ 10 h 13"/>
                <a:gd name="T2" fmla="*/ 3 w 6"/>
                <a:gd name="T3" fmla="*/ 13 h 13"/>
                <a:gd name="T4" fmla="*/ 0 w 6"/>
                <a:gd name="T5" fmla="*/ 10 h 13"/>
                <a:gd name="T6" fmla="*/ 0 w 6"/>
                <a:gd name="T7" fmla="*/ 4 h 13"/>
                <a:gd name="T8" fmla="*/ 3 w 6"/>
                <a:gd name="T9" fmla="*/ 0 h 13"/>
                <a:gd name="T10" fmla="*/ 6 w 6"/>
                <a:gd name="T11" fmla="*/ 4 h 13"/>
                <a:gd name="T12" fmla="*/ 6 w 6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6" y="10"/>
                  </a:moveTo>
                  <a:cubicBezTo>
                    <a:pt x="6" y="12"/>
                    <a:pt x="5" y="13"/>
                    <a:pt x="3" y="13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339"/>
            <p:cNvSpPr/>
            <p:nvPr/>
          </p:nvSpPr>
          <p:spPr bwMode="auto">
            <a:xfrm>
              <a:off x="7206392" y="4517965"/>
              <a:ext cx="291303" cy="199641"/>
            </a:xfrm>
            <a:custGeom>
              <a:avLst/>
              <a:gdLst>
                <a:gd name="T0" fmla="*/ 99 w 99"/>
                <a:gd name="T1" fmla="*/ 62 h 69"/>
                <a:gd name="T2" fmla="*/ 91 w 99"/>
                <a:gd name="T3" fmla="*/ 69 h 69"/>
                <a:gd name="T4" fmla="*/ 7 w 99"/>
                <a:gd name="T5" fmla="*/ 69 h 69"/>
                <a:gd name="T6" fmla="*/ 0 w 99"/>
                <a:gd name="T7" fmla="*/ 62 h 69"/>
                <a:gd name="T8" fmla="*/ 3 w 99"/>
                <a:gd name="T9" fmla="*/ 6 h 69"/>
                <a:gd name="T10" fmla="*/ 11 w 99"/>
                <a:gd name="T11" fmla="*/ 0 h 69"/>
                <a:gd name="T12" fmla="*/ 88 w 99"/>
                <a:gd name="T13" fmla="*/ 0 h 69"/>
                <a:gd name="T14" fmla="*/ 95 w 99"/>
                <a:gd name="T15" fmla="*/ 6 h 69"/>
                <a:gd name="T16" fmla="*/ 99 w 99"/>
                <a:gd name="T17" fmla="*/ 6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69">
                  <a:moveTo>
                    <a:pt x="99" y="62"/>
                  </a:moveTo>
                  <a:cubicBezTo>
                    <a:pt x="99" y="66"/>
                    <a:pt x="95" y="69"/>
                    <a:pt x="91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3" y="69"/>
                    <a:pt x="0" y="66"/>
                    <a:pt x="0" y="6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2"/>
                    <a:pt x="7" y="0"/>
                    <a:pt x="11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2" y="0"/>
                    <a:pt x="95" y="2"/>
                    <a:pt x="95" y="6"/>
                  </a:cubicBezTo>
                  <a:lnTo>
                    <a:pt x="99" y="62"/>
                  </a:lnTo>
                  <a:close/>
                </a:path>
              </a:pathLst>
            </a:cu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340"/>
            <p:cNvSpPr>
              <a:spLocks noEditPoints="1"/>
            </p:cNvSpPr>
            <p:nvPr/>
          </p:nvSpPr>
          <p:spPr bwMode="auto">
            <a:xfrm>
              <a:off x="7197715" y="4509391"/>
              <a:ext cx="304938" cy="214339"/>
            </a:xfrm>
            <a:custGeom>
              <a:avLst/>
              <a:gdLst>
                <a:gd name="T0" fmla="*/ 10 w 104"/>
                <a:gd name="T1" fmla="*/ 74 h 74"/>
                <a:gd name="T2" fmla="*/ 0 w 104"/>
                <a:gd name="T3" fmla="*/ 65 h 74"/>
                <a:gd name="T4" fmla="*/ 4 w 104"/>
                <a:gd name="T5" fmla="*/ 9 h 74"/>
                <a:gd name="T6" fmla="*/ 14 w 104"/>
                <a:gd name="T7" fmla="*/ 0 h 74"/>
                <a:gd name="T8" fmla="*/ 91 w 104"/>
                <a:gd name="T9" fmla="*/ 0 h 74"/>
                <a:gd name="T10" fmla="*/ 101 w 104"/>
                <a:gd name="T11" fmla="*/ 9 h 74"/>
                <a:gd name="T12" fmla="*/ 104 w 104"/>
                <a:gd name="T13" fmla="*/ 65 h 74"/>
                <a:gd name="T14" fmla="*/ 102 w 104"/>
                <a:gd name="T15" fmla="*/ 65 h 74"/>
                <a:gd name="T16" fmla="*/ 104 w 104"/>
                <a:gd name="T17" fmla="*/ 65 h 74"/>
                <a:gd name="T18" fmla="*/ 94 w 104"/>
                <a:gd name="T19" fmla="*/ 74 h 74"/>
                <a:gd name="T20" fmla="*/ 10 w 104"/>
                <a:gd name="T21" fmla="*/ 74 h 74"/>
                <a:gd name="T22" fmla="*/ 9 w 104"/>
                <a:gd name="T23" fmla="*/ 9 h 74"/>
                <a:gd name="T24" fmla="*/ 6 w 104"/>
                <a:gd name="T25" fmla="*/ 65 h 74"/>
                <a:gd name="T26" fmla="*/ 10 w 104"/>
                <a:gd name="T27" fmla="*/ 69 h 74"/>
                <a:gd name="T28" fmla="*/ 94 w 104"/>
                <a:gd name="T29" fmla="*/ 69 h 74"/>
                <a:gd name="T30" fmla="*/ 99 w 104"/>
                <a:gd name="T31" fmla="*/ 65 h 74"/>
                <a:gd name="T32" fmla="*/ 95 w 104"/>
                <a:gd name="T33" fmla="*/ 9 h 74"/>
                <a:gd name="T34" fmla="*/ 91 w 104"/>
                <a:gd name="T35" fmla="*/ 5 h 74"/>
                <a:gd name="T36" fmla="*/ 14 w 104"/>
                <a:gd name="T37" fmla="*/ 5 h 74"/>
                <a:gd name="T38" fmla="*/ 9 w 104"/>
                <a:gd name="T39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4" h="74">
                  <a:moveTo>
                    <a:pt x="10" y="74"/>
                  </a:moveTo>
                  <a:cubicBezTo>
                    <a:pt x="5" y="74"/>
                    <a:pt x="0" y="71"/>
                    <a:pt x="0" y="6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4"/>
                    <a:pt x="8" y="0"/>
                    <a:pt x="14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6" y="0"/>
                    <a:pt x="101" y="4"/>
                    <a:pt x="101" y="9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71"/>
                    <a:pt x="99" y="74"/>
                    <a:pt x="94" y="74"/>
                  </a:cubicBezTo>
                  <a:lnTo>
                    <a:pt x="10" y="74"/>
                  </a:lnTo>
                  <a:close/>
                  <a:moveTo>
                    <a:pt x="9" y="9"/>
                  </a:moveTo>
                  <a:cubicBezTo>
                    <a:pt x="6" y="65"/>
                    <a:pt x="6" y="65"/>
                    <a:pt x="6" y="65"/>
                  </a:cubicBezTo>
                  <a:cubicBezTo>
                    <a:pt x="6" y="67"/>
                    <a:pt x="7" y="69"/>
                    <a:pt x="1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7" y="69"/>
                    <a:pt x="99" y="67"/>
                    <a:pt x="99" y="65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7"/>
                    <a:pt x="93" y="5"/>
                    <a:pt x="91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1" y="5"/>
                    <a:pt x="9" y="7"/>
                    <a:pt x="9" y="9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341"/>
            <p:cNvSpPr/>
            <p:nvPr/>
          </p:nvSpPr>
          <p:spPr bwMode="auto">
            <a:xfrm>
              <a:off x="7150611" y="4413857"/>
              <a:ext cx="392949" cy="142076"/>
            </a:xfrm>
            <a:custGeom>
              <a:avLst/>
              <a:gdLst>
                <a:gd name="T0" fmla="*/ 126 w 134"/>
                <a:gd name="T1" fmla="*/ 8 h 49"/>
                <a:gd name="T2" fmla="*/ 118 w 134"/>
                <a:gd name="T3" fmla="*/ 0 h 49"/>
                <a:gd name="T4" fmla="*/ 16 w 134"/>
                <a:gd name="T5" fmla="*/ 0 h 49"/>
                <a:gd name="T6" fmla="*/ 8 w 134"/>
                <a:gd name="T7" fmla="*/ 8 h 49"/>
                <a:gd name="T8" fmla="*/ 0 w 134"/>
                <a:gd name="T9" fmla="*/ 39 h 49"/>
                <a:gd name="T10" fmla="*/ 8 w 134"/>
                <a:gd name="T11" fmla="*/ 47 h 49"/>
                <a:gd name="T12" fmla="*/ 28 w 134"/>
                <a:gd name="T13" fmla="*/ 45 h 49"/>
                <a:gd name="T14" fmla="*/ 30 w 134"/>
                <a:gd name="T15" fmla="*/ 28 h 49"/>
                <a:gd name="T16" fmla="*/ 38 w 134"/>
                <a:gd name="T17" fmla="*/ 20 h 49"/>
                <a:gd name="T18" fmla="*/ 96 w 134"/>
                <a:gd name="T19" fmla="*/ 20 h 49"/>
                <a:gd name="T20" fmla="*/ 104 w 134"/>
                <a:gd name="T21" fmla="*/ 28 h 49"/>
                <a:gd name="T22" fmla="*/ 106 w 134"/>
                <a:gd name="T23" fmla="*/ 46 h 49"/>
                <a:gd name="T24" fmla="*/ 126 w 134"/>
                <a:gd name="T25" fmla="*/ 47 h 49"/>
                <a:gd name="T26" fmla="*/ 134 w 134"/>
                <a:gd name="T27" fmla="*/ 39 h 49"/>
                <a:gd name="T28" fmla="*/ 126 w 134"/>
                <a:gd name="T29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4" h="49">
                  <a:moveTo>
                    <a:pt x="126" y="8"/>
                  </a:moveTo>
                  <a:cubicBezTo>
                    <a:pt x="126" y="4"/>
                    <a:pt x="123" y="0"/>
                    <a:pt x="1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8" y="4"/>
                    <a:pt x="8" y="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3"/>
                    <a:pt x="3" y="47"/>
                    <a:pt x="8" y="47"/>
                  </a:cubicBezTo>
                  <a:cubicBezTo>
                    <a:pt x="14" y="47"/>
                    <a:pt x="23" y="49"/>
                    <a:pt x="28" y="45"/>
                  </a:cubicBezTo>
                  <a:cubicBezTo>
                    <a:pt x="32" y="41"/>
                    <a:pt x="30" y="33"/>
                    <a:pt x="30" y="28"/>
                  </a:cubicBezTo>
                  <a:cubicBezTo>
                    <a:pt x="30" y="24"/>
                    <a:pt x="34" y="20"/>
                    <a:pt x="38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101" y="20"/>
                    <a:pt x="104" y="24"/>
                    <a:pt x="104" y="28"/>
                  </a:cubicBezTo>
                  <a:cubicBezTo>
                    <a:pt x="104" y="33"/>
                    <a:pt x="101" y="42"/>
                    <a:pt x="106" y="46"/>
                  </a:cubicBezTo>
                  <a:cubicBezTo>
                    <a:pt x="111" y="49"/>
                    <a:pt x="121" y="47"/>
                    <a:pt x="126" y="47"/>
                  </a:cubicBezTo>
                  <a:cubicBezTo>
                    <a:pt x="131" y="47"/>
                    <a:pt x="134" y="43"/>
                    <a:pt x="134" y="39"/>
                  </a:cubicBezTo>
                  <a:lnTo>
                    <a:pt x="126" y="8"/>
                  </a:lnTo>
                  <a:close/>
                </a:path>
              </a:pathLst>
            </a:cu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Oval 342"/>
            <p:cNvSpPr>
              <a:spLocks noChangeArrowheads="1"/>
            </p:cNvSpPr>
            <p:nvPr/>
          </p:nvSpPr>
          <p:spPr bwMode="auto">
            <a:xfrm>
              <a:off x="7280767" y="4541236"/>
              <a:ext cx="148750" cy="150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Oval 343"/>
            <p:cNvSpPr>
              <a:spLocks noChangeArrowheads="1"/>
            </p:cNvSpPr>
            <p:nvPr/>
          </p:nvSpPr>
          <p:spPr bwMode="auto">
            <a:xfrm>
              <a:off x="7303080" y="4566957"/>
              <a:ext cx="100407" cy="97983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Oval 344"/>
            <p:cNvSpPr>
              <a:spLocks noChangeArrowheads="1"/>
            </p:cNvSpPr>
            <p:nvPr/>
          </p:nvSpPr>
          <p:spPr bwMode="auto">
            <a:xfrm>
              <a:off x="7386132" y="4560832"/>
              <a:ext cx="17354" cy="1469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Oval 345"/>
            <p:cNvSpPr>
              <a:spLocks noChangeArrowheads="1"/>
            </p:cNvSpPr>
            <p:nvPr/>
          </p:nvSpPr>
          <p:spPr bwMode="auto">
            <a:xfrm>
              <a:off x="7405965" y="4598801"/>
              <a:ext cx="17354" cy="1714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Oval 346"/>
            <p:cNvSpPr>
              <a:spLocks noChangeArrowheads="1"/>
            </p:cNvSpPr>
            <p:nvPr/>
          </p:nvSpPr>
          <p:spPr bwMode="auto">
            <a:xfrm>
              <a:off x="7401007" y="4639219"/>
              <a:ext cx="13636" cy="1714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Oval 347"/>
            <p:cNvSpPr>
              <a:spLocks noChangeArrowheads="1"/>
            </p:cNvSpPr>
            <p:nvPr/>
          </p:nvSpPr>
          <p:spPr bwMode="auto">
            <a:xfrm>
              <a:off x="7365059" y="4664940"/>
              <a:ext cx="17354" cy="18372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Oval 348"/>
            <p:cNvSpPr>
              <a:spLocks noChangeArrowheads="1"/>
            </p:cNvSpPr>
            <p:nvPr/>
          </p:nvSpPr>
          <p:spPr bwMode="auto">
            <a:xfrm>
              <a:off x="7324153" y="4664940"/>
              <a:ext cx="17354" cy="18372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Oval 349"/>
            <p:cNvSpPr>
              <a:spLocks noChangeArrowheads="1"/>
            </p:cNvSpPr>
            <p:nvPr/>
          </p:nvSpPr>
          <p:spPr bwMode="auto">
            <a:xfrm>
              <a:off x="7291924" y="4636769"/>
              <a:ext cx="14875" cy="1714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Oval 350"/>
            <p:cNvSpPr>
              <a:spLocks noChangeArrowheads="1"/>
            </p:cNvSpPr>
            <p:nvPr/>
          </p:nvSpPr>
          <p:spPr bwMode="auto">
            <a:xfrm>
              <a:off x="7283246" y="4598801"/>
              <a:ext cx="17354" cy="1469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Oval 351"/>
            <p:cNvSpPr>
              <a:spLocks noChangeArrowheads="1"/>
            </p:cNvSpPr>
            <p:nvPr/>
          </p:nvSpPr>
          <p:spPr bwMode="auto">
            <a:xfrm>
              <a:off x="7303080" y="4560832"/>
              <a:ext cx="18594" cy="1714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Oval 352"/>
            <p:cNvSpPr>
              <a:spLocks noChangeArrowheads="1"/>
            </p:cNvSpPr>
            <p:nvPr/>
          </p:nvSpPr>
          <p:spPr bwMode="auto">
            <a:xfrm>
              <a:off x="7345225" y="4546135"/>
              <a:ext cx="13636" cy="18372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353"/>
            <p:cNvSpPr/>
            <p:nvPr/>
          </p:nvSpPr>
          <p:spPr bwMode="auto">
            <a:xfrm>
              <a:off x="7141934" y="4503268"/>
              <a:ext cx="102886" cy="48992"/>
            </a:xfrm>
            <a:custGeom>
              <a:avLst/>
              <a:gdLst>
                <a:gd name="T0" fmla="*/ 35 w 35"/>
                <a:gd name="T1" fmla="*/ 13 h 17"/>
                <a:gd name="T2" fmla="*/ 32 w 35"/>
                <a:gd name="T3" fmla="*/ 17 h 17"/>
                <a:gd name="T4" fmla="*/ 4 w 35"/>
                <a:gd name="T5" fmla="*/ 17 h 17"/>
                <a:gd name="T6" fmla="*/ 0 w 35"/>
                <a:gd name="T7" fmla="*/ 13 h 17"/>
                <a:gd name="T8" fmla="*/ 0 w 35"/>
                <a:gd name="T9" fmla="*/ 3 h 17"/>
                <a:gd name="T10" fmla="*/ 4 w 35"/>
                <a:gd name="T11" fmla="*/ 0 h 17"/>
                <a:gd name="T12" fmla="*/ 32 w 35"/>
                <a:gd name="T13" fmla="*/ 0 h 17"/>
                <a:gd name="T14" fmla="*/ 35 w 35"/>
                <a:gd name="T15" fmla="*/ 3 h 17"/>
                <a:gd name="T16" fmla="*/ 35 w 35"/>
                <a:gd name="T1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7">
                  <a:moveTo>
                    <a:pt x="35" y="13"/>
                  </a:moveTo>
                  <a:cubicBezTo>
                    <a:pt x="35" y="15"/>
                    <a:pt x="34" y="17"/>
                    <a:pt x="32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5" y="1"/>
                    <a:pt x="35" y="3"/>
                  </a:cubicBezTo>
                  <a:lnTo>
                    <a:pt x="35" y="13"/>
                  </a:lnTo>
                  <a:close/>
                </a:path>
              </a:pathLst>
            </a:custGeom>
            <a:solidFill>
              <a:srgbClr val="EDB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354"/>
            <p:cNvSpPr/>
            <p:nvPr/>
          </p:nvSpPr>
          <p:spPr bwMode="auto">
            <a:xfrm>
              <a:off x="7446871" y="4503268"/>
              <a:ext cx="100407" cy="48992"/>
            </a:xfrm>
            <a:custGeom>
              <a:avLst/>
              <a:gdLst>
                <a:gd name="T0" fmla="*/ 34 w 34"/>
                <a:gd name="T1" fmla="*/ 13 h 17"/>
                <a:gd name="T2" fmla="*/ 31 w 34"/>
                <a:gd name="T3" fmla="*/ 17 h 17"/>
                <a:gd name="T4" fmla="*/ 3 w 34"/>
                <a:gd name="T5" fmla="*/ 17 h 17"/>
                <a:gd name="T6" fmla="*/ 0 w 34"/>
                <a:gd name="T7" fmla="*/ 13 h 17"/>
                <a:gd name="T8" fmla="*/ 0 w 34"/>
                <a:gd name="T9" fmla="*/ 3 h 17"/>
                <a:gd name="T10" fmla="*/ 3 w 34"/>
                <a:gd name="T11" fmla="*/ 0 h 17"/>
                <a:gd name="T12" fmla="*/ 31 w 34"/>
                <a:gd name="T13" fmla="*/ 0 h 17"/>
                <a:gd name="T14" fmla="*/ 34 w 34"/>
                <a:gd name="T15" fmla="*/ 3 h 17"/>
                <a:gd name="T16" fmla="*/ 34 w 34"/>
                <a:gd name="T1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7">
                  <a:moveTo>
                    <a:pt x="34" y="13"/>
                  </a:moveTo>
                  <a:cubicBezTo>
                    <a:pt x="34" y="15"/>
                    <a:pt x="33" y="17"/>
                    <a:pt x="31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4" y="1"/>
                    <a:pt x="34" y="3"/>
                  </a:cubicBezTo>
                  <a:lnTo>
                    <a:pt x="34" y="13"/>
                  </a:lnTo>
                  <a:close/>
                </a:path>
              </a:pathLst>
            </a:custGeom>
            <a:solidFill>
              <a:srgbClr val="EDB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355"/>
            <p:cNvSpPr/>
            <p:nvPr/>
          </p:nvSpPr>
          <p:spPr bwMode="auto">
            <a:xfrm>
              <a:off x="7148132" y="4407734"/>
              <a:ext cx="399146" cy="104108"/>
            </a:xfrm>
            <a:custGeom>
              <a:avLst/>
              <a:gdLst>
                <a:gd name="T0" fmla="*/ 2 w 136"/>
                <a:gd name="T1" fmla="*/ 36 h 36"/>
                <a:gd name="T2" fmla="*/ 0 w 136"/>
                <a:gd name="T3" fmla="*/ 32 h 36"/>
                <a:gd name="T4" fmla="*/ 6 w 136"/>
                <a:gd name="T5" fmla="*/ 10 h 36"/>
                <a:gd name="T6" fmla="*/ 17 w 136"/>
                <a:gd name="T7" fmla="*/ 0 h 36"/>
                <a:gd name="T8" fmla="*/ 119 w 136"/>
                <a:gd name="T9" fmla="*/ 0 h 36"/>
                <a:gd name="T10" fmla="*/ 130 w 136"/>
                <a:gd name="T11" fmla="*/ 10 h 36"/>
                <a:gd name="T12" fmla="*/ 136 w 136"/>
                <a:gd name="T13" fmla="*/ 31 h 36"/>
                <a:gd name="T14" fmla="*/ 134 w 136"/>
                <a:gd name="T15" fmla="*/ 35 h 36"/>
                <a:gd name="T16" fmla="*/ 130 w 136"/>
                <a:gd name="T17" fmla="*/ 33 h 36"/>
                <a:gd name="T18" fmla="*/ 125 w 136"/>
                <a:gd name="T19" fmla="*/ 11 h 36"/>
                <a:gd name="T20" fmla="*/ 125 w 136"/>
                <a:gd name="T21" fmla="*/ 10 h 36"/>
                <a:gd name="T22" fmla="*/ 119 w 136"/>
                <a:gd name="T23" fmla="*/ 5 h 36"/>
                <a:gd name="T24" fmla="*/ 17 w 136"/>
                <a:gd name="T25" fmla="*/ 5 h 36"/>
                <a:gd name="T26" fmla="*/ 12 w 136"/>
                <a:gd name="T27" fmla="*/ 10 h 36"/>
                <a:gd name="T28" fmla="*/ 12 w 136"/>
                <a:gd name="T29" fmla="*/ 11 h 36"/>
                <a:gd name="T30" fmla="*/ 6 w 136"/>
                <a:gd name="T31" fmla="*/ 34 h 36"/>
                <a:gd name="T32" fmla="*/ 3 w 136"/>
                <a:gd name="T33" fmla="*/ 36 h 36"/>
                <a:gd name="T34" fmla="*/ 2 w 136"/>
                <a:gd name="T3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6" h="36">
                  <a:moveTo>
                    <a:pt x="2" y="36"/>
                  </a:moveTo>
                  <a:cubicBezTo>
                    <a:pt x="1" y="35"/>
                    <a:pt x="0" y="34"/>
                    <a:pt x="0" y="3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4"/>
                    <a:pt x="11" y="0"/>
                    <a:pt x="17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25" y="0"/>
                    <a:pt x="130" y="4"/>
                    <a:pt x="130" y="10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3"/>
                    <a:pt x="135" y="34"/>
                    <a:pt x="134" y="35"/>
                  </a:cubicBezTo>
                  <a:cubicBezTo>
                    <a:pt x="132" y="35"/>
                    <a:pt x="131" y="34"/>
                    <a:pt x="130" y="33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8"/>
                    <a:pt x="122" y="5"/>
                    <a:pt x="119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4" y="5"/>
                    <a:pt x="12" y="8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4" y="36"/>
                    <a:pt x="3" y="36"/>
                  </a:cubicBezTo>
                  <a:lnTo>
                    <a:pt x="2" y="36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356"/>
            <p:cNvSpPr/>
            <p:nvPr/>
          </p:nvSpPr>
          <p:spPr bwMode="auto">
            <a:xfrm>
              <a:off x="7233663" y="4462849"/>
              <a:ext cx="231803" cy="48992"/>
            </a:xfrm>
            <a:custGeom>
              <a:avLst/>
              <a:gdLst>
                <a:gd name="T0" fmla="*/ 0 w 79"/>
                <a:gd name="T1" fmla="*/ 14 h 17"/>
                <a:gd name="T2" fmla="*/ 0 w 79"/>
                <a:gd name="T3" fmla="*/ 11 h 17"/>
                <a:gd name="T4" fmla="*/ 0 w 79"/>
                <a:gd name="T5" fmla="*/ 11 h 17"/>
                <a:gd name="T6" fmla="*/ 0 w 79"/>
                <a:gd name="T7" fmla="*/ 11 h 17"/>
                <a:gd name="T8" fmla="*/ 0 w 79"/>
                <a:gd name="T9" fmla="*/ 11 h 17"/>
                <a:gd name="T10" fmla="*/ 10 w 79"/>
                <a:gd name="T11" fmla="*/ 0 h 17"/>
                <a:gd name="T12" fmla="*/ 68 w 79"/>
                <a:gd name="T13" fmla="*/ 0 h 17"/>
                <a:gd name="T14" fmla="*/ 79 w 79"/>
                <a:gd name="T15" fmla="*/ 11 h 17"/>
                <a:gd name="T16" fmla="*/ 79 w 79"/>
                <a:gd name="T17" fmla="*/ 13 h 17"/>
                <a:gd name="T18" fmla="*/ 76 w 79"/>
                <a:gd name="T19" fmla="*/ 16 h 17"/>
                <a:gd name="T20" fmla="*/ 73 w 79"/>
                <a:gd name="T21" fmla="*/ 13 h 17"/>
                <a:gd name="T22" fmla="*/ 73 w 79"/>
                <a:gd name="T23" fmla="*/ 11 h 17"/>
                <a:gd name="T24" fmla="*/ 68 w 79"/>
                <a:gd name="T25" fmla="*/ 6 h 17"/>
                <a:gd name="T26" fmla="*/ 10 w 79"/>
                <a:gd name="T27" fmla="*/ 6 h 17"/>
                <a:gd name="T28" fmla="*/ 5 w 79"/>
                <a:gd name="T29" fmla="*/ 11 h 17"/>
                <a:gd name="T30" fmla="*/ 5 w 79"/>
                <a:gd name="T31" fmla="*/ 11 h 17"/>
                <a:gd name="T32" fmla="*/ 5 w 79"/>
                <a:gd name="T33" fmla="*/ 14 h 17"/>
                <a:gd name="T34" fmla="*/ 5 w 79"/>
                <a:gd name="T35" fmla="*/ 14 h 17"/>
                <a:gd name="T36" fmla="*/ 3 w 79"/>
                <a:gd name="T37" fmla="*/ 17 h 17"/>
                <a:gd name="T38" fmla="*/ 3 w 79"/>
                <a:gd name="T39" fmla="*/ 17 h 17"/>
                <a:gd name="T40" fmla="*/ 0 w 79"/>
                <a:gd name="T4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17">
                  <a:moveTo>
                    <a:pt x="0" y="14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4" y="0"/>
                    <a:pt x="79" y="5"/>
                    <a:pt x="79" y="11"/>
                  </a:cubicBezTo>
                  <a:cubicBezTo>
                    <a:pt x="79" y="12"/>
                    <a:pt x="79" y="13"/>
                    <a:pt x="79" y="13"/>
                  </a:cubicBezTo>
                  <a:cubicBezTo>
                    <a:pt x="79" y="15"/>
                    <a:pt x="77" y="16"/>
                    <a:pt x="76" y="16"/>
                  </a:cubicBezTo>
                  <a:cubicBezTo>
                    <a:pt x="74" y="16"/>
                    <a:pt x="73" y="14"/>
                    <a:pt x="73" y="13"/>
                  </a:cubicBezTo>
                  <a:cubicBezTo>
                    <a:pt x="73" y="12"/>
                    <a:pt x="73" y="12"/>
                    <a:pt x="73" y="11"/>
                  </a:cubicBezTo>
                  <a:cubicBezTo>
                    <a:pt x="73" y="8"/>
                    <a:pt x="71" y="6"/>
                    <a:pt x="68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6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4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6"/>
                    <a:pt x="0" y="14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357"/>
            <p:cNvSpPr>
              <a:spLocks noEditPoints="1"/>
            </p:cNvSpPr>
            <p:nvPr/>
          </p:nvSpPr>
          <p:spPr bwMode="auto">
            <a:xfrm>
              <a:off x="7136975" y="4494694"/>
              <a:ext cx="116521" cy="63689"/>
            </a:xfrm>
            <a:custGeom>
              <a:avLst/>
              <a:gdLst>
                <a:gd name="T0" fmla="*/ 6 w 40"/>
                <a:gd name="T1" fmla="*/ 22 h 22"/>
                <a:gd name="T2" fmla="*/ 0 w 40"/>
                <a:gd name="T3" fmla="*/ 16 h 22"/>
                <a:gd name="T4" fmla="*/ 0 w 40"/>
                <a:gd name="T5" fmla="*/ 6 h 22"/>
                <a:gd name="T6" fmla="*/ 6 w 40"/>
                <a:gd name="T7" fmla="*/ 0 h 22"/>
                <a:gd name="T8" fmla="*/ 34 w 40"/>
                <a:gd name="T9" fmla="*/ 0 h 22"/>
                <a:gd name="T10" fmla="*/ 40 w 40"/>
                <a:gd name="T11" fmla="*/ 6 h 22"/>
                <a:gd name="T12" fmla="*/ 40 w 40"/>
                <a:gd name="T13" fmla="*/ 16 h 22"/>
                <a:gd name="T14" fmla="*/ 34 w 40"/>
                <a:gd name="T15" fmla="*/ 22 h 22"/>
                <a:gd name="T16" fmla="*/ 6 w 40"/>
                <a:gd name="T17" fmla="*/ 22 h 22"/>
                <a:gd name="T18" fmla="*/ 5 w 40"/>
                <a:gd name="T19" fmla="*/ 6 h 22"/>
                <a:gd name="T20" fmla="*/ 5 w 40"/>
                <a:gd name="T21" fmla="*/ 16 h 22"/>
                <a:gd name="T22" fmla="*/ 6 w 40"/>
                <a:gd name="T23" fmla="*/ 17 h 22"/>
                <a:gd name="T24" fmla="*/ 34 w 40"/>
                <a:gd name="T25" fmla="*/ 17 h 22"/>
                <a:gd name="T26" fmla="*/ 34 w 40"/>
                <a:gd name="T27" fmla="*/ 16 h 22"/>
                <a:gd name="T28" fmla="*/ 34 w 40"/>
                <a:gd name="T29" fmla="*/ 6 h 22"/>
                <a:gd name="T30" fmla="*/ 34 w 40"/>
                <a:gd name="T31" fmla="*/ 6 h 22"/>
                <a:gd name="T32" fmla="*/ 6 w 40"/>
                <a:gd name="T33" fmla="*/ 6 h 22"/>
                <a:gd name="T34" fmla="*/ 5 w 40"/>
                <a:gd name="T35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22">
                  <a:moveTo>
                    <a:pt x="6" y="22"/>
                  </a:moveTo>
                  <a:cubicBezTo>
                    <a:pt x="3" y="22"/>
                    <a:pt x="0" y="20"/>
                    <a:pt x="0" y="1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0"/>
                    <a:pt x="40" y="3"/>
                    <a:pt x="40" y="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20"/>
                    <a:pt x="37" y="22"/>
                    <a:pt x="34" y="22"/>
                  </a:cubicBezTo>
                  <a:lnTo>
                    <a:pt x="6" y="22"/>
                  </a:lnTo>
                  <a:close/>
                  <a:moveTo>
                    <a:pt x="5" y="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358"/>
            <p:cNvSpPr>
              <a:spLocks noEditPoints="1"/>
            </p:cNvSpPr>
            <p:nvPr/>
          </p:nvSpPr>
          <p:spPr bwMode="auto">
            <a:xfrm>
              <a:off x="7438195" y="4494694"/>
              <a:ext cx="117761" cy="63689"/>
            </a:xfrm>
            <a:custGeom>
              <a:avLst/>
              <a:gdLst>
                <a:gd name="T0" fmla="*/ 6 w 40"/>
                <a:gd name="T1" fmla="*/ 22 h 22"/>
                <a:gd name="T2" fmla="*/ 0 w 40"/>
                <a:gd name="T3" fmla="*/ 16 h 22"/>
                <a:gd name="T4" fmla="*/ 0 w 40"/>
                <a:gd name="T5" fmla="*/ 6 h 22"/>
                <a:gd name="T6" fmla="*/ 6 w 40"/>
                <a:gd name="T7" fmla="*/ 0 h 22"/>
                <a:gd name="T8" fmla="*/ 34 w 40"/>
                <a:gd name="T9" fmla="*/ 0 h 22"/>
                <a:gd name="T10" fmla="*/ 40 w 40"/>
                <a:gd name="T11" fmla="*/ 6 h 22"/>
                <a:gd name="T12" fmla="*/ 40 w 40"/>
                <a:gd name="T13" fmla="*/ 16 h 22"/>
                <a:gd name="T14" fmla="*/ 34 w 40"/>
                <a:gd name="T15" fmla="*/ 22 h 22"/>
                <a:gd name="T16" fmla="*/ 6 w 40"/>
                <a:gd name="T17" fmla="*/ 22 h 22"/>
                <a:gd name="T18" fmla="*/ 5 w 40"/>
                <a:gd name="T19" fmla="*/ 6 h 22"/>
                <a:gd name="T20" fmla="*/ 5 w 40"/>
                <a:gd name="T21" fmla="*/ 16 h 22"/>
                <a:gd name="T22" fmla="*/ 6 w 40"/>
                <a:gd name="T23" fmla="*/ 17 h 22"/>
                <a:gd name="T24" fmla="*/ 34 w 40"/>
                <a:gd name="T25" fmla="*/ 17 h 22"/>
                <a:gd name="T26" fmla="*/ 35 w 40"/>
                <a:gd name="T27" fmla="*/ 16 h 22"/>
                <a:gd name="T28" fmla="*/ 35 w 40"/>
                <a:gd name="T29" fmla="*/ 6 h 22"/>
                <a:gd name="T30" fmla="*/ 34 w 40"/>
                <a:gd name="T31" fmla="*/ 6 h 22"/>
                <a:gd name="T32" fmla="*/ 6 w 40"/>
                <a:gd name="T33" fmla="*/ 6 h 22"/>
                <a:gd name="T34" fmla="*/ 5 w 40"/>
                <a:gd name="T35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22">
                  <a:moveTo>
                    <a:pt x="6" y="22"/>
                  </a:moveTo>
                  <a:cubicBezTo>
                    <a:pt x="3" y="22"/>
                    <a:pt x="0" y="20"/>
                    <a:pt x="0" y="1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0"/>
                    <a:pt x="40" y="3"/>
                    <a:pt x="40" y="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20"/>
                    <a:pt x="37" y="22"/>
                    <a:pt x="34" y="22"/>
                  </a:cubicBezTo>
                  <a:lnTo>
                    <a:pt x="6" y="22"/>
                  </a:lnTo>
                  <a:close/>
                  <a:moveTo>
                    <a:pt x="5" y="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5" y="17"/>
                    <a:pt x="35" y="1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4" y="6"/>
                    <a:pt x="3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359"/>
            <p:cNvSpPr/>
            <p:nvPr/>
          </p:nvSpPr>
          <p:spPr bwMode="auto">
            <a:xfrm>
              <a:off x="7145653" y="4770272"/>
              <a:ext cx="49583" cy="1061895"/>
            </a:xfrm>
            <a:custGeom>
              <a:avLst/>
              <a:gdLst>
                <a:gd name="T0" fmla="*/ 0 w 17"/>
                <a:gd name="T1" fmla="*/ 359 h 367"/>
                <a:gd name="T2" fmla="*/ 7 w 17"/>
                <a:gd name="T3" fmla="*/ 367 h 367"/>
                <a:gd name="T4" fmla="*/ 10 w 17"/>
                <a:gd name="T5" fmla="*/ 367 h 367"/>
                <a:gd name="T6" fmla="*/ 17 w 17"/>
                <a:gd name="T7" fmla="*/ 359 h 367"/>
                <a:gd name="T8" fmla="*/ 17 w 17"/>
                <a:gd name="T9" fmla="*/ 8 h 367"/>
                <a:gd name="T10" fmla="*/ 10 w 17"/>
                <a:gd name="T11" fmla="*/ 0 h 367"/>
                <a:gd name="T12" fmla="*/ 7 w 17"/>
                <a:gd name="T13" fmla="*/ 0 h 367"/>
                <a:gd name="T14" fmla="*/ 0 w 17"/>
                <a:gd name="T15" fmla="*/ 8 h 367"/>
                <a:gd name="T16" fmla="*/ 0 w 17"/>
                <a:gd name="T17" fmla="*/ 35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67">
                  <a:moveTo>
                    <a:pt x="0" y="359"/>
                  </a:moveTo>
                  <a:cubicBezTo>
                    <a:pt x="0" y="363"/>
                    <a:pt x="3" y="367"/>
                    <a:pt x="7" y="367"/>
                  </a:cubicBezTo>
                  <a:cubicBezTo>
                    <a:pt x="10" y="367"/>
                    <a:pt x="10" y="367"/>
                    <a:pt x="10" y="367"/>
                  </a:cubicBezTo>
                  <a:cubicBezTo>
                    <a:pt x="14" y="367"/>
                    <a:pt x="17" y="363"/>
                    <a:pt x="17" y="35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3"/>
                    <a:pt x="14" y="0"/>
                    <a:pt x="1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lnTo>
                    <a:pt x="0" y="359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360"/>
            <p:cNvSpPr/>
            <p:nvPr/>
          </p:nvSpPr>
          <p:spPr bwMode="auto">
            <a:xfrm>
              <a:off x="7004340" y="5783174"/>
              <a:ext cx="334688" cy="95534"/>
            </a:xfrm>
            <a:custGeom>
              <a:avLst/>
              <a:gdLst>
                <a:gd name="T0" fmla="*/ 135 w 270"/>
                <a:gd name="T1" fmla="*/ 0 h 78"/>
                <a:gd name="T2" fmla="*/ 66 w 270"/>
                <a:gd name="T3" fmla="*/ 38 h 78"/>
                <a:gd name="T4" fmla="*/ 0 w 270"/>
                <a:gd name="T5" fmla="*/ 78 h 78"/>
                <a:gd name="T6" fmla="*/ 135 w 270"/>
                <a:gd name="T7" fmla="*/ 78 h 78"/>
                <a:gd name="T8" fmla="*/ 270 w 270"/>
                <a:gd name="T9" fmla="*/ 78 h 78"/>
                <a:gd name="T10" fmla="*/ 204 w 270"/>
                <a:gd name="T11" fmla="*/ 38 h 78"/>
                <a:gd name="T12" fmla="*/ 135 w 270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78">
                  <a:moveTo>
                    <a:pt x="135" y="0"/>
                  </a:moveTo>
                  <a:lnTo>
                    <a:pt x="66" y="38"/>
                  </a:lnTo>
                  <a:lnTo>
                    <a:pt x="0" y="78"/>
                  </a:lnTo>
                  <a:lnTo>
                    <a:pt x="135" y="78"/>
                  </a:lnTo>
                  <a:lnTo>
                    <a:pt x="270" y="78"/>
                  </a:lnTo>
                  <a:lnTo>
                    <a:pt x="204" y="3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Freeform 361"/>
            <p:cNvSpPr/>
            <p:nvPr/>
          </p:nvSpPr>
          <p:spPr bwMode="auto">
            <a:xfrm>
              <a:off x="6817163" y="4720055"/>
              <a:ext cx="721438" cy="148200"/>
            </a:xfrm>
            <a:custGeom>
              <a:avLst/>
              <a:gdLst>
                <a:gd name="T0" fmla="*/ 0 w 246"/>
                <a:gd name="T1" fmla="*/ 42 h 51"/>
                <a:gd name="T2" fmla="*/ 9 w 246"/>
                <a:gd name="T3" fmla="*/ 51 h 51"/>
                <a:gd name="T4" fmla="*/ 237 w 246"/>
                <a:gd name="T5" fmla="*/ 51 h 51"/>
                <a:gd name="T6" fmla="*/ 246 w 246"/>
                <a:gd name="T7" fmla="*/ 42 h 51"/>
                <a:gd name="T8" fmla="*/ 246 w 246"/>
                <a:gd name="T9" fmla="*/ 8 h 51"/>
                <a:gd name="T10" fmla="*/ 237 w 246"/>
                <a:gd name="T11" fmla="*/ 0 h 51"/>
                <a:gd name="T12" fmla="*/ 9 w 246"/>
                <a:gd name="T13" fmla="*/ 0 h 51"/>
                <a:gd name="T14" fmla="*/ 0 w 246"/>
                <a:gd name="T15" fmla="*/ 8 h 51"/>
                <a:gd name="T16" fmla="*/ 0 w 246"/>
                <a:gd name="T17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51">
                  <a:moveTo>
                    <a:pt x="0" y="42"/>
                  </a:moveTo>
                  <a:cubicBezTo>
                    <a:pt x="0" y="47"/>
                    <a:pt x="4" y="51"/>
                    <a:pt x="9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42" y="51"/>
                    <a:pt x="246" y="47"/>
                    <a:pt x="246" y="42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3"/>
                    <a:pt x="242" y="0"/>
                    <a:pt x="23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C19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Freeform 362"/>
            <p:cNvSpPr>
              <a:spLocks noEditPoints="1"/>
            </p:cNvSpPr>
            <p:nvPr/>
          </p:nvSpPr>
          <p:spPr bwMode="auto">
            <a:xfrm>
              <a:off x="6810965" y="4711482"/>
              <a:ext cx="736313" cy="162898"/>
            </a:xfrm>
            <a:custGeom>
              <a:avLst/>
              <a:gdLst>
                <a:gd name="T0" fmla="*/ 11 w 251"/>
                <a:gd name="T1" fmla="*/ 56 h 56"/>
                <a:gd name="T2" fmla="*/ 0 w 251"/>
                <a:gd name="T3" fmla="*/ 45 h 56"/>
                <a:gd name="T4" fmla="*/ 0 w 251"/>
                <a:gd name="T5" fmla="*/ 11 h 56"/>
                <a:gd name="T6" fmla="*/ 11 w 251"/>
                <a:gd name="T7" fmla="*/ 0 h 56"/>
                <a:gd name="T8" fmla="*/ 239 w 251"/>
                <a:gd name="T9" fmla="*/ 0 h 56"/>
                <a:gd name="T10" fmla="*/ 251 w 251"/>
                <a:gd name="T11" fmla="*/ 11 h 56"/>
                <a:gd name="T12" fmla="*/ 251 w 251"/>
                <a:gd name="T13" fmla="*/ 45 h 56"/>
                <a:gd name="T14" fmla="*/ 239 w 251"/>
                <a:gd name="T15" fmla="*/ 56 h 56"/>
                <a:gd name="T16" fmla="*/ 11 w 251"/>
                <a:gd name="T17" fmla="*/ 56 h 56"/>
                <a:gd name="T18" fmla="*/ 11 w 251"/>
                <a:gd name="T19" fmla="*/ 51 h 56"/>
                <a:gd name="T20" fmla="*/ 239 w 251"/>
                <a:gd name="T21" fmla="*/ 51 h 56"/>
                <a:gd name="T22" fmla="*/ 246 w 251"/>
                <a:gd name="T23" fmla="*/ 45 h 56"/>
                <a:gd name="T24" fmla="*/ 246 w 251"/>
                <a:gd name="T25" fmla="*/ 11 h 56"/>
                <a:gd name="T26" fmla="*/ 239 w 251"/>
                <a:gd name="T27" fmla="*/ 5 h 56"/>
                <a:gd name="T28" fmla="*/ 11 w 251"/>
                <a:gd name="T29" fmla="*/ 5 h 56"/>
                <a:gd name="T30" fmla="*/ 5 w 251"/>
                <a:gd name="T31" fmla="*/ 11 h 56"/>
                <a:gd name="T32" fmla="*/ 5 w 251"/>
                <a:gd name="T33" fmla="*/ 45 h 56"/>
                <a:gd name="T34" fmla="*/ 5 w 251"/>
                <a:gd name="T35" fmla="*/ 45 h 56"/>
                <a:gd name="T36" fmla="*/ 11 w 251"/>
                <a:gd name="T37" fmla="*/ 5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56">
                  <a:moveTo>
                    <a:pt x="11" y="56"/>
                  </a:moveTo>
                  <a:cubicBezTo>
                    <a:pt x="5" y="56"/>
                    <a:pt x="0" y="51"/>
                    <a:pt x="0" y="4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6" y="0"/>
                    <a:pt x="251" y="5"/>
                    <a:pt x="251" y="11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51" y="51"/>
                    <a:pt x="246" y="56"/>
                    <a:pt x="239" y="56"/>
                  </a:cubicBezTo>
                  <a:lnTo>
                    <a:pt x="11" y="56"/>
                  </a:lnTo>
                  <a:close/>
                  <a:moveTo>
                    <a:pt x="11" y="51"/>
                  </a:moveTo>
                  <a:cubicBezTo>
                    <a:pt x="239" y="51"/>
                    <a:pt x="239" y="51"/>
                    <a:pt x="239" y="51"/>
                  </a:cubicBezTo>
                  <a:cubicBezTo>
                    <a:pt x="243" y="51"/>
                    <a:pt x="246" y="48"/>
                    <a:pt x="246" y="45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6" y="8"/>
                    <a:pt x="243" y="5"/>
                    <a:pt x="239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5"/>
                    <a:pt x="5" y="8"/>
                    <a:pt x="5" y="11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8"/>
                    <a:pt x="8" y="51"/>
                    <a:pt x="11" y="51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Freeform 363"/>
            <p:cNvSpPr/>
            <p:nvPr/>
          </p:nvSpPr>
          <p:spPr bwMode="auto">
            <a:xfrm>
              <a:off x="6960954" y="4172574"/>
              <a:ext cx="32229" cy="502165"/>
            </a:xfrm>
            <a:custGeom>
              <a:avLst/>
              <a:gdLst>
                <a:gd name="T0" fmla="*/ 0 w 11"/>
                <a:gd name="T1" fmla="*/ 168 h 173"/>
                <a:gd name="T2" fmla="*/ 5 w 11"/>
                <a:gd name="T3" fmla="*/ 173 h 173"/>
                <a:gd name="T4" fmla="*/ 6 w 11"/>
                <a:gd name="T5" fmla="*/ 173 h 173"/>
                <a:gd name="T6" fmla="*/ 11 w 11"/>
                <a:gd name="T7" fmla="*/ 168 h 173"/>
                <a:gd name="T8" fmla="*/ 11 w 11"/>
                <a:gd name="T9" fmla="*/ 4 h 173"/>
                <a:gd name="T10" fmla="*/ 6 w 11"/>
                <a:gd name="T11" fmla="*/ 0 h 173"/>
                <a:gd name="T12" fmla="*/ 5 w 11"/>
                <a:gd name="T13" fmla="*/ 0 h 173"/>
                <a:gd name="T14" fmla="*/ 0 w 11"/>
                <a:gd name="T15" fmla="*/ 4 h 173"/>
                <a:gd name="T16" fmla="*/ 0 w 11"/>
                <a:gd name="T17" fmla="*/ 16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3">
                  <a:moveTo>
                    <a:pt x="0" y="168"/>
                  </a:moveTo>
                  <a:cubicBezTo>
                    <a:pt x="0" y="171"/>
                    <a:pt x="2" y="173"/>
                    <a:pt x="5" y="173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9" y="173"/>
                    <a:pt x="11" y="171"/>
                    <a:pt x="11" y="16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lnTo>
                    <a:pt x="0" y="168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364"/>
            <p:cNvSpPr/>
            <p:nvPr/>
          </p:nvSpPr>
          <p:spPr bwMode="auto">
            <a:xfrm>
              <a:off x="6840715" y="4622072"/>
              <a:ext cx="275188" cy="97983"/>
            </a:xfrm>
            <a:custGeom>
              <a:avLst/>
              <a:gdLst>
                <a:gd name="T0" fmla="*/ 111 w 222"/>
                <a:gd name="T1" fmla="*/ 0 h 80"/>
                <a:gd name="T2" fmla="*/ 54 w 222"/>
                <a:gd name="T3" fmla="*/ 40 h 80"/>
                <a:gd name="T4" fmla="*/ 0 w 222"/>
                <a:gd name="T5" fmla="*/ 80 h 80"/>
                <a:gd name="T6" fmla="*/ 111 w 222"/>
                <a:gd name="T7" fmla="*/ 80 h 80"/>
                <a:gd name="T8" fmla="*/ 222 w 222"/>
                <a:gd name="T9" fmla="*/ 80 h 80"/>
                <a:gd name="T10" fmla="*/ 165 w 222"/>
                <a:gd name="T11" fmla="*/ 40 h 80"/>
                <a:gd name="T12" fmla="*/ 111 w 222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80">
                  <a:moveTo>
                    <a:pt x="111" y="0"/>
                  </a:moveTo>
                  <a:lnTo>
                    <a:pt x="54" y="40"/>
                  </a:lnTo>
                  <a:lnTo>
                    <a:pt x="0" y="80"/>
                  </a:lnTo>
                  <a:lnTo>
                    <a:pt x="111" y="80"/>
                  </a:lnTo>
                  <a:lnTo>
                    <a:pt x="222" y="80"/>
                  </a:lnTo>
                  <a:lnTo>
                    <a:pt x="165" y="4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365"/>
            <p:cNvSpPr/>
            <p:nvPr/>
          </p:nvSpPr>
          <p:spPr bwMode="auto">
            <a:xfrm>
              <a:off x="7089871" y="4008452"/>
              <a:ext cx="14875" cy="413980"/>
            </a:xfrm>
            <a:custGeom>
              <a:avLst/>
              <a:gdLst>
                <a:gd name="T0" fmla="*/ 0 w 5"/>
                <a:gd name="T1" fmla="*/ 141 h 143"/>
                <a:gd name="T2" fmla="*/ 2 w 5"/>
                <a:gd name="T3" fmla="*/ 143 h 143"/>
                <a:gd name="T4" fmla="*/ 5 w 5"/>
                <a:gd name="T5" fmla="*/ 141 h 143"/>
                <a:gd name="T6" fmla="*/ 5 w 5"/>
                <a:gd name="T7" fmla="*/ 3 h 143"/>
                <a:gd name="T8" fmla="*/ 2 w 5"/>
                <a:gd name="T9" fmla="*/ 0 h 143"/>
                <a:gd name="T10" fmla="*/ 0 w 5"/>
                <a:gd name="T11" fmla="*/ 3 h 143"/>
                <a:gd name="T12" fmla="*/ 0 w 5"/>
                <a:gd name="T13" fmla="*/ 14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43">
                  <a:moveTo>
                    <a:pt x="0" y="141"/>
                  </a:moveTo>
                  <a:cubicBezTo>
                    <a:pt x="0" y="142"/>
                    <a:pt x="1" y="143"/>
                    <a:pt x="2" y="143"/>
                  </a:cubicBezTo>
                  <a:cubicBezTo>
                    <a:pt x="4" y="143"/>
                    <a:pt x="5" y="142"/>
                    <a:pt x="5" y="14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41"/>
                    <a:pt x="0" y="141"/>
                    <a:pt x="0" y="141"/>
                  </a:cubicBezTo>
                </a:path>
              </a:pathLst>
            </a:custGeom>
            <a:solidFill>
              <a:srgbClr val="985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Oval 366"/>
            <p:cNvSpPr>
              <a:spLocks noChangeArrowheads="1"/>
            </p:cNvSpPr>
            <p:nvPr/>
          </p:nvSpPr>
          <p:spPr bwMode="auto">
            <a:xfrm>
              <a:off x="7057642" y="4373440"/>
              <a:ext cx="84292" cy="80836"/>
            </a:xfrm>
            <a:prstGeom prst="ellipse">
              <a:avLst/>
            </a:prstGeom>
            <a:solidFill>
              <a:srgbClr val="985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367"/>
            <p:cNvSpPr/>
            <p:nvPr/>
          </p:nvSpPr>
          <p:spPr bwMode="auto">
            <a:xfrm>
              <a:off x="6714277" y="3666735"/>
              <a:ext cx="659459" cy="677310"/>
            </a:xfrm>
            <a:custGeom>
              <a:avLst/>
              <a:gdLst>
                <a:gd name="T0" fmla="*/ 83 w 532"/>
                <a:gd name="T1" fmla="*/ 553 h 553"/>
                <a:gd name="T2" fmla="*/ 0 w 532"/>
                <a:gd name="T3" fmla="*/ 94 h 553"/>
                <a:gd name="T4" fmla="*/ 251 w 532"/>
                <a:gd name="T5" fmla="*/ 0 h 553"/>
                <a:gd name="T6" fmla="*/ 532 w 532"/>
                <a:gd name="T7" fmla="*/ 376 h 553"/>
                <a:gd name="T8" fmla="*/ 83 w 532"/>
                <a:gd name="T9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2" h="553">
                  <a:moveTo>
                    <a:pt x="83" y="553"/>
                  </a:moveTo>
                  <a:lnTo>
                    <a:pt x="0" y="94"/>
                  </a:lnTo>
                  <a:lnTo>
                    <a:pt x="251" y="0"/>
                  </a:lnTo>
                  <a:lnTo>
                    <a:pt x="532" y="376"/>
                  </a:lnTo>
                  <a:lnTo>
                    <a:pt x="83" y="553"/>
                  </a:lnTo>
                  <a:close/>
                </a:path>
              </a:pathLst>
            </a:custGeom>
            <a:solidFill>
              <a:srgbClr val="A37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368"/>
            <p:cNvSpPr/>
            <p:nvPr/>
          </p:nvSpPr>
          <p:spPr bwMode="auto">
            <a:xfrm>
              <a:off x="6714277" y="3666735"/>
              <a:ext cx="659459" cy="677310"/>
            </a:xfrm>
            <a:custGeom>
              <a:avLst/>
              <a:gdLst>
                <a:gd name="T0" fmla="*/ 83 w 532"/>
                <a:gd name="T1" fmla="*/ 553 h 553"/>
                <a:gd name="T2" fmla="*/ 0 w 532"/>
                <a:gd name="T3" fmla="*/ 94 h 553"/>
                <a:gd name="T4" fmla="*/ 251 w 532"/>
                <a:gd name="T5" fmla="*/ 0 h 553"/>
                <a:gd name="T6" fmla="*/ 532 w 532"/>
                <a:gd name="T7" fmla="*/ 376 h 553"/>
                <a:gd name="T8" fmla="*/ 83 w 532"/>
                <a:gd name="T9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2" h="553">
                  <a:moveTo>
                    <a:pt x="83" y="553"/>
                  </a:moveTo>
                  <a:lnTo>
                    <a:pt x="0" y="94"/>
                  </a:lnTo>
                  <a:lnTo>
                    <a:pt x="251" y="0"/>
                  </a:lnTo>
                  <a:lnTo>
                    <a:pt x="532" y="376"/>
                  </a:lnTo>
                  <a:lnTo>
                    <a:pt x="83" y="5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369"/>
            <p:cNvSpPr>
              <a:spLocks noEditPoints="1"/>
            </p:cNvSpPr>
            <p:nvPr/>
          </p:nvSpPr>
          <p:spPr bwMode="auto">
            <a:xfrm>
              <a:off x="6705600" y="3658161"/>
              <a:ext cx="676813" cy="694457"/>
            </a:xfrm>
            <a:custGeom>
              <a:avLst/>
              <a:gdLst>
                <a:gd name="T0" fmla="*/ 37 w 231"/>
                <a:gd name="T1" fmla="*/ 240 h 240"/>
                <a:gd name="T2" fmla="*/ 36 w 231"/>
                <a:gd name="T3" fmla="*/ 238 h 240"/>
                <a:gd name="T4" fmla="*/ 0 w 231"/>
                <a:gd name="T5" fmla="*/ 43 h 240"/>
                <a:gd name="T6" fmla="*/ 2 w 231"/>
                <a:gd name="T7" fmla="*/ 40 h 240"/>
                <a:gd name="T8" fmla="*/ 108 w 231"/>
                <a:gd name="T9" fmla="*/ 0 h 240"/>
                <a:gd name="T10" fmla="*/ 111 w 231"/>
                <a:gd name="T11" fmla="*/ 1 h 240"/>
                <a:gd name="T12" fmla="*/ 230 w 231"/>
                <a:gd name="T13" fmla="*/ 160 h 240"/>
                <a:gd name="T14" fmla="*/ 231 w 231"/>
                <a:gd name="T15" fmla="*/ 162 h 240"/>
                <a:gd name="T16" fmla="*/ 229 w 231"/>
                <a:gd name="T17" fmla="*/ 164 h 240"/>
                <a:gd name="T18" fmla="*/ 39 w 231"/>
                <a:gd name="T19" fmla="*/ 240 h 240"/>
                <a:gd name="T20" fmla="*/ 38 w 231"/>
                <a:gd name="T21" fmla="*/ 240 h 240"/>
                <a:gd name="T22" fmla="*/ 37 w 231"/>
                <a:gd name="T23" fmla="*/ 240 h 240"/>
                <a:gd name="T24" fmla="*/ 38 w 231"/>
                <a:gd name="T25" fmla="*/ 237 h 240"/>
                <a:gd name="T26" fmla="*/ 41 w 231"/>
                <a:gd name="T27" fmla="*/ 237 h 240"/>
                <a:gd name="T28" fmla="*/ 38 w 231"/>
                <a:gd name="T29" fmla="*/ 237 h 240"/>
                <a:gd name="T30" fmla="*/ 6 w 231"/>
                <a:gd name="T31" fmla="*/ 45 h 240"/>
                <a:gd name="T32" fmla="*/ 40 w 231"/>
                <a:gd name="T33" fmla="*/ 233 h 240"/>
                <a:gd name="T34" fmla="*/ 224 w 231"/>
                <a:gd name="T35" fmla="*/ 160 h 240"/>
                <a:gd name="T36" fmla="*/ 108 w 231"/>
                <a:gd name="T37" fmla="*/ 6 h 240"/>
                <a:gd name="T38" fmla="*/ 6 w 231"/>
                <a:gd name="T39" fmla="*/ 4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1" h="240">
                  <a:moveTo>
                    <a:pt x="37" y="240"/>
                  </a:moveTo>
                  <a:cubicBezTo>
                    <a:pt x="36" y="239"/>
                    <a:pt x="36" y="238"/>
                    <a:pt x="36" y="23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1"/>
                    <a:pt x="2" y="4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1" y="0"/>
                    <a:pt x="111" y="1"/>
                  </a:cubicBezTo>
                  <a:cubicBezTo>
                    <a:pt x="230" y="160"/>
                    <a:pt x="230" y="160"/>
                    <a:pt x="230" y="160"/>
                  </a:cubicBezTo>
                  <a:cubicBezTo>
                    <a:pt x="231" y="161"/>
                    <a:pt x="231" y="162"/>
                    <a:pt x="231" y="162"/>
                  </a:cubicBezTo>
                  <a:cubicBezTo>
                    <a:pt x="230" y="163"/>
                    <a:pt x="230" y="164"/>
                    <a:pt x="229" y="164"/>
                  </a:cubicBezTo>
                  <a:cubicBezTo>
                    <a:pt x="39" y="240"/>
                    <a:pt x="39" y="240"/>
                    <a:pt x="39" y="240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38" y="240"/>
                    <a:pt x="37" y="240"/>
                    <a:pt x="37" y="240"/>
                  </a:cubicBezTo>
                  <a:moveTo>
                    <a:pt x="38" y="237"/>
                  </a:moveTo>
                  <a:cubicBezTo>
                    <a:pt x="41" y="237"/>
                    <a:pt x="41" y="237"/>
                    <a:pt x="41" y="237"/>
                  </a:cubicBezTo>
                  <a:cubicBezTo>
                    <a:pt x="38" y="237"/>
                    <a:pt x="38" y="237"/>
                    <a:pt x="38" y="237"/>
                  </a:cubicBezTo>
                  <a:moveTo>
                    <a:pt x="6" y="45"/>
                  </a:moveTo>
                  <a:cubicBezTo>
                    <a:pt x="40" y="233"/>
                    <a:pt x="40" y="233"/>
                    <a:pt x="40" y="233"/>
                  </a:cubicBezTo>
                  <a:cubicBezTo>
                    <a:pt x="224" y="160"/>
                    <a:pt x="224" y="160"/>
                    <a:pt x="224" y="160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6" y="45"/>
                    <a:pt x="6" y="45"/>
                    <a:pt x="6" y="45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40" name="组合 939"/>
          <p:cNvGrpSpPr/>
          <p:nvPr/>
        </p:nvGrpSpPr>
        <p:grpSpPr>
          <a:xfrm>
            <a:off x="260652" y="137969"/>
            <a:ext cx="11678568" cy="1386031"/>
            <a:chOff x="260652" y="137969"/>
            <a:chExt cx="11678568" cy="1386031"/>
          </a:xfrm>
        </p:grpSpPr>
        <p:sp>
          <p:nvSpPr>
            <p:cNvPr id="941" name="Freeform 5"/>
            <p:cNvSpPr/>
            <p:nvPr/>
          </p:nvSpPr>
          <p:spPr bwMode="auto">
            <a:xfrm>
              <a:off x="935907" y="619303"/>
              <a:ext cx="10320186" cy="284262"/>
            </a:xfrm>
            <a:custGeom>
              <a:avLst/>
              <a:gdLst>
                <a:gd name="T0" fmla="*/ 4 w 3417"/>
                <a:gd name="T1" fmla="*/ 4 h 94"/>
                <a:gd name="T2" fmla="*/ 380 w 3417"/>
                <a:gd name="T3" fmla="*/ 62 h 94"/>
                <a:gd name="T4" fmla="*/ 751 w 3417"/>
                <a:gd name="T5" fmla="*/ 79 h 94"/>
                <a:gd name="T6" fmla="*/ 1138 w 3417"/>
                <a:gd name="T7" fmla="*/ 50 h 94"/>
                <a:gd name="T8" fmla="*/ 1532 w 3417"/>
                <a:gd name="T9" fmla="*/ 50 h 94"/>
                <a:gd name="T10" fmla="*/ 2319 w 3417"/>
                <a:gd name="T11" fmla="*/ 51 h 94"/>
                <a:gd name="T12" fmla="*/ 2709 w 3417"/>
                <a:gd name="T13" fmla="*/ 46 h 94"/>
                <a:gd name="T14" fmla="*/ 3101 w 3417"/>
                <a:gd name="T15" fmla="*/ 53 h 94"/>
                <a:gd name="T16" fmla="*/ 3273 w 3417"/>
                <a:gd name="T17" fmla="*/ 75 h 94"/>
                <a:gd name="T18" fmla="*/ 3352 w 3417"/>
                <a:gd name="T19" fmla="*/ 88 h 94"/>
                <a:gd name="T20" fmla="*/ 3416 w 3417"/>
                <a:gd name="T21" fmla="*/ 91 h 94"/>
                <a:gd name="T22" fmla="*/ 3413 w 3417"/>
                <a:gd name="T23" fmla="*/ 87 h 94"/>
                <a:gd name="T24" fmla="*/ 3331 w 3417"/>
                <a:gd name="T25" fmla="*/ 80 h 94"/>
                <a:gd name="T26" fmla="*/ 3232 w 3417"/>
                <a:gd name="T27" fmla="*/ 65 h 94"/>
                <a:gd name="T28" fmla="*/ 3037 w 3417"/>
                <a:gd name="T29" fmla="*/ 43 h 94"/>
                <a:gd name="T30" fmla="*/ 2645 w 3417"/>
                <a:gd name="T31" fmla="*/ 43 h 94"/>
                <a:gd name="T32" fmla="*/ 1861 w 3417"/>
                <a:gd name="T33" fmla="*/ 50 h 94"/>
                <a:gd name="T34" fmla="*/ 1081 w 3417"/>
                <a:gd name="T35" fmla="*/ 49 h 94"/>
                <a:gd name="T36" fmla="*/ 696 w 3417"/>
                <a:gd name="T37" fmla="*/ 78 h 94"/>
                <a:gd name="T38" fmla="*/ 317 w 3417"/>
                <a:gd name="T39" fmla="*/ 49 h 94"/>
                <a:gd name="T40" fmla="*/ 2 w 3417"/>
                <a:gd name="T41" fmla="*/ 0 h 94"/>
                <a:gd name="T42" fmla="*/ 4 w 3417"/>
                <a:gd name="T4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17" h="94">
                  <a:moveTo>
                    <a:pt x="4" y="4"/>
                  </a:moveTo>
                  <a:cubicBezTo>
                    <a:pt x="130" y="17"/>
                    <a:pt x="254" y="43"/>
                    <a:pt x="380" y="62"/>
                  </a:cubicBezTo>
                  <a:cubicBezTo>
                    <a:pt x="503" y="81"/>
                    <a:pt x="626" y="87"/>
                    <a:pt x="751" y="79"/>
                  </a:cubicBezTo>
                  <a:cubicBezTo>
                    <a:pt x="880" y="72"/>
                    <a:pt x="1009" y="56"/>
                    <a:pt x="1138" y="50"/>
                  </a:cubicBezTo>
                  <a:cubicBezTo>
                    <a:pt x="1269" y="45"/>
                    <a:pt x="1401" y="48"/>
                    <a:pt x="1532" y="50"/>
                  </a:cubicBezTo>
                  <a:cubicBezTo>
                    <a:pt x="1794" y="56"/>
                    <a:pt x="2056" y="54"/>
                    <a:pt x="2319" y="51"/>
                  </a:cubicBezTo>
                  <a:cubicBezTo>
                    <a:pt x="2449" y="50"/>
                    <a:pt x="2579" y="48"/>
                    <a:pt x="2709" y="46"/>
                  </a:cubicBezTo>
                  <a:cubicBezTo>
                    <a:pt x="2840" y="43"/>
                    <a:pt x="2970" y="40"/>
                    <a:pt x="3101" y="53"/>
                  </a:cubicBezTo>
                  <a:cubicBezTo>
                    <a:pt x="3159" y="59"/>
                    <a:pt x="3216" y="67"/>
                    <a:pt x="3273" y="75"/>
                  </a:cubicBezTo>
                  <a:cubicBezTo>
                    <a:pt x="3300" y="78"/>
                    <a:pt x="3326" y="82"/>
                    <a:pt x="3352" y="88"/>
                  </a:cubicBezTo>
                  <a:cubicBezTo>
                    <a:pt x="3373" y="93"/>
                    <a:pt x="3394" y="94"/>
                    <a:pt x="3416" y="91"/>
                  </a:cubicBezTo>
                  <a:cubicBezTo>
                    <a:pt x="3417" y="91"/>
                    <a:pt x="3414" y="87"/>
                    <a:pt x="3413" y="87"/>
                  </a:cubicBezTo>
                  <a:cubicBezTo>
                    <a:pt x="3384" y="91"/>
                    <a:pt x="3359" y="86"/>
                    <a:pt x="3331" y="80"/>
                  </a:cubicBezTo>
                  <a:cubicBezTo>
                    <a:pt x="3298" y="73"/>
                    <a:pt x="3265" y="70"/>
                    <a:pt x="3232" y="65"/>
                  </a:cubicBezTo>
                  <a:cubicBezTo>
                    <a:pt x="3167" y="56"/>
                    <a:pt x="3102" y="48"/>
                    <a:pt x="3037" y="43"/>
                  </a:cubicBezTo>
                  <a:cubicBezTo>
                    <a:pt x="2906" y="33"/>
                    <a:pt x="2775" y="40"/>
                    <a:pt x="2645" y="43"/>
                  </a:cubicBezTo>
                  <a:cubicBezTo>
                    <a:pt x="2383" y="47"/>
                    <a:pt x="2122" y="49"/>
                    <a:pt x="1861" y="50"/>
                  </a:cubicBezTo>
                  <a:cubicBezTo>
                    <a:pt x="1601" y="50"/>
                    <a:pt x="1341" y="35"/>
                    <a:pt x="1081" y="49"/>
                  </a:cubicBezTo>
                  <a:cubicBezTo>
                    <a:pt x="952" y="56"/>
                    <a:pt x="824" y="73"/>
                    <a:pt x="696" y="78"/>
                  </a:cubicBezTo>
                  <a:cubicBezTo>
                    <a:pt x="568" y="83"/>
                    <a:pt x="443" y="69"/>
                    <a:pt x="317" y="49"/>
                  </a:cubicBezTo>
                  <a:cubicBezTo>
                    <a:pt x="212" y="31"/>
                    <a:pt x="108" y="11"/>
                    <a:pt x="2" y="0"/>
                  </a:cubicBezTo>
                  <a:cubicBezTo>
                    <a:pt x="0" y="0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493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942" name="组合 941"/>
            <p:cNvGrpSpPr/>
            <p:nvPr/>
          </p:nvGrpSpPr>
          <p:grpSpPr>
            <a:xfrm>
              <a:off x="260652" y="137969"/>
              <a:ext cx="809020" cy="977054"/>
              <a:chOff x="52387" y="-6350"/>
              <a:chExt cx="1360488" cy="1643063"/>
            </a:xfrm>
          </p:grpSpPr>
          <p:sp>
            <p:nvSpPr>
              <p:cNvPr id="959" name="Freeform 6"/>
              <p:cNvSpPr/>
              <p:nvPr/>
            </p:nvSpPr>
            <p:spPr bwMode="auto">
              <a:xfrm>
                <a:off x="52387" y="288925"/>
                <a:ext cx="654050" cy="471488"/>
              </a:xfrm>
              <a:custGeom>
                <a:avLst/>
                <a:gdLst>
                  <a:gd name="T0" fmla="*/ 177 w 232"/>
                  <a:gd name="T1" fmla="*/ 146 h 167"/>
                  <a:gd name="T2" fmla="*/ 39 w 232"/>
                  <a:gd name="T3" fmla="*/ 53 h 167"/>
                  <a:gd name="T4" fmla="*/ 154 w 232"/>
                  <a:gd name="T5" fmla="*/ 75 h 167"/>
                  <a:gd name="T6" fmla="*/ 192 w 232"/>
                  <a:gd name="T7" fmla="*/ 120 h 167"/>
                  <a:gd name="T8" fmla="*/ 211 w 232"/>
                  <a:gd name="T9" fmla="*/ 151 h 167"/>
                  <a:gd name="T10" fmla="*/ 161 w 232"/>
                  <a:gd name="T11" fmla="*/ 139 h 167"/>
                  <a:gd name="T12" fmla="*/ 156 w 232"/>
                  <a:gd name="T13" fmla="*/ 142 h 167"/>
                  <a:gd name="T14" fmla="*/ 217 w 232"/>
                  <a:gd name="T15" fmla="*/ 158 h 167"/>
                  <a:gd name="T16" fmla="*/ 187 w 232"/>
                  <a:gd name="T17" fmla="*/ 104 h 167"/>
                  <a:gd name="T18" fmla="*/ 67 w 232"/>
                  <a:gd name="T19" fmla="*/ 21 h 167"/>
                  <a:gd name="T20" fmla="*/ 22 w 232"/>
                  <a:gd name="T21" fmla="*/ 66 h 167"/>
                  <a:gd name="T22" fmla="*/ 48 w 232"/>
                  <a:gd name="T23" fmla="*/ 105 h 167"/>
                  <a:gd name="T24" fmla="*/ 113 w 232"/>
                  <a:gd name="T25" fmla="*/ 131 h 167"/>
                  <a:gd name="T26" fmla="*/ 175 w 232"/>
                  <a:gd name="T27" fmla="*/ 151 h 167"/>
                  <a:gd name="T28" fmla="*/ 177 w 232"/>
                  <a:gd name="T29" fmla="*/ 14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2" h="167">
                    <a:moveTo>
                      <a:pt x="177" y="146"/>
                    </a:moveTo>
                    <a:cubicBezTo>
                      <a:pt x="145" y="128"/>
                      <a:pt x="0" y="115"/>
                      <a:pt x="39" y="53"/>
                    </a:cubicBezTo>
                    <a:cubicBezTo>
                      <a:pt x="72" y="0"/>
                      <a:pt x="124" y="42"/>
                      <a:pt x="154" y="75"/>
                    </a:cubicBezTo>
                    <a:cubicBezTo>
                      <a:pt x="168" y="89"/>
                      <a:pt x="180" y="105"/>
                      <a:pt x="192" y="120"/>
                    </a:cubicBezTo>
                    <a:cubicBezTo>
                      <a:pt x="198" y="127"/>
                      <a:pt x="214" y="140"/>
                      <a:pt x="211" y="151"/>
                    </a:cubicBezTo>
                    <a:cubicBezTo>
                      <a:pt x="208" y="164"/>
                      <a:pt x="166" y="143"/>
                      <a:pt x="161" y="139"/>
                    </a:cubicBezTo>
                    <a:cubicBezTo>
                      <a:pt x="157" y="137"/>
                      <a:pt x="150" y="139"/>
                      <a:pt x="156" y="142"/>
                    </a:cubicBezTo>
                    <a:cubicBezTo>
                      <a:pt x="172" y="152"/>
                      <a:pt x="198" y="167"/>
                      <a:pt x="217" y="158"/>
                    </a:cubicBezTo>
                    <a:cubicBezTo>
                      <a:pt x="232" y="150"/>
                      <a:pt x="192" y="111"/>
                      <a:pt x="187" y="104"/>
                    </a:cubicBezTo>
                    <a:cubicBezTo>
                      <a:pt x="159" y="70"/>
                      <a:pt x="118" y="15"/>
                      <a:pt x="67" y="21"/>
                    </a:cubicBezTo>
                    <a:cubicBezTo>
                      <a:pt x="46" y="23"/>
                      <a:pt x="26" y="46"/>
                      <a:pt x="22" y="66"/>
                    </a:cubicBezTo>
                    <a:cubicBezTo>
                      <a:pt x="19" y="84"/>
                      <a:pt x="35" y="97"/>
                      <a:pt x="48" y="105"/>
                    </a:cubicBezTo>
                    <a:cubicBezTo>
                      <a:pt x="68" y="118"/>
                      <a:pt x="91" y="124"/>
                      <a:pt x="113" y="131"/>
                    </a:cubicBezTo>
                    <a:cubicBezTo>
                      <a:pt x="133" y="137"/>
                      <a:pt x="156" y="140"/>
                      <a:pt x="175" y="151"/>
                    </a:cubicBezTo>
                    <a:cubicBezTo>
                      <a:pt x="180" y="154"/>
                      <a:pt x="182" y="149"/>
                      <a:pt x="177" y="146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7"/>
              <p:cNvSpPr/>
              <p:nvPr/>
            </p:nvSpPr>
            <p:spPr bwMode="auto">
              <a:xfrm>
                <a:off x="463550" y="-6350"/>
                <a:ext cx="374650" cy="719138"/>
              </a:xfrm>
              <a:custGeom>
                <a:avLst/>
                <a:gdLst>
                  <a:gd name="T0" fmla="*/ 14 w 133"/>
                  <a:gd name="T1" fmla="*/ 61 h 254"/>
                  <a:gd name="T2" fmla="*/ 44 w 133"/>
                  <a:gd name="T3" fmla="*/ 14 h 254"/>
                  <a:gd name="T4" fmla="*/ 97 w 133"/>
                  <a:gd name="T5" fmla="*/ 38 h 254"/>
                  <a:gd name="T6" fmla="*/ 73 w 133"/>
                  <a:gd name="T7" fmla="*/ 161 h 254"/>
                  <a:gd name="T8" fmla="*/ 65 w 133"/>
                  <a:gd name="T9" fmla="*/ 224 h 254"/>
                  <a:gd name="T10" fmla="*/ 60 w 133"/>
                  <a:gd name="T11" fmla="*/ 233 h 254"/>
                  <a:gd name="T12" fmla="*/ 48 w 133"/>
                  <a:gd name="T13" fmla="*/ 202 h 254"/>
                  <a:gd name="T14" fmla="*/ 14 w 133"/>
                  <a:gd name="T15" fmla="*/ 61 h 254"/>
                  <a:gd name="T16" fmla="*/ 5 w 133"/>
                  <a:gd name="T17" fmla="*/ 60 h 254"/>
                  <a:gd name="T18" fmla="*/ 15 w 133"/>
                  <a:gd name="T19" fmla="*/ 145 h 254"/>
                  <a:gd name="T20" fmla="*/ 34 w 133"/>
                  <a:gd name="T21" fmla="*/ 192 h 254"/>
                  <a:gd name="T22" fmla="*/ 52 w 133"/>
                  <a:gd name="T23" fmla="*/ 240 h 254"/>
                  <a:gd name="T24" fmla="*/ 72 w 133"/>
                  <a:gd name="T25" fmla="*/ 244 h 254"/>
                  <a:gd name="T26" fmla="*/ 76 w 133"/>
                  <a:gd name="T27" fmla="*/ 204 h 254"/>
                  <a:gd name="T28" fmla="*/ 86 w 133"/>
                  <a:gd name="T29" fmla="*/ 149 h 254"/>
                  <a:gd name="T30" fmla="*/ 89 w 133"/>
                  <a:gd name="T31" fmla="*/ 13 h 254"/>
                  <a:gd name="T32" fmla="*/ 35 w 133"/>
                  <a:gd name="T33" fmla="*/ 9 h 254"/>
                  <a:gd name="T34" fmla="*/ 5 w 133"/>
                  <a:gd name="T35" fmla="*/ 60 h 254"/>
                  <a:gd name="T36" fmla="*/ 14 w 133"/>
                  <a:gd name="T37" fmla="*/ 61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254">
                    <a:moveTo>
                      <a:pt x="14" y="61"/>
                    </a:moveTo>
                    <a:cubicBezTo>
                      <a:pt x="18" y="42"/>
                      <a:pt x="25" y="22"/>
                      <a:pt x="44" y="14"/>
                    </a:cubicBezTo>
                    <a:cubicBezTo>
                      <a:pt x="65" y="4"/>
                      <a:pt x="88" y="19"/>
                      <a:pt x="97" y="38"/>
                    </a:cubicBezTo>
                    <a:cubicBezTo>
                      <a:pt x="114" y="77"/>
                      <a:pt x="83" y="124"/>
                      <a:pt x="73" y="161"/>
                    </a:cubicBezTo>
                    <a:cubicBezTo>
                      <a:pt x="67" y="182"/>
                      <a:pt x="66" y="203"/>
                      <a:pt x="65" y="224"/>
                    </a:cubicBezTo>
                    <a:cubicBezTo>
                      <a:pt x="65" y="229"/>
                      <a:pt x="65" y="245"/>
                      <a:pt x="60" y="233"/>
                    </a:cubicBezTo>
                    <a:cubicBezTo>
                      <a:pt x="55" y="224"/>
                      <a:pt x="52" y="212"/>
                      <a:pt x="48" y="202"/>
                    </a:cubicBezTo>
                    <a:cubicBezTo>
                      <a:pt x="31" y="156"/>
                      <a:pt x="7" y="112"/>
                      <a:pt x="14" y="61"/>
                    </a:cubicBezTo>
                    <a:cubicBezTo>
                      <a:pt x="15" y="56"/>
                      <a:pt x="5" y="55"/>
                      <a:pt x="5" y="60"/>
                    </a:cubicBezTo>
                    <a:cubicBezTo>
                      <a:pt x="0" y="90"/>
                      <a:pt x="6" y="118"/>
                      <a:pt x="15" y="145"/>
                    </a:cubicBezTo>
                    <a:cubicBezTo>
                      <a:pt x="21" y="161"/>
                      <a:pt x="28" y="176"/>
                      <a:pt x="34" y="192"/>
                    </a:cubicBezTo>
                    <a:cubicBezTo>
                      <a:pt x="40" y="208"/>
                      <a:pt x="45" y="225"/>
                      <a:pt x="52" y="240"/>
                    </a:cubicBezTo>
                    <a:cubicBezTo>
                      <a:pt x="56" y="249"/>
                      <a:pt x="66" y="254"/>
                      <a:pt x="72" y="244"/>
                    </a:cubicBezTo>
                    <a:cubicBezTo>
                      <a:pt x="78" y="234"/>
                      <a:pt x="75" y="215"/>
                      <a:pt x="76" y="204"/>
                    </a:cubicBezTo>
                    <a:cubicBezTo>
                      <a:pt x="77" y="185"/>
                      <a:pt x="81" y="167"/>
                      <a:pt x="86" y="149"/>
                    </a:cubicBezTo>
                    <a:cubicBezTo>
                      <a:pt x="99" y="108"/>
                      <a:pt x="133" y="47"/>
                      <a:pt x="89" y="13"/>
                    </a:cubicBezTo>
                    <a:cubicBezTo>
                      <a:pt x="75" y="3"/>
                      <a:pt x="50" y="0"/>
                      <a:pt x="35" y="9"/>
                    </a:cubicBezTo>
                    <a:cubicBezTo>
                      <a:pt x="16" y="20"/>
                      <a:pt x="8" y="40"/>
                      <a:pt x="5" y="60"/>
                    </a:cubicBezTo>
                    <a:cubicBezTo>
                      <a:pt x="3" y="66"/>
                      <a:pt x="13" y="66"/>
                      <a:pt x="14" y="61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8"/>
              <p:cNvSpPr/>
              <p:nvPr/>
            </p:nvSpPr>
            <p:spPr bwMode="auto">
              <a:xfrm>
                <a:off x="63500" y="1009650"/>
                <a:ext cx="450850" cy="627063"/>
              </a:xfrm>
              <a:custGeom>
                <a:avLst/>
                <a:gdLst>
                  <a:gd name="T0" fmla="*/ 152 w 160"/>
                  <a:gd name="T1" fmla="*/ 1 h 222"/>
                  <a:gd name="T2" fmla="*/ 97 w 160"/>
                  <a:gd name="T3" fmla="*/ 156 h 222"/>
                  <a:gd name="T4" fmla="*/ 0 w 160"/>
                  <a:gd name="T5" fmla="*/ 215 h 222"/>
                  <a:gd name="T6" fmla="*/ 7 w 160"/>
                  <a:gd name="T7" fmla="*/ 221 h 222"/>
                  <a:gd name="T8" fmla="*/ 50 w 160"/>
                  <a:gd name="T9" fmla="*/ 180 h 222"/>
                  <a:gd name="T10" fmla="*/ 110 w 160"/>
                  <a:gd name="T11" fmla="*/ 157 h 222"/>
                  <a:gd name="T12" fmla="*/ 159 w 160"/>
                  <a:gd name="T13" fmla="*/ 8 h 222"/>
                  <a:gd name="T14" fmla="*/ 152 w 160"/>
                  <a:gd name="T15" fmla="*/ 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222">
                    <a:moveTo>
                      <a:pt x="152" y="1"/>
                    </a:moveTo>
                    <a:cubicBezTo>
                      <a:pt x="144" y="53"/>
                      <a:pt x="140" y="118"/>
                      <a:pt x="97" y="156"/>
                    </a:cubicBezTo>
                    <a:cubicBezTo>
                      <a:pt x="66" y="184"/>
                      <a:pt x="0" y="157"/>
                      <a:pt x="0" y="215"/>
                    </a:cubicBezTo>
                    <a:cubicBezTo>
                      <a:pt x="0" y="217"/>
                      <a:pt x="7" y="222"/>
                      <a:pt x="7" y="221"/>
                    </a:cubicBezTo>
                    <a:cubicBezTo>
                      <a:pt x="7" y="192"/>
                      <a:pt x="24" y="183"/>
                      <a:pt x="50" y="180"/>
                    </a:cubicBezTo>
                    <a:cubicBezTo>
                      <a:pt x="74" y="178"/>
                      <a:pt x="92" y="175"/>
                      <a:pt x="110" y="157"/>
                    </a:cubicBezTo>
                    <a:cubicBezTo>
                      <a:pt x="148" y="121"/>
                      <a:pt x="151" y="56"/>
                      <a:pt x="159" y="8"/>
                    </a:cubicBezTo>
                    <a:cubicBezTo>
                      <a:pt x="160" y="5"/>
                      <a:pt x="152" y="0"/>
                      <a:pt x="152" y="1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9"/>
              <p:cNvSpPr/>
              <p:nvPr/>
            </p:nvSpPr>
            <p:spPr bwMode="auto">
              <a:xfrm>
                <a:off x="357187" y="268288"/>
                <a:ext cx="1055688" cy="1031875"/>
              </a:xfrm>
              <a:custGeom>
                <a:avLst/>
                <a:gdLst>
                  <a:gd name="T0" fmla="*/ 235 w 375"/>
                  <a:gd name="T1" fmla="*/ 349 h 365"/>
                  <a:gd name="T2" fmla="*/ 358 w 375"/>
                  <a:gd name="T3" fmla="*/ 223 h 365"/>
                  <a:gd name="T4" fmla="*/ 332 w 375"/>
                  <a:gd name="T5" fmla="*/ 59 h 365"/>
                  <a:gd name="T6" fmla="*/ 173 w 375"/>
                  <a:gd name="T7" fmla="*/ 8 h 365"/>
                  <a:gd name="T8" fmla="*/ 87 w 375"/>
                  <a:gd name="T9" fmla="*/ 37 h 365"/>
                  <a:gd name="T10" fmla="*/ 30 w 375"/>
                  <a:gd name="T11" fmla="*/ 102 h 365"/>
                  <a:gd name="T12" fmla="*/ 22 w 375"/>
                  <a:gd name="T13" fmla="*/ 268 h 365"/>
                  <a:gd name="T14" fmla="*/ 235 w 375"/>
                  <a:gd name="T15" fmla="*/ 349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5" h="365">
                    <a:moveTo>
                      <a:pt x="235" y="349"/>
                    </a:moveTo>
                    <a:cubicBezTo>
                      <a:pt x="305" y="334"/>
                      <a:pt x="337" y="289"/>
                      <a:pt x="358" y="223"/>
                    </a:cubicBezTo>
                    <a:cubicBezTo>
                      <a:pt x="375" y="166"/>
                      <a:pt x="373" y="104"/>
                      <a:pt x="332" y="59"/>
                    </a:cubicBezTo>
                    <a:cubicBezTo>
                      <a:pt x="297" y="21"/>
                      <a:pt x="224" y="0"/>
                      <a:pt x="173" y="8"/>
                    </a:cubicBezTo>
                    <a:cubicBezTo>
                      <a:pt x="140" y="13"/>
                      <a:pt x="114" y="17"/>
                      <a:pt x="87" y="37"/>
                    </a:cubicBezTo>
                    <a:cubicBezTo>
                      <a:pt x="64" y="55"/>
                      <a:pt x="45" y="77"/>
                      <a:pt x="30" y="102"/>
                    </a:cubicBezTo>
                    <a:cubicBezTo>
                      <a:pt x="2" y="153"/>
                      <a:pt x="0" y="214"/>
                      <a:pt x="22" y="268"/>
                    </a:cubicBezTo>
                    <a:cubicBezTo>
                      <a:pt x="52" y="342"/>
                      <a:pt x="164" y="365"/>
                      <a:pt x="235" y="3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10"/>
              <p:cNvSpPr/>
              <p:nvPr/>
            </p:nvSpPr>
            <p:spPr bwMode="auto">
              <a:xfrm>
                <a:off x="328612" y="271463"/>
                <a:ext cx="1079500" cy="1009650"/>
              </a:xfrm>
              <a:custGeom>
                <a:avLst/>
                <a:gdLst>
                  <a:gd name="T0" fmla="*/ 247 w 383"/>
                  <a:gd name="T1" fmla="*/ 350 h 357"/>
                  <a:gd name="T2" fmla="*/ 345 w 383"/>
                  <a:gd name="T3" fmla="*/ 281 h 357"/>
                  <a:gd name="T4" fmla="*/ 380 w 383"/>
                  <a:gd name="T5" fmla="*/ 143 h 357"/>
                  <a:gd name="T6" fmla="*/ 218 w 383"/>
                  <a:gd name="T7" fmla="*/ 4 h 357"/>
                  <a:gd name="T8" fmla="*/ 85 w 383"/>
                  <a:gd name="T9" fmla="*/ 43 h 357"/>
                  <a:gd name="T10" fmla="*/ 15 w 383"/>
                  <a:gd name="T11" fmla="*/ 188 h 357"/>
                  <a:gd name="T12" fmla="*/ 60 w 383"/>
                  <a:gd name="T13" fmla="*/ 307 h 357"/>
                  <a:gd name="T14" fmla="*/ 132 w 383"/>
                  <a:gd name="T15" fmla="*/ 345 h 357"/>
                  <a:gd name="T16" fmla="*/ 247 w 383"/>
                  <a:gd name="T17" fmla="*/ 350 h 357"/>
                  <a:gd name="T18" fmla="*/ 243 w 383"/>
                  <a:gd name="T19" fmla="*/ 347 h 357"/>
                  <a:gd name="T20" fmla="*/ 133 w 383"/>
                  <a:gd name="T21" fmla="*/ 344 h 357"/>
                  <a:gd name="T22" fmla="*/ 24 w 383"/>
                  <a:gd name="T23" fmla="*/ 237 h 357"/>
                  <a:gd name="T24" fmla="*/ 160 w 383"/>
                  <a:gd name="T25" fmla="*/ 12 h 357"/>
                  <a:gd name="T26" fmla="*/ 295 w 383"/>
                  <a:gd name="T27" fmla="*/ 26 h 357"/>
                  <a:gd name="T28" fmla="*/ 376 w 383"/>
                  <a:gd name="T29" fmla="*/ 171 h 357"/>
                  <a:gd name="T30" fmla="*/ 336 w 383"/>
                  <a:gd name="T31" fmla="*/ 286 h 357"/>
                  <a:gd name="T32" fmla="*/ 243 w 383"/>
                  <a:gd name="T33" fmla="*/ 347 h 357"/>
                  <a:gd name="T34" fmla="*/ 247 w 383"/>
                  <a:gd name="T35" fmla="*/ 35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3" h="357">
                    <a:moveTo>
                      <a:pt x="247" y="350"/>
                    </a:moveTo>
                    <a:cubicBezTo>
                      <a:pt x="289" y="340"/>
                      <a:pt x="322" y="317"/>
                      <a:pt x="345" y="281"/>
                    </a:cubicBezTo>
                    <a:cubicBezTo>
                      <a:pt x="370" y="241"/>
                      <a:pt x="383" y="190"/>
                      <a:pt x="380" y="143"/>
                    </a:cubicBezTo>
                    <a:cubicBezTo>
                      <a:pt x="374" y="58"/>
                      <a:pt x="296" y="12"/>
                      <a:pt x="218" y="4"/>
                    </a:cubicBezTo>
                    <a:cubicBezTo>
                      <a:pt x="172" y="0"/>
                      <a:pt x="121" y="13"/>
                      <a:pt x="85" y="43"/>
                    </a:cubicBezTo>
                    <a:cubicBezTo>
                      <a:pt x="42" y="80"/>
                      <a:pt x="17" y="132"/>
                      <a:pt x="15" y="188"/>
                    </a:cubicBezTo>
                    <a:cubicBezTo>
                      <a:pt x="13" y="232"/>
                      <a:pt x="27" y="277"/>
                      <a:pt x="60" y="307"/>
                    </a:cubicBezTo>
                    <a:cubicBezTo>
                      <a:pt x="80" y="325"/>
                      <a:pt x="106" y="337"/>
                      <a:pt x="132" y="345"/>
                    </a:cubicBezTo>
                    <a:cubicBezTo>
                      <a:pt x="169" y="356"/>
                      <a:pt x="209" y="357"/>
                      <a:pt x="247" y="350"/>
                    </a:cubicBezTo>
                    <a:cubicBezTo>
                      <a:pt x="246" y="350"/>
                      <a:pt x="244" y="347"/>
                      <a:pt x="243" y="347"/>
                    </a:cubicBezTo>
                    <a:cubicBezTo>
                      <a:pt x="206" y="354"/>
                      <a:pt x="169" y="352"/>
                      <a:pt x="133" y="344"/>
                    </a:cubicBezTo>
                    <a:cubicBezTo>
                      <a:pt x="75" y="329"/>
                      <a:pt x="38" y="293"/>
                      <a:pt x="24" y="237"/>
                    </a:cubicBezTo>
                    <a:cubicBezTo>
                      <a:pt x="0" y="141"/>
                      <a:pt x="62" y="32"/>
                      <a:pt x="160" y="12"/>
                    </a:cubicBezTo>
                    <a:cubicBezTo>
                      <a:pt x="207" y="3"/>
                      <a:pt x="251" y="7"/>
                      <a:pt x="295" y="26"/>
                    </a:cubicBezTo>
                    <a:cubicBezTo>
                      <a:pt x="354" y="52"/>
                      <a:pt x="380" y="109"/>
                      <a:pt x="376" y="171"/>
                    </a:cubicBezTo>
                    <a:cubicBezTo>
                      <a:pt x="373" y="211"/>
                      <a:pt x="358" y="253"/>
                      <a:pt x="336" y="286"/>
                    </a:cubicBezTo>
                    <a:cubicBezTo>
                      <a:pt x="314" y="319"/>
                      <a:pt x="280" y="338"/>
                      <a:pt x="243" y="347"/>
                    </a:cubicBezTo>
                    <a:cubicBezTo>
                      <a:pt x="244" y="347"/>
                      <a:pt x="246" y="350"/>
                      <a:pt x="247" y="350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11"/>
              <p:cNvSpPr/>
              <p:nvPr/>
            </p:nvSpPr>
            <p:spPr bwMode="auto">
              <a:xfrm>
                <a:off x="488950" y="398463"/>
                <a:ext cx="792163" cy="768350"/>
              </a:xfrm>
              <a:custGeom>
                <a:avLst/>
                <a:gdLst>
                  <a:gd name="T0" fmla="*/ 176 w 281"/>
                  <a:gd name="T1" fmla="*/ 260 h 272"/>
                  <a:gd name="T2" fmla="*/ 267 w 281"/>
                  <a:gd name="T3" fmla="*/ 166 h 272"/>
                  <a:gd name="T4" fmla="*/ 248 w 281"/>
                  <a:gd name="T5" fmla="*/ 44 h 272"/>
                  <a:gd name="T6" fmla="*/ 130 w 281"/>
                  <a:gd name="T7" fmla="*/ 6 h 272"/>
                  <a:gd name="T8" fmla="*/ 66 w 281"/>
                  <a:gd name="T9" fmla="*/ 27 h 272"/>
                  <a:gd name="T10" fmla="*/ 23 w 281"/>
                  <a:gd name="T11" fmla="*/ 76 h 272"/>
                  <a:gd name="T12" fmla="*/ 17 w 281"/>
                  <a:gd name="T13" fmla="*/ 200 h 272"/>
                  <a:gd name="T14" fmla="*/ 176 w 281"/>
                  <a:gd name="T15" fmla="*/ 26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1" h="272">
                    <a:moveTo>
                      <a:pt x="176" y="260"/>
                    </a:moveTo>
                    <a:cubicBezTo>
                      <a:pt x="228" y="248"/>
                      <a:pt x="252" y="215"/>
                      <a:pt x="267" y="166"/>
                    </a:cubicBezTo>
                    <a:cubicBezTo>
                      <a:pt x="281" y="123"/>
                      <a:pt x="279" y="77"/>
                      <a:pt x="248" y="44"/>
                    </a:cubicBezTo>
                    <a:cubicBezTo>
                      <a:pt x="222" y="15"/>
                      <a:pt x="167" y="0"/>
                      <a:pt x="130" y="6"/>
                    </a:cubicBezTo>
                    <a:cubicBezTo>
                      <a:pt x="105" y="9"/>
                      <a:pt x="86" y="12"/>
                      <a:pt x="66" y="27"/>
                    </a:cubicBezTo>
                    <a:cubicBezTo>
                      <a:pt x="48" y="41"/>
                      <a:pt x="34" y="57"/>
                      <a:pt x="23" y="76"/>
                    </a:cubicBezTo>
                    <a:cubicBezTo>
                      <a:pt x="2" y="114"/>
                      <a:pt x="0" y="159"/>
                      <a:pt x="17" y="200"/>
                    </a:cubicBezTo>
                    <a:cubicBezTo>
                      <a:pt x="40" y="255"/>
                      <a:pt x="122" y="272"/>
                      <a:pt x="176" y="260"/>
                    </a:cubicBezTo>
                    <a:close/>
                  </a:path>
                </a:pathLst>
              </a:custGeom>
              <a:solidFill>
                <a:srgbClr val="C9D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12"/>
              <p:cNvSpPr/>
              <p:nvPr/>
            </p:nvSpPr>
            <p:spPr bwMode="auto">
              <a:xfrm>
                <a:off x="441325" y="384175"/>
                <a:ext cx="855663" cy="785813"/>
              </a:xfrm>
              <a:custGeom>
                <a:avLst/>
                <a:gdLst>
                  <a:gd name="T0" fmla="*/ 194 w 304"/>
                  <a:gd name="T1" fmla="*/ 267 h 278"/>
                  <a:gd name="T2" fmla="*/ 291 w 304"/>
                  <a:gd name="T3" fmla="*/ 98 h 278"/>
                  <a:gd name="T4" fmla="*/ 126 w 304"/>
                  <a:gd name="T5" fmla="*/ 12 h 278"/>
                  <a:gd name="T6" fmla="*/ 34 w 304"/>
                  <a:gd name="T7" fmla="*/ 208 h 278"/>
                  <a:gd name="T8" fmla="*/ 194 w 304"/>
                  <a:gd name="T9" fmla="*/ 267 h 278"/>
                  <a:gd name="T10" fmla="*/ 191 w 304"/>
                  <a:gd name="T11" fmla="*/ 263 h 278"/>
                  <a:gd name="T12" fmla="*/ 35 w 304"/>
                  <a:gd name="T13" fmla="*/ 205 h 278"/>
                  <a:gd name="T14" fmla="*/ 129 w 304"/>
                  <a:gd name="T15" fmla="*/ 16 h 278"/>
                  <a:gd name="T16" fmla="*/ 290 w 304"/>
                  <a:gd name="T17" fmla="*/ 120 h 278"/>
                  <a:gd name="T18" fmla="*/ 191 w 304"/>
                  <a:gd name="T19" fmla="*/ 263 h 278"/>
                  <a:gd name="T20" fmla="*/ 194 w 304"/>
                  <a:gd name="T21" fmla="*/ 26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4" h="278">
                    <a:moveTo>
                      <a:pt x="194" y="267"/>
                    </a:moveTo>
                    <a:cubicBezTo>
                      <a:pt x="267" y="249"/>
                      <a:pt x="304" y="169"/>
                      <a:pt x="291" y="98"/>
                    </a:cubicBezTo>
                    <a:cubicBezTo>
                      <a:pt x="278" y="23"/>
                      <a:pt x="192" y="0"/>
                      <a:pt x="126" y="12"/>
                    </a:cubicBezTo>
                    <a:cubicBezTo>
                      <a:pt x="39" y="27"/>
                      <a:pt x="0" y="133"/>
                      <a:pt x="34" y="208"/>
                    </a:cubicBezTo>
                    <a:cubicBezTo>
                      <a:pt x="59" y="265"/>
                      <a:pt x="140" y="278"/>
                      <a:pt x="194" y="267"/>
                    </a:cubicBezTo>
                    <a:cubicBezTo>
                      <a:pt x="196" y="267"/>
                      <a:pt x="193" y="263"/>
                      <a:pt x="191" y="263"/>
                    </a:cubicBezTo>
                    <a:cubicBezTo>
                      <a:pt x="137" y="274"/>
                      <a:pt x="60" y="261"/>
                      <a:pt x="35" y="205"/>
                    </a:cubicBezTo>
                    <a:cubicBezTo>
                      <a:pt x="2" y="130"/>
                      <a:pt x="48" y="32"/>
                      <a:pt x="129" y="16"/>
                    </a:cubicBezTo>
                    <a:cubicBezTo>
                      <a:pt x="203" y="1"/>
                      <a:pt x="288" y="35"/>
                      <a:pt x="290" y="120"/>
                    </a:cubicBezTo>
                    <a:cubicBezTo>
                      <a:pt x="292" y="184"/>
                      <a:pt x="254" y="248"/>
                      <a:pt x="191" y="263"/>
                    </a:cubicBezTo>
                    <a:cubicBezTo>
                      <a:pt x="190" y="263"/>
                      <a:pt x="192" y="267"/>
                      <a:pt x="194" y="267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13"/>
              <p:cNvSpPr/>
              <p:nvPr/>
            </p:nvSpPr>
            <p:spPr bwMode="auto">
              <a:xfrm>
                <a:off x="655637" y="825500"/>
                <a:ext cx="219075" cy="211138"/>
              </a:xfrm>
              <a:custGeom>
                <a:avLst/>
                <a:gdLst>
                  <a:gd name="T0" fmla="*/ 49 w 78"/>
                  <a:gd name="T1" fmla="*/ 72 h 75"/>
                  <a:gd name="T2" fmla="*/ 74 w 78"/>
                  <a:gd name="T3" fmla="*/ 46 h 75"/>
                  <a:gd name="T4" fmla="*/ 69 w 78"/>
                  <a:gd name="T5" fmla="*/ 12 h 75"/>
                  <a:gd name="T6" fmla="*/ 36 w 78"/>
                  <a:gd name="T7" fmla="*/ 1 h 75"/>
                  <a:gd name="T8" fmla="*/ 18 w 78"/>
                  <a:gd name="T9" fmla="*/ 7 h 75"/>
                  <a:gd name="T10" fmla="*/ 6 w 78"/>
                  <a:gd name="T11" fmla="*/ 21 h 75"/>
                  <a:gd name="T12" fmla="*/ 5 w 78"/>
                  <a:gd name="T13" fmla="*/ 55 h 75"/>
                  <a:gd name="T14" fmla="*/ 49 w 78"/>
                  <a:gd name="T15" fmla="*/ 7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5">
                    <a:moveTo>
                      <a:pt x="49" y="72"/>
                    </a:moveTo>
                    <a:cubicBezTo>
                      <a:pt x="63" y="69"/>
                      <a:pt x="70" y="59"/>
                      <a:pt x="74" y="46"/>
                    </a:cubicBezTo>
                    <a:cubicBezTo>
                      <a:pt x="78" y="34"/>
                      <a:pt x="77" y="21"/>
                      <a:pt x="69" y="12"/>
                    </a:cubicBezTo>
                    <a:cubicBezTo>
                      <a:pt x="61" y="4"/>
                      <a:pt x="46" y="0"/>
                      <a:pt x="36" y="1"/>
                    </a:cubicBezTo>
                    <a:cubicBezTo>
                      <a:pt x="29" y="2"/>
                      <a:pt x="24" y="3"/>
                      <a:pt x="18" y="7"/>
                    </a:cubicBezTo>
                    <a:cubicBezTo>
                      <a:pt x="13" y="11"/>
                      <a:pt x="9" y="15"/>
                      <a:pt x="6" y="21"/>
                    </a:cubicBezTo>
                    <a:cubicBezTo>
                      <a:pt x="0" y="31"/>
                      <a:pt x="0" y="44"/>
                      <a:pt x="5" y="55"/>
                    </a:cubicBezTo>
                    <a:cubicBezTo>
                      <a:pt x="11" y="70"/>
                      <a:pt x="34" y="75"/>
                      <a:pt x="49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14"/>
              <p:cNvSpPr/>
              <p:nvPr/>
            </p:nvSpPr>
            <p:spPr bwMode="auto">
              <a:xfrm>
                <a:off x="633412" y="817563"/>
                <a:ext cx="255588" cy="225425"/>
              </a:xfrm>
              <a:custGeom>
                <a:avLst/>
                <a:gdLst>
                  <a:gd name="T0" fmla="*/ 55 w 91"/>
                  <a:gd name="T1" fmla="*/ 76 h 80"/>
                  <a:gd name="T2" fmla="*/ 86 w 91"/>
                  <a:gd name="T3" fmla="*/ 40 h 80"/>
                  <a:gd name="T4" fmla="*/ 42 w 91"/>
                  <a:gd name="T5" fmla="*/ 3 h 80"/>
                  <a:gd name="T6" fmla="*/ 7 w 91"/>
                  <a:gd name="T7" fmla="*/ 42 h 80"/>
                  <a:gd name="T8" fmla="*/ 55 w 91"/>
                  <a:gd name="T9" fmla="*/ 76 h 80"/>
                  <a:gd name="T10" fmla="*/ 58 w 91"/>
                  <a:gd name="T11" fmla="*/ 73 h 80"/>
                  <a:gd name="T12" fmla="*/ 20 w 91"/>
                  <a:gd name="T13" fmla="*/ 65 h 80"/>
                  <a:gd name="T14" fmla="*/ 38 w 91"/>
                  <a:gd name="T15" fmla="*/ 6 h 80"/>
                  <a:gd name="T16" fmla="*/ 77 w 91"/>
                  <a:gd name="T17" fmla="*/ 19 h 80"/>
                  <a:gd name="T18" fmla="*/ 58 w 91"/>
                  <a:gd name="T19" fmla="*/ 73 h 80"/>
                  <a:gd name="T20" fmla="*/ 55 w 91"/>
                  <a:gd name="T21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1" h="80">
                    <a:moveTo>
                      <a:pt x="55" y="76"/>
                    </a:moveTo>
                    <a:cubicBezTo>
                      <a:pt x="74" y="71"/>
                      <a:pt x="83" y="58"/>
                      <a:pt x="86" y="40"/>
                    </a:cubicBezTo>
                    <a:cubicBezTo>
                      <a:pt x="91" y="13"/>
                      <a:pt x="64" y="0"/>
                      <a:pt x="42" y="3"/>
                    </a:cubicBezTo>
                    <a:cubicBezTo>
                      <a:pt x="22" y="6"/>
                      <a:pt x="9" y="23"/>
                      <a:pt x="7" y="42"/>
                    </a:cubicBezTo>
                    <a:cubicBezTo>
                      <a:pt x="4" y="69"/>
                      <a:pt x="32" y="80"/>
                      <a:pt x="55" y="76"/>
                    </a:cubicBezTo>
                    <a:cubicBezTo>
                      <a:pt x="56" y="76"/>
                      <a:pt x="59" y="73"/>
                      <a:pt x="58" y="73"/>
                    </a:cubicBezTo>
                    <a:cubicBezTo>
                      <a:pt x="45" y="76"/>
                      <a:pt x="31" y="73"/>
                      <a:pt x="20" y="65"/>
                    </a:cubicBezTo>
                    <a:cubicBezTo>
                      <a:pt x="0" y="48"/>
                      <a:pt x="16" y="11"/>
                      <a:pt x="38" y="6"/>
                    </a:cubicBezTo>
                    <a:cubicBezTo>
                      <a:pt x="53" y="3"/>
                      <a:pt x="68" y="8"/>
                      <a:pt x="77" y="19"/>
                    </a:cubicBezTo>
                    <a:cubicBezTo>
                      <a:pt x="91" y="36"/>
                      <a:pt x="77" y="68"/>
                      <a:pt x="58" y="73"/>
                    </a:cubicBezTo>
                    <a:cubicBezTo>
                      <a:pt x="57" y="74"/>
                      <a:pt x="53" y="77"/>
                      <a:pt x="55" y="76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15"/>
              <p:cNvSpPr/>
              <p:nvPr/>
            </p:nvSpPr>
            <p:spPr bwMode="auto">
              <a:xfrm>
                <a:off x="925512" y="839788"/>
                <a:ext cx="217488" cy="214313"/>
              </a:xfrm>
              <a:custGeom>
                <a:avLst/>
                <a:gdLst>
                  <a:gd name="T0" fmla="*/ 48 w 77"/>
                  <a:gd name="T1" fmla="*/ 72 h 76"/>
                  <a:gd name="T2" fmla="*/ 74 w 77"/>
                  <a:gd name="T3" fmla="*/ 46 h 76"/>
                  <a:gd name="T4" fmla="*/ 68 w 77"/>
                  <a:gd name="T5" fmla="*/ 12 h 76"/>
                  <a:gd name="T6" fmla="*/ 36 w 77"/>
                  <a:gd name="T7" fmla="*/ 2 h 76"/>
                  <a:gd name="T8" fmla="*/ 18 w 77"/>
                  <a:gd name="T9" fmla="*/ 8 h 76"/>
                  <a:gd name="T10" fmla="*/ 6 w 77"/>
                  <a:gd name="T11" fmla="*/ 21 h 76"/>
                  <a:gd name="T12" fmla="*/ 4 w 77"/>
                  <a:gd name="T13" fmla="*/ 55 h 76"/>
                  <a:gd name="T14" fmla="*/ 48 w 77"/>
                  <a:gd name="T15" fmla="*/ 7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6">
                    <a:moveTo>
                      <a:pt x="48" y="72"/>
                    </a:moveTo>
                    <a:cubicBezTo>
                      <a:pt x="63" y="69"/>
                      <a:pt x="69" y="60"/>
                      <a:pt x="74" y="46"/>
                    </a:cubicBezTo>
                    <a:cubicBezTo>
                      <a:pt x="77" y="34"/>
                      <a:pt x="77" y="22"/>
                      <a:pt x="68" y="12"/>
                    </a:cubicBezTo>
                    <a:cubicBezTo>
                      <a:pt x="61" y="4"/>
                      <a:pt x="46" y="0"/>
                      <a:pt x="36" y="2"/>
                    </a:cubicBezTo>
                    <a:cubicBezTo>
                      <a:pt x="29" y="3"/>
                      <a:pt x="23" y="3"/>
                      <a:pt x="18" y="8"/>
                    </a:cubicBezTo>
                    <a:cubicBezTo>
                      <a:pt x="13" y="11"/>
                      <a:pt x="9" y="16"/>
                      <a:pt x="6" y="21"/>
                    </a:cubicBezTo>
                    <a:cubicBezTo>
                      <a:pt x="0" y="32"/>
                      <a:pt x="0" y="44"/>
                      <a:pt x="4" y="55"/>
                    </a:cubicBezTo>
                    <a:cubicBezTo>
                      <a:pt x="11" y="71"/>
                      <a:pt x="34" y="76"/>
                      <a:pt x="48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16"/>
              <p:cNvSpPr/>
              <p:nvPr/>
            </p:nvSpPr>
            <p:spPr bwMode="auto">
              <a:xfrm>
                <a:off x="911225" y="825500"/>
                <a:ext cx="257175" cy="228600"/>
              </a:xfrm>
              <a:custGeom>
                <a:avLst/>
                <a:gdLst>
                  <a:gd name="T0" fmla="*/ 54 w 91"/>
                  <a:gd name="T1" fmla="*/ 78 h 81"/>
                  <a:gd name="T2" fmla="*/ 83 w 91"/>
                  <a:gd name="T3" fmla="*/ 31 h 81"/>
                  <a:gd name="T4" fmla="*/ 37 w 91"/>
                  <a:gd name="T5" fmla="*/ 7 h 81"/>
                  <a:gd name="T6" fmla="*/ 5 w 91"/>
                  <a:gd name="T7" fmla="*/ 57 h 81"/>
                  <a:gd name="T8" fmla="*/ 53 w 91"/>
                  <a:gd name="T9" fmla="*/ 78 h 81"/>
                  <a:gd name="T10" fmla="*/ 53 w 91"/>
                  <a:gd name="T11" fmla="*/ 77 h 81"/>
                  <a:gd name="T12" fmla="*/ 10 w 91"/>
                  <a:gd name="T13" fmla="*/ 56 h 81"/>
                  <a:gd name="T14" fmla="*/ 40 w 91"/>
                  <a:gd name="T15" fmla="*/ 7 h 81"/>
                  <a:gd name="T16" fmla="*/ 53 w 91"/>
                  <a:gd name="T17" fmla="*/ 77 h 81"/>
                  <a:gd name="T18" fmla="*/ 54 w 91"/>
                  <a:gd name="T19" fmla="*/ 7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81">
                    <a:moveTo>
                      <a:pt x="54" y="78"/>
                    </a:moveTo>
                    <a:cubicBezTo>
                      <a:pt x="75" y="72"/>
                      <a:pt x="85" y="52"/>
                      <a:pt x="83" y="31"/>
                    </a:cubicBezTo>
                    <a:cubicBezTo>
                      <a:pt x="80" y="10"/>
                      <a:pt x="54" y="3"/>
                      <a:pt x="37" y="7"/>
                    </a:cubicBezTo>
                    <a:cubicBezTo>
                      <a:pt x="13" y="11"/>
                      <a:pt x="0" y="33"/>
                      <a:pt x="5" y="57"/>
                    </a:cubicBezTo>
                    <a:cubicBezTo>
                      <a:pt x="10" y="77"/>
                      <a:pt x="36" y="81"/>
                      <a:pt x="53" y="78"/>
                    </a:cubicBezTo>
                    <a:cubicBezTo>
                      <a:pt x="56" y="77"/>
                      <a:pt x="56" y="76"/>
                      <a:pt x="53" y="77"/>
                    </a:cubicBezTo>
                    <a:cubicBezTo>
                      <a:pt x="35" y="80"/>
                      <a:pt x="16" y="73"/>
                      <a:pt x="10" y="56"/>
                    </a:cubicBezTo>
                    <a:cubicBezTo>
                      <a:pt x="3" y="34"/>
                      <a:pt x="18" y="11"/>
                      <a:pt x="40" y="7"/>
                    </a:cubicBezTo>
                    <a:cubicBezTo>
                      <a:pt x="84" y="0"/>
                      <a:pt x="91" y="66"/>
                      <a:pt x="53" y="77"/>
                    </a:cubicBezTo>
                    <a:cubicBezTo>
                      <a:pt x="49" y="78"/>
                      <a:pt x="52" y="78"/>
                      <a:pt x="54" y="78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17"/>
              <p:cNvSpPr/>
              <p:nvPr/>
            </p:nvSpPr>
            <p:spPr bwMode="auto">
              <a:xfrm>
                <a:off x="950912" y="528638"/>
                <a:ext cx="228600" cy="214313"/>
              </a:xfrm>
              <a:custGeom>
                <a:avLst/>
                <a:gdLst>
                  <a:gd name="T0" fmla="*/ 34 w 81"/>
                  <a:gd name="T1" fmla="*/ 73 h 76"/>
                  <a:gd name="T2" fmla="*/ 68 w 81"/>
                  <a:gd name="T3" fmla="*/ 60 h 76"/>
                  <a:gd name="T4" fmla="*/ 78 w 81"/>
                  <a:gd name="T5" fmla="*/ 27 h 76"/>
                  <a:gd name="T6" fmla="*/ 52 w 81"/>
                  <a:gd name="T7" fmla="*/ 4 h 76"/>
                  <a:gd name="T8" fmla="*/ 34 w 81"/>
                  <a:gd name="T9" fmla="*/ 2 h 76"/>
                  <a:gd name="T10" fmla="*/ 17 w 81"/>
                  <a:gd name="T11" fmla="*/ 9 h 76"/>
                  <a:gd name="T12" fmla="*/ 1 w 81"/>
                  <a:gd name="T13" fmla="*/ 39 h 76"/>
                  <a:gd name="T14" fmla="*/ 34 w 81"/>
                  <a:gd name="T15" fmla="*/ 7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6">
                    <a:moveTo>
                      <a:pt x="34" y="73"/>
                    </a:moveTo>
                    <a:cubicBezTo>
                      <a:pt x="48" y="76"/>
                      <a:pt x="58" y="71"/>
                      <a:pt x="68" y="60"/>
                    </a:cubicBezTo>
                    <a:cubicBezTo>
                      <a:pt x="76" y="51"/>
                      <a:pt x="81" y="39"/>
                      <a:pt x="78" y="27"/>
                    </a:cubicBezTo>
                    <a:cubicBezTo>
                      <a:pt x="74" y="17"/>
                      <a:pt x="63" y="7"/>
                      <a:pt x="52" y="4"/>
                    </a:cubicBezTo>
                    <a:cubicBezTo>
                      <a:pt x="46" y="2"/>
                      <a:pt x="41" y="0"/>
                      <a:pt x="34" y="2"/>
                    </a:cubicBezTo>
                    <a:cubicBezTo>
                      <a:pt x="28" y="3"/>
                      <a:pt x="22" y="5"/>
                      <a:pt x="17" y="9"/>
                    </a:cubicBezTo>
                    <a:cubicBezTo>
                      <a:pt x="8" y="16"/>
                      <a:pt x="2" y="27"/>
                      <a:pt x="1" y="39"/>
                    </a:cubicBezTo>
                    <a:cubicBezTo>
                      <a:pt x="0" y="56"/>
                      <a:pt x="19" y="70"/>
                      <a:pt x="34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18"/>
              <p:cNvSpPr/>
              <p:nvPr/>
            </p:nvSpPr>
            <p:spPr bwMode="auto">
              <a:xfrm>
                <a:off x="936625" y="514350"/>
                <a:ext cx="265113" cy="238125"/>
              </a:xfrm>
              <a:custGeom>
                <a:avLst/>
                <a:gdLst>
                  <a:gd name="T0" fmla="*/ 38 w 94"/>
                  <a:gd name="T1" fmla="*/ 80 h 84"/>
                  <a:gd name="T2" fmla="*/ 85 w 94"/>
                  <a:gd name="T3" fmla="*/ 50 h 84"/>
                  <a:gd name="T4" fmla="*/ 49 w 94"/>
                  <a:gd name="T5" fmla="*/ 4 h 84"/>
                  <a:gd name="T6" fmla="*/ 4 w 94"/>
                  <a:gd name="T7" fmla="*/ 39 h 84"/>
                  <a:gd name="T8" fmla="*/ 38 w 94"/>
                  <a:gd name="T9" fmla="*/ 80 h 84"/>
                  <a:gd name="T10" fmla="*/ 40 w 94"/>
                  <a:gd name="T11" fmla="*/ 76 h 84"/>
                  <a:gd name="T12" fmla="*/ 9 w 94"/>
                  <a:gd name="T13" fmla="*/ 51 h 84"/>
                  <a:gd name="T14" fmla="*/ 48 w 94"/>
                  <a:gd name="T15" fmla="*/ 9 h 84"/>
                  <a:gd name="T16" fmla="*/ 81 w 94"/>
                  <a:gd name="T17" fmla="*/ 41 h 84"/>
                  <a:gd name="T18" fmla="*/ 40 w 94"/>
                  <a:gd name="T19" fmla="*/ 76 h 84"/>
                  <a:gd name="T20" fmla="*/ 38 w 94"/>
                  <a:gd name="T21" fmla="*/ 8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84">
                    <a:moveTo>
                      <a:pt x="38" y="80"/>
                    </a:moveTo>
                    <a:cubicBezTo>
                      <a:pt x="60" y="84"/>
                      <a:pt x="77" y="70"/>
                      <a:pt x="85" y="50"/>
                    </a:cubicBezTo>
                    <a:cubicBezTo>
                      <a:pt x="94" y="26"/>
                      <a:pt x="69" y="9"/>
                      <a:pt x="49" y="4"/>
                    </a:cubicBezTo>
                    <a:cubicBezTo>
                      <a:pt x="27" y="0"/>
                      <a:pt x="8" y="20"/>
                      <a:pt x="4" y="39"/>
                    </a:cubicBezTo>
                    <a:cubicBezTo>
                      <a:pt x="0" y="60"/>
                      <a:pt x="21" y="76"/>
                      <a:pt x="38" y="80"/>
                    </a:cubicBezTo>
                    <a:cubicBezTo>
                      <a:pt x="41" y="81"/>
                      <a:pt x="43" y="77"/>
                      <a:pt x="40" y="76"/>
                    </a:cubicBezTo>
                    <a:cubicBezTo>
                      <a:pt x="26" y="72"/>
                      <a:pt x="14" y="64"/>
                      <a:pt x="9" y="51"/>
                    </a:cubicBezTo>
                    <a:cubicBezTo>
                      <a:pt x="1" y="29"/>
                      <a:pt x="28" y="7"/>
                      <a:pt x="48" y="9"/>
                    </a:cubicBezTo>
                    <a:cubicBezTo>
                      <a:pt x="65" y="10"/>
                      <a:pt x="80" y="24"/>
                      <a:pt x="81" y="41"/>
                    </a:cubicBezTo>
                    <a:cubicBezTo>
                      <a:pt x="83" y="63"/>
                      <a:pt x="58" y="79"/>
                      <a:pt x="40" y="76"/>
                    </a:cubicBezTo>
                    <a:cubicBezTo>
                      <a:pt x="37" y="75"/>
                      <a:pt x="35" y="80"/>
                      <a:pt x="38" y="80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19"/>
              <p:cNvSpPr/>
              <p:nvPr/>
            </p:nvSpPr>
            <p:spPr bwMode="auto">
              <a:xfrm>
                <a:off x="692150" y="520700"/>
                <a:ext cx="219075" cy="211138"/>
              </a:xfrm>
              <a:custGeom>
                <a:avLst/>
                <a:gdLst>
                  <a:gd name="T0" fmla="*/ 49 w 78"/>
                  <a:gd name="T1" fmla="*/ 72 h 75"/>
                  <a:gd name="T2" fmla="*/ 74 w 78"/>
                  <a:gd name="T3" fmla="*/ 46 h 75"/>
                  <a:gd name="T4" fmla="*/ 69 w 78"/>
                  <a:gd name="T5" fmla="*/ 12 h 75"/>
                  <a:gd name="T6" fmla="*/ 36 w 78"/>
                  <a:gd name="T7" fmla="*/ 1 h 75"/>
                  <a:gd name="T8" fmla="*/ 18 w 78"/>
                  <a:gd name="T9" fmla="*/ 7 h 75"/>
                  <a:gd name="T10" fmla="*/ 7 w 78"/>
                  <a:gd name="T11" fmla="*/ 21 h 75"/>
                  <a:gd name="T12" fmla="*/ 5 w 78"/>
                  <a:gd name="T13" fmla="*/ 55 h 75"/>
                  <a:gd name="T14" fmla="*/ 49 w 78"/>
                  <a:gd name="T15" fmla="*/ 7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5">
                    <a:moveTo>
                      <a:pt x="49" y="72"/>
                    </a:moveTo>
                    <a:cubicBezTo>
                      <a:pt x="63" y="69"/>
                      <a:pt x="70" y="59"/>
                      <a:pt x="74" y="46"/>
                    </a:cubicBezTo>
                    <a:cubicBezTo>
                      <a:pt x="78" y="34"/>
                      <a:pt x="78" y="21"/>
                      <a:pt x="69" y="12"/>
                    </a:cubicBezTo>
                    <a:cubicBezTo>
                      <a:pt x="62" y="4"/>
                      <a:pt x="47" y="0"/>
                      <a:pt x="36" y="1"/>
                    </a:cubicBezTo>
                    <a:cubicBezTo>
                      <a:pt x="29" y="2"/>
                      <a:pt x="24" y="3"/>
                      <a:pt x="18" y="7"/>
                    </a:cubicBezTo>
                    <a:cubicBezTo>
                      <a:pt x="14" y="11"/>
                      <a:pt x="10" y="15"/>
                      <a:pt x="7" y="21"/>
                    </a:cubicBezTo>
                    <a:cubicBezTo>
                      <a:pt x="1" y="31"/>
                      <a:pt x="0" y="44"/>
                      <a:pt x="5" y="55"/>
                    </a:cubicBezTo>
                    <a:cubicBezTo>
                      <a:pt x="11" y="70"/>
                      <a:pt x="34" y="75"/>
                      <a:pt x="49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20"/>
              <p:cNvSpPr/>
              <p:nvPr/>
            </p:nvSpPr>
            <p:spPr bwMode="auto">
              <a:xfrm>
                <a:off x="681037" y="511175"/>
                <a:ext cx="233363" cy="223838"/>
              </a:xfrm>
              <a:custGeom>
                <a:avLst/>
                <a:gdLst>
                  <a:gd name="T0" fmla="*/ 53 w 83"/>
                  <a:gd name="T1" fmla="*/ 76 h 79"/>
                  <a:gd name="T2" fmla="*/ 83 w 83"/>
                  <a:gd name="T3" fmla="*/ 32 h 79"/>
                  <a:gd name="T4" fmla="*/ 36 w 83"/>
                  <a:gd name="T5" fmla="*/ 4 h 79"/>
                  <a:gd name="T6" fmla="*/ 5 w 83"/>
                  <a:gd name="T7" fmla="*/ 54 h 79"/>
                  <a:gd name="T8" fmla="*/ 53 w 83"/>
                  <a:gd name="T9" fmla="*/ 76 h 79"/>
                  <a:gd name="T10" fmla="*/ 53 w 83"/>
                  <a:gd name="T11" fmla="*/ 74 h 79"/>
                  <a:gd name="T12" fmla="*/ 11 w 83"/>
                  <a:gd name="T13" fmla="*/ 57 h 79"/>
                  <a:gd name="T14" fmla="*/ 40 w 83"/>
                  <a:gd name="T15" fmla="*/ 6 h 79"/>
                  <a:gd name="T16" fmla="*/ 78 w 83"/>
                  <a:gd name="T17" fmla="*/ 29 h 79"/>
                  <a:gd name="T18" fmla="*/ 53 w 83"/>
                  <a:gd name="T19" fmla="*/ 74 h 79"/>
                  <a:gd name="T20" fmla="*/ 53 w 83"/>
                  <a:gd name="T21" fmla="*/ 7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79">
                    <a:moveTo>
                      <a:pt x="53" y="76"/>
                    </a:moveTo>
                    <a:cubicBezTo>
                      <a:pt x="74" y="71"/>
                      <a:pt x="83" y="53"/>
                      <a:pt x="83" y="32"/>
                    </a:cubicBezTo>
                    <a:cubicBezTo>
                      <a:pt x="83" y="9"/>
                      <a:pt x="55" y="0"/>
                      <a:pt x="36" y="4"/>
                    </a:cubicBezTo>
                    <a:cubicBezTo>
                      <a:pt x="12" y="8"/>
                      <a:pt x="0" y="31"/>
                      <a:pt x="5" y="54"/>
                    </a:cubicBezTo>
                    <a:cubicBezTo>
                      <a:pt x="10" y="75"/>
                      <a:pt x="36" y="79"/>
                      <a:pt x="53" y="76"/>
                    </a:cubicBezTo>
                    <a:cubicBezTo>
                      <a:pt x="56" y="76"/>
                      <a:pt x="56" y="73"/>
                      <a:pt x="53" y="74"/>
                    </a:cubicBezTo>
                    <a:cubicBezTo>
                      <a:pt x="38" y="76"/>
                      <a:pt x="19" y="72"/>
                      <a:pt x="11" y="57"/>
                    </a:cubicBezTo>
                    <a:cubicBezTo>
                      <a:pt x="0" y="35"/>
                      <a:pt x="17" y="9"/>
                      <a:pt x="40" y="6"/>
                    </a:cubicBezTo>
                    <a:cubicBezTo>
                      <a:pt x="57" y="3"/>
                      <a:pt x="73" y="13"/>
                      <a:pt x="78" y="29"/>
                    </a:cubicBezTo>
                    <a:cubicBezTo>
                      <a:pt x="82" y="47"/>
                      <a:pt x="70" y="69"/>
                      <a:pt x="53" y="74"/>
                    </a:cubicBezTo>
                    <a:cubicBezTo>
                      <a:pt x="50" y="74"/>
                      <a:pt x="50" y="77"/>
                      <a:pt x="53" y="76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43" name="组合 942"/>
            <p:cNvGrpSpPr/>
            <p:nvPr/>
          </p:nvGrpSpPr>
          <p:grpSpPr>
            <a:xfrm>
              <a:off x="11116042" y="484642"/>
              <a:ext cx="823178" cy="1039358"/>
              <a:chOff x="10902950" y="319088"/>
              <a:chExt cx="1384300" cy="1747837"/>
            </a:xfrm>
          </p:grpSpPr>
          <p:sp>
            <p:nvSpPr>
              <p:cNvPr id="944" name="Freeform 21"/>
              <p:cNvSpPr/>
              <p:nvPr/>
            </p:nvSpPr>
            <p:spPr bwMode="auto">
              <a:xfrm>
                <a:off x="11633200" y="706438"/>
                <a:ext cx="654050" cy="381000"/>
              </a:xfrm>
              <a:custGeom>
                <a:avLst/>
                <a:gdLst>
                  <a:gd name="T0" fmla="*/ 61 w 232"/>
                  <a:gd name="T1" fmla="*/ 123 h 135"/>
                  <a:gd name="T2" fmla="*/ 124 w 232"/>
                  <a:gd name="T3" fmla="*/ 117 h 135"/>
                  <a:gd name="T4" fmla="*/ 191 w 232"/>
                  <a:gd name="T5" fmla="*/ 106 h 135"/>
                  <a:gd name="T6" fmla="*/ 224 w 232"/>
                  <a:gd name="T7" fmla="*/ 74 h 135"/>
                  <a:gd name="T8" fmla="*/ 189 w 232"/>
                  <a:gd name="T9" fmla="*/ 20 h 135"/>
                  <a:gd name="T10" fmla="*/ 55 w 232"/>
                  <a:gd name="T11" fmla="*/ 75 h 135"/>
                  <a:gd name="T12" fmla="*/ 17 w 232"/>
                  <a:gd name="T13" fmla="*/ 122 h 135"/>
                  <a:gd name="T14" fmla="*/ 80 w 232"/>
                  <a:gd name="T15" fmla="*/ 119 h 135"/>
                  <a:gd name="T16" fmla="*/ 72 w 232"/>
                  <a:gd name="T17" fmla="*/ 116 h 135"/>
                  <a:gd name="T18" fmla="*/ 35 w 232"/>
                  <a:gd name="T19" fmla="*/ 123 h 135"/>
                  <a:gd name="T20" fmla="*/ 45 w 232"/>
                  <a:gd name="T21" fmla="*/ 93 h 135"/>
                  <a:gd name="T22" fmla="*/ 92 w 232"/>
                  <a:gd name="T23" fmla="*/ 57 h 135"/>
                  <a:gd name="T24" fmla="*/ 150 w 232"/>
                  <a:gd name="T25" fmla="*/ 24 h 135"/>
                  <a:gd name="T26" fmla="*/ 213 w 232"/>
                  <a:gd name="T27" fmla="*/ 61 h 135"/>
                  <a:gd name="T28" fmla="*/ 53 w 232"/>
                  <a:gd name="T29" fmla="*/ 120 h 135"/>
                  <a:gd name="T30" fmla="*/ 61 w 232"/>
                  <a:gd name="T31" fmla="*/ 12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2" h="135">
                    <a:moveTo>
                      <a:pt x="61" y="123"/>
                    </a:moveTo>
                    <a:cubicBezTo>
                      <a:pt x="81" y="117"/>
                      <a:pt x="104" y="118"/>
                      <a:pt x="124" y="117"/>
                    </a:cubicBezTo>
                    <a:cubicBezTo>
                      <a:pt x="147" y="115"/>
                      <a:pt x="170" y="113"/>
                      <a:pt x="191" y="106"/>
                    </a:cubicBezTo>
                    <a:cubicBezTo>
                      <a:pt x="207" y="101"/>
                      <a:pt x="223" y="92"/>
                      <a:pt x="224" y="74"/>
                    </a:cubicBezTo>
                    <a:cubicBezTo>
                      <a:pt x="227" y="52"/>
                      <a:pt x="208" y="29"/>
                      <a:pt x="189" y="20"/>
                    </a:cubicBezTo>
                    <a:cubicBezTo>
                      <a:pt x="143" y="0"/>
                      <a:pt x="88" y="49"/>
                      <a:pt x="55" y="75"/>
                    </a:cubicBezTo>
                    <a:cubicBezTo>
                      <a:pt x="44" y="83"/>
                      <a:pt x="0" y="108"/>
                      <a:pt x="17" y="122"/>
                    </a:cubicBezTo>
                    <a:cubicBezTo>
                      <a:pt x="32" y="135"/>
                      <a:pt x="65" y="125"/>
                      <a:pt x="80" y="119"/>
                    </a:cubicBezTo>
                    <a:cubicBezTo>
                      <a:pt x="83" y="118"/>
                      <a:pt x="74" y="115"/>
                      <a:pt x="72" y="116"/>
                    </a:cubicBezTo>
                    <a:cubicBezTo>
                      <a:pt x="60" y="120"/>
                      <a:pt x="47" y="122"/>
                      <a:pt x="35" y="123"/>
                    </a:cubicBezTo>
                    <a:cubicBezTo>
                      <a:pt x="4" y="126"/>
                      <a:pt x="41" y="96"/>
                      <a:pt x="45" y="93"/>
                    </a:cubicBezTo>
                    <a:cubicBezTo>
                      <a:pt x="61" y="81"/>
                      <a:pt x="76" y="68"/>
                      <a:pt x="92" y="57"/>
                    </a:cubicBezTo>
                    <a:cubicBezTo>
                      <a:pt x="109" y="43"/>
                      <a:pt x="129" y="31"/>
                      <a:pt x="150" y="24"/>
                    </a:cubicBezTo>
                    <a:cubicBezTo>
                      <a:pt x="181" y="13"/>
                      <a:pt x="204" y="31"/>
                      <a:pt x="213" y="61"/>
                    </a:cubicBezTo>
                    <a:cubicBezTo>
                      <a:pt x="232" y="124"/>
                      <a:pt x="85" y="109"/>
                      <a:pt x="53" y="120"/>
                    </a:cubicBezTo>
                    <a:cubicBezTo>
                      <a:pt x="50" y="121"/>
                      <a:pt x="59" y="124"/>
                      <a:pt x="61" y="123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22"/>
              <p:cNvSpPr/>
              <p:nvPr/>
            </p:nvSpPr>
            <p:spPr bwMode="auto">
              <a:xfrm>
                <a:off x="11622087" y="319088"/>
                <a:ext cx="354013" cy="715963"/>
              </a:xfrm>
              <a:custGeom>
                <a:avLst/>
                <a:gdLst>
                  <a:gd name="T0" fmla="*/ 125 w 126"/>
                  <a:gd name="T1" fmla="*/ 76 h 253"/>
                  <a:gd name="T2" fmla="*/ 60 w 126"/>
                  <a:gd name="T3" fmla="*/ 10 h 253"/>
                  <a:gd name="T4" fmla="*/ 28 w 126"/>
                  <a:gd name="T5" fmla="*/ 151 h 253"/>
                  <a:gd name="T6" fmla="*/ 26 w 126"/>
                  <a:gd name="T7" fmla="*/ 201 h 253"/>
                  <a:gd name="T8" fmla="*/ 22 w 126"/>
                  <a:gd name="T9" fmla="*/ 243 h 253"/>
                  <a:gd name="T10" fmla="*/ 42 w 126"/>
                  <a:gd name="T11" fmla="*/ 241 h 253"/>
                  <a:gd name="T12" fmla="*/ 62 w 126"/>
                  <a:gd name="T13" fmla="*/ 210 h 253"/>
                  <a:gd name="T14" fmla="*/ 93 w 126"/>
                  <a:gd name="T15" fmla="*/ 163 h 253"/>
                  <a:gd name="T16" fmla="*/ 125 w 126"/>
                  <a:gd name="T17" fmla="*/ 76 h 253"/>
                  <a:gd name="T18" fmla="*/ 116 w 126"/>
                  <a:gd name="T19" fmla="*/ 74 h 253"/>
                  <a:gd name="T20" fmla="*/ 61 w 126"/>
                  <a:gd name="T21" fmla="*/ 194 h 253"/>
                  <a:gd name="T22" fmla="*/ 30 w 126"/>
                  <a:gd name="T23" fmla="*/ 240 h 253"/>
                  <a:gd name="T24" fmla="*/ 35 w 126"/>
                  <a:gd name="T25" fmla="*/ 210 h 253"/>
                  <a:gd name="T26" fmla="*/ 38 w 126"/>
                  <a:gd name="T27" fmla="*/ 175 h 253"/>
                  <a:gd name="T28" fmla="*/ 36 w 126"/>
                  <a:gd name="T29" fmla="*/ 42 h 253"/>
                  <a:gd name="T30" fmla="*/ 81 w 126"/>
                  <a:gd name="T31" fmla="*/ 16 h 253"/>
                  <a:gd name="T32" fmla="*/ 116 w 126"/>
                  <a:gd name="T33" fmla="*/ 74 h 253"/>
                  <a:gd name="T34" fmla="*/ 125 w 126"/>
                  <a:gd name="T35" fmla="*/ 7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253">
                    <a:moveTo>
                      <a:pt x="125" y="76"/>
                    </a:moveTo>
                    <a:cubicBezTo>
                      <a:pt x="126" y="39"/>
                      <a:pt x="104" y="0"/>
                      <a:pt x="60" y="10"/>
                    </a:cubicBezTo>
                    <a:cubicBezTo>
                      <a:pt x="0" y="25"/>
                      <a:pt x="24" y="109"/>
                      <a:pt x="28" y="151"/>
                    </a:cubicBezTo>
                    <a:cubicBezTo>
                      <a:pt x="30" y="168"/>
                      <a:pt x="28" y="184"/>
                      <a:pt x="26" y="201"/>
                    </a:cubicBezTo>
                    <a:cubicBezTo>
                      <a:pt x="24" y="214"/>
                      <a:pt x="19" y="229"/>
                      <a:pt x="22" y="243"/>
                    </a:cubicBezTo>
                    <a:cubicBezTo>
                      <a:pt x="25" y="253"/>
                      <a:pt x="39" y="245"/>
                      <a:pt x="42" y="241"/>
                    </a:cubicBezTo>
                    <a:cubicBezTo>
                      <a:pt x="50" y="232"/>
                      <a:pt x="56" y="220"/>
                      <a:pt x="62" y="210"/>
                    </a:cubicBezTo>
                    <a:cubicBezTo>
                      <a:pt x="72" y="194"/>
                      <a:pt x="83" y="179"/>
                      <a:pt x="93" y="163"/>
                    </a:cubicBezTo>
                    <a:cubicBezTo>
                      <a:pt x="111" y="137"/>
                      <a:pt x="123" y="108"/>
                      <a:pt x="125" y="76"/>
                    </a:cubicBezTo>
                    <a:cubicBezTo>
                      <a:pt x="126" y="73"/>
                      <a:pt x="116" y="70"/>
                      <a:pt x="116" y="74"/>
                    </a:cubicBezTo>
                    <a:cubicBezTo>
                      <a:pt x="113" y="120"/>
                      <a:pt x="86" y="156"/>
                      <a:pt x="61" y="194"/>
                    </a:cubicBezTo>
                    <a:cubicBezTo>
                      <a:pt x="51" y="209"/>
                      <a:pt x="43" y="228"/>
                      <a:pt x="30" y="240"/>
                    </a:cubicBezTo>
                    <a:cubicBezTo>
                      <a:pt x="34" y="236"/>
                      <a:pt x="34" y="216"/>
                      <a:pt x="35" y="210"/>
                    </a:cubicBezTo>
                    <a:cubicBezTo>
                      <a:pt x="36" y="199"/>
                      <a:pt x="37" y="187"/>
                      <a:pt x="38" y="175"/>
                    </a:cubicBezTo>
                    <a:cubicBezTo>
                      <a:pt x="40" y="131"/>
                      <a:pt x="18" y="86"/>
                      <a:pt x="36" y="42"/>
                    </a:cubicBezTo>
                    <a:cubicBezTo>
                      <a:pt x="44" y="23"/>
                      <a:pt x="61" y="15"/>
                      <a:pt x="81" y="16"/>
                    </a:cubicBezTo>
                    <a:cubicBezTo>
                      <a:pt x="111" y="17"/>
                      <a:pt x="116" y="50"/>
                      <a:pt x="116" y="74"/>
                    </a:cubicBezTo>
                    <a:cubicBezTo>
                      <a:pt x="116" y="78"/>
                      <a:pt x="125" y="81"/>
                      <a:pt x="125" y="76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23"/>
              <p:cNvSpPr/>
              <p:nvPr/>
            </p:nvSpPr>
            <p:spPr bwMode="auto">
              <a:xfrm>
                <a:off x="11734800" y="1346200"/>
                <a:ext cx="357188" cy="720725"/>
              </a:xfrm>
              <a:custGeom>
                <a:avLst/>
                <a:gdLst>
                  <a:gd name="T0" fmla="*/ 9 w 127"/>
                  <a:gd name="T1" fmla="*/ 7 h 255"/>
                  <a:gd name="T2" fmla="*/ 24 w 127"/>
                  <a:gd name="T3" fmla="*/ 160 h 255"/>
                  <a:gd name="T4" fmla="*/ 69 w 127"/>
                  <a:gd name="T5" fmla="*/ 197 h 255"/>
                  <a:gd name="T6" fmla="*/ 114 w 127"/>
                  <a:gd name="T7" fmla="*/ 246 h 255"/>
                  <a:gd name="T8" fmla="*/ 123 w 127"/>
                  <a:gd name="T9" fmla="*/ 250 h 255"/>
                  <a:gd name="T10" fmla="*/ 110 w 127"/>
                  <a:gd name="T11" fmla="*/ 204 h 255"/>
                  <a:gd name="T12" fmla="*/ 54 w 127"/>
                  <a:gd name="T13" fmla="*/ 182 h 255"/>
                  <a:gd name="T14" fmla="*/ 17 w 127"/>
                  <a:gd name="T15" fmla="*/ 96 h 255"/>
                  <a:gd name="T16" fmla="*/ 19 w 127"/>
                  <a:gd name="T17" fmla="*/ 8 h 255"/>
                  <a:gd name="T18" fmla="*/ 9 w 127"/>
                  <a:gd name="T19" fmla="*/ 7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7" h="255">
                    <a:moveTo>
                      <a:pt x="9" y="7"/>
                    </a:moveTo>
                    <a:cubicBezTo>
                      <a:pt x="7" y="57"/>
                      <a:pt x="0" y="113"/>
                      <a:pt x="24" y="160"/>
                    </a:cubicBezTo>
                    <a:cubicBezTo>
                      <a:pt x="33" y="179"/>
                      <a:pt x="49" y="191"/>
                      <a:pt x="69" y="197"/>
                    </a:cubicBezTo>
                    <a:cubicBezTo>
                      <a:pt x="95" y="206"/>
                      <a:pt x="122" y="211"/>
                      <a:pt x="114" y="246"/>
                    </a:cubicBezTo>
                    <a:cubicBezTo>
                      <a:pt x="113" y="251"/>
                      <a:pt x="122" y="255"/>
                      <a:pt x="123" y="250"/>
                    </a:cubicBezTo>
                    <a:cubicBezTo>
                      <a:pt x="127" y="231"/>
                      <a:pt x="125" y="216"/>
                      <a:pt x="110" y="204"/>
                    </a:cubicBezTo>
                    <a:cubicBezTo>
                      <a:pt x="93" y="192"/>
                      <a:pt x="71" y="192"/>
                      <a:pt x="54" y="182"/>
                    </a:cubicBezTo>
                    <a:cubicBezTo>
                      <a:pt x="26" y="165"/>
                      <a:pt x="20" y="125"/>
                      <a:pt x="17" y="96"/>
                    </a:cubicBezTo>
                    <a:cubicBezTo>
                      <a:pt x="15" y="67"/>
                      <a:pt x="18" y="37"/>
                      <a:pt x="19" y="8"/>
                    </a:cubicBezTo>
                    <a:cubicBezTo>
                      <a:pt x="19" y="3"/>
                      <a:pt x="10" y="0"/>
                      <a:pt x="9" y="7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24"/>
              <p:cNvSpPr/>
              <p:nvPr/>
            </p:nvSpPr>
            <p:spPr bwMode="auto">
              <a:xfrm>
                <a:off x="10939462" y="528638"/>
                <a:ext cx="1036638" cy="1046163"/>
              </a:xfrm>
              <a:custGeom>
                <a:avLst/>
                <a:gdLst>
                  <a:gd name="T0" fmla="*/ 100 w 368"/>
                  <a:gd name="T1" fmla="*/ 339 h 370"/>
                  <a:gd name="T2" fmla="*/ 6 w 368"/>
                  <a:gd name="T3" fmla="*/ 191 h 370"/>
                  <a:gd name="T4" fmla="*/ 65 w 368"/>
                  <a:gd name="T5" fmla="*/ 36 h 370"/>
                  <a:gd name="T6" fmla="*/ 230 w 368"/>
                  <a:gd name="T7" fmla="*/ 18 h 370"/>
                  <a:gd name="T8" fmla="*/ 309 w 368"/>
                  <a:gd name="T9" fmla="*/ 65 h 370"/>
                  <a:gd name="T10" fmla="*/ 351 w 368"/>
                  <a:gd name="T11" fmla="*/ 140 h 370"/>
                  <a:gd name="T12" fmla="*/ 325 w 368"/>
                  <a:gd name="T13" fmla="*/ 304 h 370"/>
                  <a:gd name="T14" fmla="*/ 100 w 368"/>
                  <a:gd name="T15" fmla="*/ 33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8" h="370">
                    <a:moveTo>
                      <a:pt x="100" y="339"/>
                    </a:moveTo>
                    <a:cubicBezTo>
                      <a:pt x="35" y="310"/>
                      <a:pt x="12" y="260"/>
                      <a:pt x="6" y="191"/>
                    </a:cubicBezTo>
                    <a:cubicBezTo>
                      <a:pt x="0" y="131"/>
                      <a:pt x="15" y="71"/>
                      <a:pt x="65" y="36"/>
                    </a:cubicBezTo>
                    <a:cubicBezTo>
                      <a:pt x="107" y="5"/>
                      <a:pt x="183" y="0"/>
                      <a:pt x="230" y="18"/>
                    </a:cubicBezTo>
                    <a:cubicBezTo>
                      <a:pt x="261" y="30"/>
                      <a:pt x="286" y="39"/>
                      <a:pt x="309" y="65"/>
                    </a:cubicBezTo>
                    <a:cubicBezTo>
                      <a:pt x="327" y="87"/>
                      <a:pt x="342" y="112"/>
                      <a:pt x="351" y="140"/>
                    </a:cubicBezTo>
                    <a:cubicBezTo>
                      <a:pt x="368" y="196"/>
                      <a:pt x="358" y="256"/>
                      <a:pt x="325" y="304"/>
                    </a:cubicBezTo>
                    <a:cubicBezTo>
                      <a:pt x="280" y="370"/>
                      <a:pt x="166" y="370"/>
                      <a:pt x="100" y="3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25"/>
              <p:cNvSpPr/>
              <p:nvPr/>
            </p:nvSpPr>
            <p:spPr bwMode="auto">
              <a:xfrm>
                <a:off x="10902950" y="500063"/>
                <a:ext cx="1130300" cy="1082675"/>
              </a:xfrm>
              <a:custGeom>
                <a:avLst/>
                <a:gdLst>
                  <a:gd name="T0" fmla="*/ 111 w 401"/>
                  <a:gd name="T1" fmla="*/ 348 h 383"/>
                  <a:gd name="T2" fmla="*/ 24 w 401"/>
                  <a:gd name="T3" fmla="*/ 230 h 383"/>
                  <a:gd name="T4" fmla="*/ 36 w 401"/>
                  <a:gd name="T5" fmla="*/ 100 h 383"/>
                  <a:gd name="T6" fmla="*/ 129 w 401"/>
                  <a:gd name="T7" fmla="*/ 25 h 383"/>
                  <a:gd name="T8" fmla="*/ 267 w 401"/>
                  <a:gd name="T9" fmla="*/ 38 h 383"/>
                  <a:gd name="T10" fmla="*/ 327 w 401"/>
                  <a:gd name="T11" fmla="*/ 324 h 383"/>
                  <a:gd name="T12" fmla="*/ 111 w 401"/>
                  <a:gd name="T13" fmla="*/ 348 h 383"/>
                  <a:gd name="T14" fmla="*/ 115 w 401"/>
                  <a:gd name="T15" fmla="*/ 351 h 383"/>
                  <a:gd name="T16" fmla="*/ 334 w 401"/>
                  <a:gd name="T17" fmla="*/ 323 h 383"/>
                  <a:gd name="T18" fmla="*/ 301 w 401"/>
                  <a:gd name="T19" fmla="*/ 55 h 383"/>
                  <a:gd name="T20" fmla="*/ 76 w 401"/>
                  <a:gd name="T21" fmla="*/ 44 h 383"/>
                  <a:gd name="T22" fmla="*/ 44 w 401"/>
                  <a:gd name="T23" fmla="*/ 293 h 383"/>
                  <a:gd name="T24" fmla="*/ 115 w 401"/>
                  <a:gd name="T25" fmla="*/ 351 h 383"/>
                  <a:gd name="T26" fmla="*/ 111 w 401"/>
                  <a:gd name="T27" fmla="*/ 348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1" h="383">
                    <a:moveTo>
                      <a:pt x="111" y="348"/>
                    </a:moveTo>
                    <a:cubicBezTo>
                      <a:pt x="60" y="324"/>
                      <a:pt x="35" y="283"/>
                      <a:pt x="24" y="230"/>
                    </a:cubicBezTo>
                    <a:cubicBezTo>
                      <a:pt x="16" y="186"/>
                      <a:pt x="18" y="140"/>
                      <a:pt x="36" y="100"/>
                    </a:cubicBezTo>
                    <a:cubicBezTo>
                      <a:pt x="53" y="61"/>
                      <a:pt x="88" y="36"/>
                      <a:pt x="129" y="25"/>
                    </a:cubicBezTo>
                    <a:cubicBezTo>
                      <a:pt x="177" y="13"/>
                      <a:pt x="223" y="20"/>
                      <a:pt x="267" y="38"/>
                    </a:cubicBezTo>
                    <a:cubicBezTo>
                      <a:pt x="376" y="82"/>
                      <a:pt x="401" y="239"/>
                      <a:pt x="327" y="324"/>
                    </a:cubicBezTo>
                    <a:cubicBezTo>
                      <a:pt x="277" y="382"/>
                      <a:pt x="175" y="376"/>
                      <a:pt x="111" y="348"/>
                    </a:cubicBezTo>
                    <a:cubicBezTo>
                      <a:pt x="111" y="348"/>
                      <a:pt x="114" y="350"/>
                      <a:pt x="115" y="351"/>
                    </a:cubicBezTo>
                    <a:cubicBezTo>
                      <a:pt x="182" y="380"/>
                      <a:pt x="282" y="383"/>
                      <a:pt x="334" y="323"/>
                    </a:cubicBezTo>
                    <a:cubicBezTo>
                      <a:pt x="401" y="247"/>
                      <a:pt x="380" y="114"/>
                      <a:pt x="301" y="55"/>
                    </a:cubicBezTo>
                    <a:cubicBezTo>
                      <a:pt x="240" y="10"/>
                      <a:pt x="140" y="0"/>
                      <a:pt x="76" y="44"/>
                    </a:cubicBezTo>
                    <a:cubicBezTo>
                      <a:pt x="0" y="96"/>
                      <a:pt x="0" y="221"/>
                      <a:pt x="44" y="293"/>
                    </a:cubicBezTo>
                    <a:cubicBezTo>
                      <a:pt x="61" y="319"/>
                      <a:pt x="87" y="338"/>
                      <a:pt x="115" y="351"/>
                    </a:cubicBezTo>
                    <a:cubicBezTo>
                      <a:pt x="115" y="351"/>
                      <a:pt x="112" y="349"/>
                      <a:pt x="111" y="348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26"/>
              <p:cNvSpPr/>
              <p:nvPr/>
            </p:nvSpPr>
            <p:spPr bwMode="auto">
              <a:xfrm>
                <a:off x="11069637" y="661988"/>
                <a:ext cx="774700" cy="779463"/>
              </a:xfrm>
              <a:custGeom>
                <a:avLst/>
                <a:gdLst>
                  <a:gd name="T0" fmla="*/ 75 w 275"/>
                  <a:gd name="T1" fmla="*/ 253 h 276"/>
                  <a:gd name="T2" fmla="*/ 4 w 275"/>
                  <a:gd name="T3" fmla="*/ 142 h 276"/>
                  <a:gd name="T4" fmla="*/ 48 w 275"/>
                  <a:gd name="T5" fmla="*/ 26 h 276"/>
                  <a:gd name="T6" fmla="*/ 172 w 275"/>
                  <a:gd name="T7" fmla="*/ 13 h 276"/>
                  <a:gd name="T8" fmla="*/ 230 w 275"/>
                  <a:gd name="T9" fmla="*/ 48 h 276"/>
                  <a:gd name="T10" fmla="*/ 262 w 275"/>
                  <a:gd name="T11" fmla="*/ 104 h 276"/>
                  <a:gd name="T12" fmla="*/ 243 w 275"/>
                  <a:gd name="T13" fmla="*/ 226 h 276"/>
                  <a:gd name="T14" fmla="*/ 75 w 275"/>
                  <a:gd name="T15" fmla="*/ 253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5" h="276">
                    <a:moveTo>
                      <a:pt x="75" y="253"/>
                    </a:moveTo>
                    <a:cubicBezTo>
                      <a:pt x="26" y="231"/>
                      <a:pt x="9" y="193"/>
                      <a:pt x="4" y="142"/>
                    </a:cubicBezTo>
                    <a:cubicBezTo>
                      <a:pt x="0" y="97"/>
                      <a:pt x="11" y="53"/>
                      <a:pt x="48" y="26"/>
                    </a:cubicBezTo>
                    <a:cubicBezTo>
                      <a:pt x="80" y="4"/>
                      <a:pt x="136" y="0"/>
                      <a:pt x="172" y="13"/>
                    </a:cubicBezTo>
                    <a:cubicBezTo>
                      <a:pt x="195" y="22"/>
                      <a:pt x="214" y="29"/>
                      <a:pt x="230" y="48"/>
                    </a:cubicBezTo>
                    <a:cubicBezTo>
                      <a:pt x="244" y="64"/>
                      <a:pt x="255" y="83"/>
                      <a:pt x="262" y="104"/>
                    </a:cubicBezTo>
                    <a:cubicBezTo>
                      <a:pt x="275" y="146"/>
                      <a:pt x="267" y="190"/>
                      <a:pt x="243" y="226"/>
                    </a:cubicBezTo>
                    <a:cubicBezTo>
                      <a:pt x="209" y="276"/>
                      <a:pt x="124" y="275"/>
                      <a:pt x="75" y="253"/>
                    </a:cubicBezTo>
                    <a:close/>
                  </a:path>
                </a:pathLst>
              </a:custGeom>
              <a:solidFill>
                <a:srgbClr val="FFB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27"/>
              <p:cNvSpPr/>
              <p:nvPr/>
            </p:nvSpPr>
            <p:spPr bwMode="auto">
              <a:xfrm>
                <a:off x="11025187" y="636588"/>
                <a:ext cx="862013" cy="815975"/>
              </a:xfrm>
              <a:custGeom>
                <a:avLst/>
                <a:gdLst>
                  <a:gd name="T0" fmla="*/ 91 w 306"/>
                  <a:gd name="T1" fmla="*/ 260 h 289"/>
                  <a:gd name="T2" fmla="*/ 29 w 306"/>
                  <a:gd name="T3" fmla="*/ 88 h 289"/>
                  <a:gd name="T4" fmla="*/ 205 w 306"/>
                  <a:gd name="T5" fmla="*/ 31 h 289"/>
                  <a:gd name="T6" fmla="*/ 254 w 306"/>
                  <a:gd name="T7" fmla="*/ 238 h 289"/>
                  <a:gd name="T8" fmla="*/ 90 w 306"/>
                  <a:gd name="T9" fmla="*/ 260 h 289"/>
                  <a:gd name="T10" fmla="*/ 91 w 306"/>
                  <a:gd name="T11" fmla="*/ 264 h 289"/>
                  <a:gd name="T12" fmla="*/ 267 w 306"/>
                  <a:gd name="T13" fmla="*/ 226 h 289"/>
                  <a:gd name="T14" fmla="*/ 210 w 306"/>
                  <a:gd name="T15" fmla="*/ 29 h 289"/>
                  <a:gd name="T16" fmla="*/ 25 w 306"/>
                  <a:gd name="T17" fmla="*/ 85 h 289"/>
                  <a:gd name="T18" fmla="*/ 90 w 306"/>
                  <a:gd name="T19" fmla="*/ 263 h 289"/>
                  <a:gd name="T20" fmla="*/ 91 w 306"/>
                  <a:gd name="T21" fmla="*/ 26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6" h="289">
                    <a:moveTo>
                      <a:pt x="91" y="260"/>
                    </a:moveTo>
                    <a:cubicBezTo>
                      <a:pt x="28" y="230"/>
                      <a:pt x="9" y="152"/>
                      <a:pt x="29" y="88"/>
                    </a:cubicBezTo>
                    <a:cubicBezTo>
                      <a:pt x="53" y="12"/>
                      <a:pt x="142" y="6"/>
                      <a:pt x="205" y="31"/>
                    </a:cubicBezTo>
                    <a:cubicBezTo>
                      <a:pt x="286" y="63"/>
                      <a:pt x="302" y="172"/>
                      <a:pt x="254" y="238"/>
                    </a:cubicBezTo>
                    <a:cubicBezTo>
                      <a:pt x="219" y="286"/>
                      <a:pt x="139" y="281"/>
                      <a:pt x="90" y="260"/>
                    </a:cubicBezTo>
                    <a:cubicBezTo>
                      <a:pt x="87" y="259"/>
                      <a:pt x="89" y="263"/>
                      <a:pt x="91" y="264"/>
                    </a:cubicBezTo>
                    <a:cubicBezTo>
                      <a:pt x="150" y="289"/>
                      <a:pt x="232" y="286"/>
                      <a:pt x="267" y="226"/>
                    </a:cubicBezTo>
                    <a:cubicBezTo>
                      <a:pt x="306" y="161"/>
                      <a:pt x="282" y="60"/>
                      <a:pt x="210" y="29"/>
                    </a:cubicBezTo>
                    <a:cubicBezTo>
                      <a:pt x="142" y="0"/>
                      <a:pt x="54" y="7"/>
                      <a:pt x="25" y="85"/>
                    </a:cubicBezTo>
                    <a:cubicBezTo>
                      <a:pt x="0" y="151"/>
                      <a:pt x="27" y="233"/>
                      <a:pt x="90" y="263"/>
                    </a:cubicBezTo>
                    <a:cubicBezTo>
                      <a:pt x="93" y="265"/>
                      <a:pt x="93" y="261"/>
                      <a:pt x="91" y="260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28"/>
              <p:cNvSpPr/>
              <p:nvPr/>
            </p:nvSpPr>
            <p:spPr bwMode="auto">
              <a:xfrm>
                <a:off x="11430000" y="1114425"/>
                <a:ext cx="214313" cy="217488"/>
              </a:xfrm>
              <a:custGeom>
                <a:avLst/>
                <a:gdLst>
                  <a:gd name="T0" fmla="*/ 21 w 76"/>
                  <a:gd name="T1" fmla="*/ 70 h 77"/>
                  <a:gd name="T2" fmla="*/ 1 w 76"/>
                  <a:gd name="T3" fmla="*/ 40 h 77"/>
                  <a:gd name="T4" fmla="*/ 14 w 76"/>
                  <a:gd name="T5" fmla="*/ 7 h 77"/>
                  <a:gd name="T6" fmla="*/ 48 w 76"/>
                  <a:gd name="T7" fmla="*/ 4 h 77"/>
                  <a:gd name="T8" fmla="*/ 64 w 76"/>
                  <a:gd name="T9" fmla="*/ 14 h 77"/>
                  <a:gd name="T10" fmla="*/ 73 w 76"/>
                  <a:gd name="T11" fmla="*/ 29 h 77"/>
                  <a:gd name="T12" fmla="*/ 67 w 76"/>
                  <a:gd name="T13" fmla="*/ 63 h 77"/>
                  <a:gd name="T14" fmla="*/ 21 w 76"/>
                  <a:gd name="T15" fmla="*/ 7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77">
                    <a:moveTo>
                      <a:pt x="21" y="70"/>
                    </a:moveTo>
                    <a:cubicBezTo>
                      <a:pt x="7" y="64"/>
                      <a:pt x="3" y="54"/>
                      <a:pt x="1" y="40"/>
                    </a:cubicBezTo>
                    <a:cubicBezTo>
                      <a:pt x="0" y="27"/>
                      <a:pt x="3" y="15"/>
                      <a:pt x="14" y="7"/>
                    </a:cubicBezTo>
                    <a:cubicBezTo>
                      <a:pt x="22" y="1"/>
                      <a:pt x="38" y="0"/>
                      <a:pt x="48" y="4"/>
                    </a:cubicBezTo>
                    <a:cubicBezTo>
                      <a:pt x="54" y="6"/>
                      <a:pt x="60" y="8"/>
                      <a:pt x="64" y="14"/>
                    </a:cubicBezTo>
                    <a:cubicBezTo>
                      <a:pt x="68" y="18"/>
                      <a:pt x="71" y="23"/>
                      <a:pt x="73" y="29"/>
                    </a:cubicBezTo>
                    <a:cubicBezTo>
                      <a:pt x="76" y="41"/>
                      <a:pt x="74" y="53"/>
                      <a:pt x="67" y="63"/>
                    </a:cubicBezTo>
                    <a:cubicBezTo>
                      <a:pt x="58" y="77"/>
                      <a:pt x="35" y="77"/>
                      <a:pt x="21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29"/>
              <p:cNvSpPr/>
              <p:nvPr/>
            </p:nvSpPr>
            <p:spPr bwMode="auto">
              <a:xfrm>
                <a:off x="11401425" y="1101725"/>
                <a:ext cx="268288" cy="231775"/>
              </a:xfrm>
              <a:custGeom>
                <a:avLst/>
                <a:gdLst>
                  <a:gd name="T0" fmla="*/ 33 w 95"/>
                  <a:gd name="T1" fmla="*/ 73 h 82"/>
                  <a:gd name="T2" fmla="*/ 13 w 95"/>
                  <a:gd name="T3" fmla="*/ 38 h 82"/>
                  <a:gd name="T4" fmla="*/ 60 w 95"/>
                  <a:gd name="T5" fmla="*/ 11 h 82"/>
                  <a:gd name="T6" fmla="*/ 82 w 95"/>
                  <a:gd name="T7" fmla="*/ 52 h 82"/>
                  <a:gd name="T8" fmla="*/ 33 w 95"/>
                  <a:gd name="T9" fmla="*/ 73 h 82"/>
                  <a:gd name="T10" fmla="*/ 29 w 95"/>
                  <a:gd name="T11" fmla="*/ 76 h 82"/>
                  <a:gd name="T12" fmla="*/ 77 w 95"/>
                  <a:gd name="T13" fmla="*/ 69 h 82"/>
                  <a:gd name="T14" fmla="*/ 67 w 95"/>
                  <a:gd name="T15" fmla="*/ 9 h 82"/>
                  <a:gd name="T16" fmla="*/ 16 w 95"/>
                  <a:gd name="T17" fmla="*/ 18 h 82"/>
                  <a:gd name="T18" fmla="*/ 29 w 95"/>
                  <a:gd name="T19" fmla="*/ 76 h 82"/>
                  <a:gd name="T20" fmla="*/ 33 w 95"/>
                  <a:gd name="T21" fmla="*/ 7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" h="82">
                    <a:moveTo>
                      <a:pt x="33" y="73"/>
                    </a:moveTo>
                    <a:cubicBezTo>
                      <a:pt x="19" y="66"/>
                      <a:pt x="14" y="54"/>
                      <a:pt x="13" y="38"/>
                    </a:cubicBezTo>
                    <a:cubicBezTo>
                      <a:pt x="12" y="12"/>
                      <a:pt x="39" y="3"/>
                      <a:pt x="60" y="11"/>
                    </a:cubicBezTo>
                    <a:cubicBezTo>
                      <a:pt x="76" y="17"/>
                      <a:pt x="84" y="35"/>
                      <a:pt x="82" y="52"/>
                    </a:cubicBezTo>
                    <a:cubicBezTo>
                      <a:pt x="79" y="77"/>
                      <a:pt x="52" y="81"/>
                      <a:pt x="33" y="73"/>
                    </a:cubicBezTo>
                    <a:cubicBezTo>
                      <a:pt x="32" y="72"/>
                      <a:pt x="28" y="75"/>
                      <a:pt x="29" y="76"/>
                    </a:cubicBezTo>
                    <a:cubicBezTo>
                      <a:pt x="45" y="82"/>
                      <a:pt x="64" y="81"/>
                      <a:pt x="77" y="69"/>
                    </a:cubicBezTo>
                    <a:cubicBezTo>
                      <a:pt x="95" y="53"/>
                      <a:pt x="87" y="20"/>
                      <a:pt x="67" y="9"/>
                    </a:cubicBezTo>
                    <a:cubicBezTo>
                      <a:pt x="50" y="0"/>
                      <a:pt x="29" y="3"/>
                      <a:pt x="16" y="18"/>
                    </a:cubicBezTo>
                    <a:cubicBezTo>
                      <a:pt x="0" y="35"/>
                      <a:pt x="10" y="66"/>
                      <a:pt x="29" y="76"/>
                    </a:cubicBezTo>
                    <a:cubicBezTo>
                      <a:pt x="30" y="76"/>
                      <a:pt x="34" y="73"/>
                      <a:pt x="33" y="73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30"/>
              <p:cNvSpPr/>
              <p:nvPr/>
            </p:nvSpPr>
            <p:spPr bwMode="auto">
              <a:xfrm>
                <a:off x="11163300" y="1074738"/>
                <a:ext cx="215900" cy="214313"/>
              </a:xfrm>
              <a:custGeom>
                <a:avLst/>
                <a:gdLst>
                  <a:gd name="T0" fmla="*/ 21 w 77"/>
                  <a:gd name="T1" fmla="*/ 70 h 76"/>
                  <a:gd name="T2" fmla="*/ 2 w 77"/>
                  <a:gd name="T3" fmla="*/ 39 h 76"/>
                  <a:gd name="T4" fmla="*/ 14 w 77"/>
                  <a:gd name="T5" fmla="*/ 7 h 76"/>
                  <a:gd name="T6" fmla="*/ 48 w 77"/>
                  <a:gd name="T7" fmla="*/ 4 h 76"/>
                  <a:gd name="T8" fmla="*/ 64 w 77"/>
                  <a:gd name="T9" fmla="*/ 13 h 76"/>
                  <a:gd name="T10" fmla="*/ 73 w 77"/>
                  <a:gd name="T11" fmla="*/ 29 h 76"/>
                  <a:gd name="T12" fmla="*/ 68 w 77"/>
                  <a:gd name="T13" fmla="*/ 63 h 76"/>
                  <a:gd name="T14" fmla="*/ 21 w 77"/>
                  <a:gd name="T15" fmla="*/ 7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6">
                    <a:moveTo>
                      <a:pt x="21" y="70"/>
                    </a:moveTo>
                    <a:cubicBezTo>
                      <a:pt x="8" y="64"/>
                      <a:pt x="3" y="53"/>
                      <a:pt x="2" y="39"/>
                    </a:cubicBezTo>
                    <a:cubicBezTo>
                      <a:pt x="0" y="27"/>
                      <a:pt x="4" y="14"/>
                      <a:pt x="14" y="7"/>
                    </a:cubicBezTo>
                    <a:cubicBezTo>
                      <a:pt x="23" y="1"/>
                      <a:pt x="38" y="0"/>
                      <a:pt x="48" y="4"/>
                    </a:cubicBezTo>
                    <a:cubicBezTo>
                      <a:pt x="55" y="6"/>
                      <a:pt x="60" y="8"/>
                      <a:pt x="64" y="13"/>
                    </a:cubicBezTo>
                    <a:cubicBezTo>
                      <a:pt x="68" y="18"/>
                      <a:pt x="71" y="23"/>
                      <a:pt x="73" y="29"/>
                    </a:cubicBezTo>
                    <a:cubicBezTo>
                      <a:pt x="77" y="40"/>
                      <a:pt x="75" y="53"/>
                      <a:pt x="68" y="63"/>
                    </a:cubicBezTo>
                    <a:cubicBezTo>
                      <a:pt x="58" y="76"/>
                      <a:pt x="35" y="76"/>
                      <a:pt x="21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31"/>
              <p:cNvSpPr/>
              <p:nvPr/>
            </p:nvSpPr>
            <p:spPr bwMode="auto">
              <a:xfrm>
                <a:off x="11131550" y="1046163"/>
                <a:ext cx="269875" cy="247650"/>
              </a:xfrm>
              <a:custGeom>
                <a:avLst/>
                <a:gdLst>
                  <a:gd name="T0" fmla="*/ 34 w 96"/>
                  <a:gd name="T1" fmla="*/ 79 h 88"/>
                  <a:gd name="T2" fmla="*/ 57 w 96"/>
                  <a:gd name="T3" fmla="*/ 14 h 88"/>
                  <a:gd name="T4" fmla="*/ 83 w 96"/>
                  <a:gd name="T5" fmla="*/ 48 h 88"/>
                  <a:gd name="T6" fmla="*/ 76 w 96"/>
                  <a:gd name="T7" fmla="*/ 73 h 88"/>
                  <a:gd name="T8" fmla="*/ 34 w 96"/>
                  <a:gd name="T9" fmla="*/ 79 h 88"/>
                  <a:gd name="T10" fmla="*/ 30 w 96"/>
                  <a:gd name="T11" fmla="*/ 81 h 88"/>
                  <a:gd name="T12" fmla="*/ 74 w 96"/>
                  <a:gd name="T13" fmla="*/ 79 h 88"/>
                  <a:gd name="T14" fmla="*/ 69 w 96"/>
                  <a:gd name="T15" fmla="*/ 16 h 88"/>
                  <a:gd name="T16" fmla="*/ 20 w 96"/>
                  <a:gd name="T17" fmla="*/ 20 h 88"/>
                  <a:gd name="T18" fmla="*/ 30 w 96"/>
                  <a:gd name="T19" fmla="*/ 81 h 88"/>
                  <a:gd name="T20" fmla="*/ 34 w 96"/>
                  <a:gd name="T21" fmla="*/ 7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88">
                    <a:moveTo>
                      <a:pt x="34" y="79"/>
                    </a:moveTo>
                    <a:cubicBezTo>
                      <a:pt x="1" y="62"/>
                      <a:pt x="12" y="0"/>
                      <a:pt x="57" y="14"/>
                    </a:cubicBezTo>
                    <a:cubicBezTo>
                      <a:pt x="73" y="19"/>
                      <a:pt x="81" y="32"/>
                      <a:pt x="83" y="48"/>
                    </a:cubicBezTo>
                    <a:cubicBezTo>
                      <a:pt x="84" y="57"/>
                      <a:pt x="81" y="66"/>
                      <a:pt x="76" y="73"/>
                    </a:cubicBezTo>
                    <a:cubicBezTo>
                      <a:pt x="68" y="87"/>
                      <a:pt x="47" y="84"/>
                      <a:pt x="34" y="79"/>
                    </a:cubicBezTo>
                    <a:cubicBezTo>
                      <a:pt x="33" y="79"/>
                      <a:pt x="29" y="81"/>
                      <a:pt x="30" y="81"/>
                    </a:cubicBezTo>
                    <a:cubicBezTo>
                      <a:pt x="43" y="86"/>
                      <a:pt x="62" y="88"/>
                      <a:pt x="74" y="79"/>
                    </a:cubicBezTo>
                    <a:cubicBezTo>
                      <a:pt x="96" y="64"/>
                      <a:pt x="91" y="28"/>
                      <a:pt x="69" y="16"/>
                    </a:cubicBezTo>
                    <a:cubicBezTo>
                      <a:pt x="53" y="8"/>
                      <a:pt x="33" y="9"/>
                      <a:pt x="20" y="20"/>
                    </a:cubicBezTo>
                    <a:cubicBezTo>
                      <a:pt x="0" y="36"/>
                      <a:pt x="10" y="71"/>
                      <a:pt x="30" y="81"/>
                    </a:cubicBezTo>
                    <a:cubicBezTo>
                      <a:pt x="31" y="81"/>
                      <a:pt x="35" y="79"/>
                      <a:pt x="34" y="79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32"/>
              <p:cNvSpPr/>
              <p:nvPr/>
            </p:nvSpPr>
            <p:spPr bwMode="auto">
              <a:xfrm>
                <a:off x="11188700" y="768350"/>
                <a:ext cx="227013" cy="203200"/>
              </a:xfrm>
              <a:custGeom>
                <a:avLst/>
                <a:gdLst>
                  <a:gd name="T0" fmla="*/ 40 w 81"/>
                  <a:gd name="T1" fmla="*/ 72 h 72"/>
                  <a:gd name="T2" fmla="*/ 9 w 81"/>
                  <a:gd name="T3" fmla="*/ 53 h 72"/>
                  <a:gd name="T4" fmla="*/ 7 w 81"/>
                  <a:gd name="T5" fmla="*/ 18 h 72"/>
                  <a:gd name="T6" fmla="*/ 36 w 81"/>
                  <a:gd name="T7" fmla="*/ 1 h 72"/>
                  <a:gd name="T8" fmla="*/ 55 w 81"/>
                  <a:gd name="T9" fmla="*/ 3 h 72"/>
                  <a:gd name="T10" fmla="*/ 69 w 81"/>
                  <a:gd name="T11" fmla="*/ 13 h 72"/>
                  <a:gd name="T12" fmla="*/ 79 w 81"/>
                  <a:gd name="T13" fmla="*/ 46 h 72"/>
                  <a:gd name="T14" fmla="*/ 40 w 81"/>
                  <a:gd name="T1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2">
                    <a:moveTo>
                      <a:pt x="40" y="72"/>
                    </a:moveTo>
                    <a:cubicBezTo>
                      <a:pt x="25" y="72"/>
                      <a:pt x="16" y="65"/>
                      <a:pt x="9" y="53"/>
                    </a:cubicBezTo>
                    <a:cubicBezTo>
                      <a:pt x="3" y="42"/>
                      <a:pt x="0" y="30"/>
                      <a:pt x="7" y="18"/>
                    </a:cubicBezTo>
                    <a:cubicBezTo>
                      <a:pt x="12" y="9"/>
                      <a:pt x="26" y="1"/>
                      <a:pt x="36" y="1"/>
                    </a:cubicBezTo>
                    <a:cubicBezTo>
                      <a:pt x="43" y="0"/>
                      <a:pt x="48" y="0"/>
                      <a:pt x="55" y="3"/>
                    </a:cubicBezTo>
                    <a:cubicBezTo>
                      <a:pt x="60" y="5"/>
                      <a:pt x="65" y="9"/>
                      <a:pt x="69" y="13"/>
                    </a:cubicBezTo>
                    <a:cubicBezTo>
                      <a:pt x="78" y="22"/>
                      <a:pt x="81" y="34"/>
                      <a:pt x="79" y="46"/>
                    </a:cubicBezTo>
                    <a:cubicBezTo>
                      <a:pt x="76" y="62"/>
                      <a:pt x="55" y="72"/>
                      <a:pt x="40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33"/>
              <p:cNvSpPr/>
              <p:nvPr/>
            </p:nvSpPr>
            <p:spPr bwMode="auto">
              <a:xfrm>
                <a:off x="11182350" y="763588"/>
                <a:ext cx="242888" cy="217488"/>
              </a:xfrm>
              <a:custGeom>
                <a:avLst/>
                <a:gdLst>
                  <a:gd name="T0" fmla="*/ 42 w 86"/>
                  <a:gd name="T1" fmla="*/ 72 h 77"/>
                  <a:gd name="T2" fmla="*/ 8 w 86"/>
                  <a:gd name="T3" fmla="*/ 41 h 77"/>
                  <a:gd name="T4" fmla="*/ 43 w 86"/>
                  <a:gd name="T5" fmla="*/ 5 h 77"/>
                  <a:gd name="T6" fmla="*/ 79 w 86"/>
                  <a:gd name="T7" fmla="*/ 44 h 77"/>
                  <a:gd name="T8" fmla="*/ 42 w 86"/>
                  <a:gd name="T9" fmla="*/ 72 h 77"/>
                  <a:gd name="T10" fmla="*/ 42 w 86"/>
                  <a:gd name="T11" fmla="*/ 77 h 77"/>
                  <a:gd name="T12" fmla="*/ 83 w 86"/>
                  <a:gd name="T13" fmla="*/ 48 h 77"/>
                  <a:gd name="T14" fmla="*/ 48 w 86"/>
                  <a:gd name="T15" fmla="*/ 0 h 77"/>
                  <a:gd name="T16" fmla="*/ 3 w 86"/>
                  <a:gd name="T17" fmla="*/ 34 h 77"/>
                  <a:gd name="T18" fmla="*/ 42 w 86"/>
                  <a:gd name="T19" fmla="*/ 77 h 77"/>
                  <a:gd name="T20" fmla="*/ 42 w 86"/>
                  <a:gd name="T21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77">
                    <a:moveTo>
                      <a:pt x="42" y="72"/>
                    </a:moveTo>
                    <a:cubicBezTo>
                      <a:pt x="24" y="71"/>
                      <a:pt x="13" y="58"/>
                      <a:pt x="8" y="41"/>
                    </a:cubicBezTo>
                    <a:cubicBezTo>
                      <a:pt x="2" y="19"/>
                      <a:pt x="25" y="6"/>
                      <a:pt x="43" y="5"/>
                    </a:cubicBezTo>
                    <a:cubicBezTo>
                      <a:pt x="65" y="3"/>
                      <a:pt x="79" y="24"/>
                      <a:pt x="79" y="44"/>
                    </a:cubicBezTo>
                    <a:cubicBezTo>
                      <a:pt x="79" y="62"/>
                      <a:pt x="57" y="71"/>
                      <a:pt x="42" y="72"/>
                    </a:cubicBezTo>
                    <a:cubicBezTo>
                      <a:pt x="39" y="72"/>
                      <a:pt x="39" y="77"/>
                      <a:pt x="42" y="77"/>
                    </a:cubicBezTo>
                    <a:cubicBezTo>
                      <a:pt x="58" y="76"/>
                      <a:pt x="81" y="66"/>
                      <a:pt x="83" y="48"/>
                    </a:cubicBezTo>
                    <a:cubicBezTo>
                      <a:pt x="86" y="27"/>
                      <a:pt x="72" y="0"/>
                      <a:pt x="48" y="0"/>
                    </a:cubicBezTo>
                    <a:cubicBezTo>
                      <a:pt x="26" y="0"/>
                      <a:pt x="5" y="10"/>
                      <a:pt x="3" y="34"/>
                    </a:cubicBezTo>
                    <a:cubicBezTo>
                      <a:pt x="0" y="56"/>
                      <a:pt x="21" y="76"/>
                      <a:pt x="42" y="77"/>
                    </a:cubicBezTo>
                    <a:cubicBezTo>
                      <a:pt x="45" y="77"/>
                      <a:pt x="45" y="72"/>
                      <a:pt x="42" y="72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34"/>
              <p:cNvSpPr/>
              <p:nvPr/>
            </p:nvSpPr>
            <p:spPr bwMode="auto">
              <a:xfrm>
                <a:off x="11455400" y="808038"/>
                <a:ext cx="217488" cy="215900"/>
              </a:xfrm>
              <a:custGeom>
                <a:avLst/>
                <a:gdLst>
                  <a:gd name="T0" fmla="*/ 21 w 77"/>
                  <a:gd name="T1" fmla="*/ 70 h 76"/>
                  <a:gd name="T2" fmla="*/ 2 w 77"/>
                  <a:gd name="T3" fmla="*/ 39 h 76"/>
                  <a:gd name="T4" fmla="*/ 14 w 77"/>
                  <a:gd name="T5" fmla="*/ 7 h 76"/>
                  <a:gd name="T6" fmla="*/ 48 w 77"/>
                  <a:gd name="T7" fmla="*/ 3 h 76"/>
                  <a:gd name="T8" fmla="*/ 64 w 77"/>
                  <a:gd name="T9" fmla="*/ 13 h 76"/>
                  <a:gd name="T10" fmla="*/ 73 w 77"/>
                  <a:gd name="T11" fmla="*/ 29 h 76"/>
                  <a:gd name="T12" fmla="*/ 68 w 77"/>
                  <a:gd name="T13" fmla="*/ 63 h 76"/>
                  <a:gd name="T14" fmla="*/ 21 w 77"/>
                  <a:gd name="T15" fmla="*/ 7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6">
                    <a:moveTo>
                      <a:pt x="21" y="70"/>
                    </a:moveTo>
                    <a:cubicBezTo>
                      <a:pt x="8" y="64"/>
                      <a:pt x="3" y="53"/>
                      <a:pt x="2" y="39"/>
                    </a:cubicBezTo>
                    <a:cubicBezTo>
                      <a:pt x="0" y="27"/>
                      <a:pt x="3" y="14"/>
                      <a:pt x="14" y="7"/>
                    </a:cubicBezTo>
                    <a:cubicBezTo>
                      <a:pt x="22" y="1"/>
                      <a:pt x="38" y="0"/>
                      <a:pt x="48" y="3"/>
                    </a:cubicBezTo>
                    <a:cubicBezTo>
                      <a:pt x="54" y="6"/>
                      <a:pt x="60" y="8"/>
                      <a:pt x="64" y="13"/>
                    </a:cubicBezTo>
                    <a:cubicBezTo>
                      <a:pt x="68" y="18"/>
                      <a:pt x="71" y="23"/>
                      <a:pt x="73" y="29"/>
                    </a:cubicBezTo>
                    <a:cubicBezTo>
                      <a:pt x="77" y="40"/>
                      <a:pt x="74" y="53"/>
                      <a:pt x="68" y="63"/>
                    </a:cubicBezTo>
                    <a:cubicBezTo>
                      <a:pt x="58" y="76"/>
                      <a:pt x="35" y="76"/>
                      <a:pt x="21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35"/>
              <p:cNvSpPr/>
              <p:nvPr/>
            </p:nvSpPr>
            <p:spPr bwMode="auto">
              <a:xfrm>
                <a:off x="11426825" y="796925"/>
                <a:ext cx="271463" cy="231775"/>
              </a:xfrm>
              <a:custGeom>
                <a:avLst/>
                <a:gdLst>
                  <a:gd name="T0" fmla="*/ 33 w 96"/>
                  <a:gd name="T1" fmla="*/ 73 h 82"/>
                  <a:gd name="T2" fmla="*/ 14 w 96"/>
                  <a:gd name="T3" fmla="*/ 43 h 82"/>
                  <a:gd name="T4" fmla="*/ 60 w 96"/>
                  <a:gd name="T5" fmla="*/ 10 h 82"/>
                  <a:gd name="T6" fmla="*/ 82 w 96"/>
                  <a:gd name="T7" fmla="*/ 50 h 82"/>
                  <a:gd name="T8" fmla="*/ 33 w 96"/>
                  <a:gd name="T9" fmla="*/ 73 h 82"/>
                  <a:gd name="T10" fmla="*/ 29 w 96"/>
                  <a:gd name="T11" fmla="*/ 75 h 82"/>
                  <a:gd name="T12" fmla="*/ 77 w 96"/>
                  <a:gd name="T13" fmla="*/ 70 h 82"/>
                  <a:gd name="T14" fmla="*/ 67 w 96"/>
                  <a:gd name="T15" fmla="*/ 9 h 82"/>
                  <a:gd name="T16" fmla="*/ 16 w 96"/>
                  <a:gd name="T17" fmla="*/ 17 h 82"/>
                  <a:gd name="T18" fmla="*/ 29 w 96"/>
                  <a:gd name="T19" fmla="*/ 75 h 82"/>
                  <a:gd name="T20" fmla="*/ 33 w 96"/>
                  <a:gd name="T21" fmla="*/ 7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82">
                    <a:moveTo>
                      <a:pt x="33" y="73"/>
                    </a:moveTo>
                    <a:cubicBezTo>
                      <a:pt x="20" y="66"/>
                      <a:pt x="16" y="56"/>
                      <a:pt x="14" y="43"/>
                    </a:cubicBezTo>
                    <a:cubicBezTo>
                      <a:pt x="11" y="16"/>
                      <a:pt x="35" y="1"/>
                      <a:pt x="60" y="10"/>
                    </a:cubicBezTo>
                    <a:cubicBezTo>
                      <a:pt x="76" y="16"/>
                      <a:pt x="83" y="34"/>
                      <a:pt x="82" y="50"/>
                    </a:cubicBezTo>
                    <a:cubicBezTo>
                      <a:pt x="79" y="76"/>
                      <a:pt x="53" y="81"/>
                      <a:pt x="33" y="73"/>
                    </a:cubicBezTo>
                    <a:cubicBezTo>
                      <a:pt x="32" y="72"/>
                      <a:pt x="27" y="74"/>
                      <a:pt x="29" y="75"/>
                    </a:cubicBezTo>
                    <a:cubicBezTo>
                      <a:pt x="45" y="81"/>
                      <a:pt x="64" y="82"/>
                      <a:pt x="77" y="70"/>
                    </a:cubicBezTo>
                    <a:cubicBezTo>
                      <a:pt x="96" y="53"/>
                      <a:pt x="87" y="20"/>
                      <a:pt x="67" y="9"/>
                    </a:cubicBezTo>
                    <a:cubicBezTo>
                      <a:pt x="51" y="0"/>
                      <a:pt x="28" y="2"/>
                      <a:pt x="16" y="17"/>
                    </a:cubicBezTo>
                    <a:cubicBezTo>
                      <a:pt x="0" y="34"/>
                      <a:pt x="10" y="65"/>
                      <a:pt x="29" y="75"/>
                    </a:cubicBezTo>
                    <a:cubicBezTo>
                      <a:pt x="31" y="76"/>
                      <a:pt x="35" y="74"/>
                      <a:pt x="33" y="73"/>
                    </a:cubicBezTo>
                    <a:close/>
                  </a:path>
                </a:pathLst>
              </a:custGeom>
              <a:solidFill>
                <a:srgbClr val="493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1439" name="矩形 1438"/>
          <p:cNvSpPr/>
          <p:nvPr/>
        </p:nvSpPr>
        <p:spPr>
          <a:xfrm rot="1517848">
            <a:off x="1462739" y="562382"/>
            <a:ext cx="697627" cy="707886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12700" h="6350"/>
            </a:sp3d>
          </a:bodyPr>
          <a:lstStyle/>
          <a:p>
            <a:r>
              <a:rPr lang="zh-CN" altLang="en-US" sz="4000" b="1" dirty="0">
                <a:solidFill>
                  <a:srgbClr val="A37DBC"/>
                </a:solidFill>
                <a:effectLst>
                  <a:outerShdw dist="50800" dir="2700000" algn="tl" rotWithShape="0">
                    <a:schemeClr val="accent4">
                      <a:alpha val="62000"/>
                    </a:schemeClr>
                  </a:outerShdw>
                </a:effectLst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唯</a:t>
            </a:r>
            <a:endParaRPr lang="zh-CN" altLang="en-US" sz="4000" b="1" dirty="0">
              <a:solidFill>
                <a:srgbClr val="A37DBC"/>
              </a:solidFill>
              <a:effectLst>
                <a:outerShdw dist="50800" dir="2700000" algn="tl" rotWithShape="0">
                  <a:schemeClr val="accent4">
                    <a:alpha val="62000"/>
                  </a:schemeClr>
                </a:outerShdw>
              </a:effectLst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93" name="矩形 92"/>
          <p:cNvSpPr/>
          <p:nvPr/>
        </p:nvSpPr>
        <p:spPr>
          <a:xfrm rot="21092014">
            <a:off x="2384470" y="716269"/>
            <a:ext cx="595035" cy="584775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12700" h="6350"/>
            </a:sp3d>
          </a:bodyPr>
          <a:lstStyle/>
          <a:p>
            <a:r>
              <a:rPr lang="zh-CN" altLang="en-US" sz="3200" b="1" dirty="0">
                <a:solidFill>
                  <a:srgbClr val="A37DBC"/>
                </a:solidFill>
                <a:effectLst>
                  <a:outerShdw dist="50800" dir="2700000" algn="tl" rotWithShape="0">
                    <a:schemeClr val="accent4">
                      <a:alpha val="62000"/>
                    </a:schemeClr>
                  </a:outerShdw>
                </a:effectLst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有</a:t>
            </a:r>
            <a:endParaRPr lang="zh-CN" altLang="en-US" sz="3200" b="1" dirty="0">
              <a:solidFill>
                <a:srgbClr val="A37DBC"/>
              </a:solidFill>
              <a:effectLst>
                <a:outerShdw dist="50800" dir="2700000" algn="tl" rotWithShape="0">
                  <a:schemeClr val="accent4">
                    <a:alpha val="62000"/>
                  </a:schemeClr>
                </a:outerShdw>
              </a:effectLst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94" name="矩形 93"/>
          <p:cNvSpPr/>
          <p:nvPr/>
        </p:nvSpPr>
        <p:spPr>
          <a:xfrm rot="489669">
            <a:off x="3177093" y="665458"/>
            <a:ext cx="825867" cy="861774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12700" h="6350"/>
            </a:sp3d>
          </a:bodyPr>
          <a:lstStyle/>
          <a:p>
            <a:r>
              <a:rPr lang="zh-CN" altLang="en-US" sz="4800" b="1" dirty="0">
                <a:solidFill>
                  <a:srgbClr val="D35726"/>
                </a:solidFill>
                <a:effectLst>
                  <a:outerShdw dist="50800" dir="2700000" algn="tl" rotWithShape="0">
                    <a:schemeClr val="accent4">
                      <a:alpha val="62000"/>
                    </a:schemeClr>
                  </a:outerShdw>
                </a:effectLst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美</a:t>
            </a:r>
            <a:endParaRPr lang="zh-CN" altLang="en-US" sz="4800" b="1" dirty="0">
              <a:solidFill>
                <a:srgbClr val="D35726"/>
              </a:solidFill>
              <a:effectLst>
                <a:outerShdw dist="50800" dir="2700000" algn="tl" rotWithShape="0">
                  <a:schemeClr val="accent4">
                    <a:alpha val="62000"/>
                  </a:schemeClr>
                </a:outerShdw>
              </a:effectLst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4031725" y="576526"/>
            <a:ext cx="825867" cy="861774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12700" h="6350"/>
            </a:sp3d>
          </a:bodyPr>
          <a:lstStyle/>
          <a:p>
            <a:r>
              <a:rPr lang="zh-CN" altLang="en-US" sz="4800" b="1" dirty="0">
                <a:solidFill>
                  <a:srgbClr val="D35726"/>
                </a:solidFill>
                <a:effectLst>
                  <a:outerShdw dist="50800" dir="2700000" algn="tl" rotWithShape="0">
                    <a:schemeClr val="accent4">
                      <a:alpha val="62000"/>
                    </a:schemeClr>
                  </a:outerShdw>
                </a:effectLst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食</a:t>
            </a:r>
            <a:endParaRPr lang="zh-CN" altLang="en-US" sz="4800" b="1" dirty="0">
              <a:solidFill>
                <a:srgbClr val="D35726"/>
              </a:solidFill>
              <a:effectLst>
                <a:outerShdw dist="50800" dir="2700000" algn="tl" rotWithShape="0">
                  <a:schemeClr val="accent4">
                    <a:alpha val="62000"/>
                  </a:schemeClr>
                </a:outerShdw>
              </a:effectLst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2848" name="矩形 2847"/>
          <p:cNvSpPr/>
          <p:nvPr/>
        </p:nvSpPr>
        <p:spPr>
          <a:xfrm rot="20062942">
            <a:off x="5068773" y="638520"/>
            <a:ext cx="595035" cy="584775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12700" h="6350"/>
            </a:sp3d>
          </a:bodyPr>
          <a:lstStyle/>
          <a:p>
            <a:r>
              <a:rPr lang="zh-CN" altLang="en-US" sz="3200" b="1" dirty="0">
                <a:solidFill>
                  <a:srgbClr val="78AB1D"/>
                </a:solidFill>
                <a:effectLst>
                  <a:outerShdw dist="50800" dir="2700000" algn="tl" rotWithShape="0">
                    <a:schemeClr val="accent4">
                      <a:alpha val="62000"/>
                    </a:schemeClr>
                  </a:outerShdw>
                </a:effectLst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与</a:t>
            </a:r>
            <a:endParaRPr lang="zh-CN" altLang="en-US" sz="3200" b="1" dirty="0">
              <a:solidFill>
                <a:srgbClr val="78AB1D"/>
              </a:solidFill>
              <a:effectLst>
                <a:outerShdw dist="50800" dir="2700000" algn="tl" rotWithShape="0">
                  <a:schemeClr val="accent4">
                    <a:alpha val="62000"/>
                  </a:schemeClr>
                </a:outerShdw>
              </a:effectLst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2849" name="矩形 2848"/>
          <p:cNvSpPr/>
          <p:nvPr/>
        </p:nvSpPr>
        <p:spPr>
          <a:xfrm rot="20443052">
            <a:off x="5852390" y="619679"/>
            <a:ext cx="877163" cy="92333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12700" h="6350"/>
            </a:sp3d>
          </a:bodyPr>
          <a:lstStyle/>
          <a:p>
            <a:r>
              <a:rPr lang="zh-CN" altLang="en-US" sz="5400" b="1" dirty="0">
                <a:solidFill>
                  <a:srgbClr val="D35726"/>
                </a:solidFill>
                <a:effectLst>
                  <a:outerShdw dist="50800" dir="2700000" algn="tl" rotWithShape="0">
                    <a:schemeClr val="accent4">
                      <a:alpha val="62000"/>
                    </a:schemeClr>
                  </a:outerShdw>
                </a:effectLst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爱</a:t>
            </a:r>
            <a:endParaRPr lang="zh-CN" altLang="en-US" sz="5400" b="1" dirty="0">
              <a:solidFill>
                <a:srgbClr val="D35726"/>
              </a:solidFill>
              <a:effectLst>
                <a:outerShdw dist="50800" dir="2700000" algn="tl" rotWithShape="0">
                  <a:schemeClr val="accent4">
                    <a:alpha val="62000"/>
                  </a:schemeClr>
                </a:outerShdw>
              </a:effectLst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2850" name="矩形 2849"/>
          <p:cNvSpPr/>
          <p:nvPr/>
        </p:nvSpPr>
        <p:spPr>
          <a:xfrm rot="20866406">
            <a:off x="6941384" y="607086"/>
            <a:ext cx="646331" cy="646331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12700" h="6350"/>
            </a:sp3d>
          </a:bodyPr>
          <a:lstStyle/>
          <a:p>
            <a:r>
              <a:rPr lang="zh-CN" altLang="en-US" sz="3600" b="1" dirty="0">
                <a:solidFill>
                  <a:srgbClr val="298D62"/>
                </a:solidFill>
                <a:effectLst>
                  <a:outerShdw dist="50800" dir="2700000" algn="tl" rotWithShape="0">
                    <a:schemeClr val="accent4">
                      <a:alpha val="62000"/>
                    </a:schemeClr>
                  </a:outerShdw>
                </a:effectLst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不</a:t>
            </a:r>
            <a:endParaRPr lang="zh-CN" altLang="en-US" sz="3600" b="1" dirty="0">
              <a:solidFill>
                <a:srgbClr val="298D62"/>
              </a:solidFill>
              <a:effectLst>
                <a:outerShdw dist="50800" dir="2700000" algn="tl" rotWithShape="0">
                  <a:schemeClr val="accent4">
                    <a:alpha val="62000"/>
                  </a:schemeClr>
                </a:outerShdw>
              </a:effectLst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2851" name="矩形 2850"/>
          <p:cNvSpPr/>
          <p:nvPr/>
        </p:nvSpPr>
        <p:spPr>
          <a:xfrm rot="20657502">
            <a:off x="7822341" y="632723"/>
            <a:ext cx="646331" cy="646331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12700" h="6350"/>
            </a:sp3d>
          </a:bodyPr>
          <a:lstStyle/>
          <a:p>
            <a:r>
              <a:rPr lang="zh-CN" altLang="en-US" sz="3600" b="1" dirty="0">
                <a:solidFill>
                  <a:srgbClr val="298D62"/>
                </a:solidFill>
                <a:effectLst>
                  <a:outerShdw dist="50800" dir="2700000" algn="tl" rotWithShape="0">
                    <a:schemeClr val="accent4">
                      <a:alpha val="62000"/>
                    </a:schemeClr>
                  </a:outerShdw>
                </a:effectLst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可</a:t>
            </a:r>
            <a:endParaRPr lang="zh-CN" altLang="en-US" sz="3600" b="1" dirty="0">
              <a:solidFill>
                <a:srgbClr val="298D62"/>
              </a:solidFill>
              <a:effectLst>
                <a:outerShdw dist="50800" dir="2700000" algn="tl" rotWithShape="0">
                  <a:schemeClr val="accent4">
                    <a:alpha val="62000"/>
                  </a:schemeClr>
                </a:outerShdw>
              </a:effectLst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2852" name="矩形 2851"/>
          <p:cNvSpPr/>
          <p:nvPr/>
        </p:nvSpPr>
        <p:spPr>
          <a:xfrm rot="574586">
            <a:off x="8617992" y="590372"/>
            <a:ext cx="748923" cy="769441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12700" h="6350"/>
            </a:sp3d>
          </a:bodyPr>
          <a:lstStyle/>
          <a:p>
            <a:r>
              <a:rPr lang="zh-CN" altLang="en-US" sz="4400" b="1" dirty="0">
                <a:solidFill>
                  <a:srgbClr val="417FA9"/>
                </a:solidFill>
                <a:effectLst>
                  <a:outerShdw dist="50800" dir="2700000" algn="tl" rotWithShape="0">
                    <a:schemeClr val="accent4">
                      <a:alpha val="62000"/>
                    </a:schemeClr>
                  </a:outerShdw>
                </a:effectLst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辜</a:t>
            </a:r>
            <a:endParaRPr lang="zh-CN" altLang="en-US" sz="4400" b="1" dirty="0">
              <a:solidFill>
                <a:srgbClr val="417FA9"/>
              </a:solidFill>
              <a:effectLst>
                <a:outerShdw dist="50800" dir="2700000" algn="tl" rotWithShape="0">
                  <a:schemeClr val="accent4">
                    <a:alpha val="62000"/>
                  </a:schemeClr>
                </a:outerShdw>
              </a:effectLst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2853" name="矩形 2852"/>
          <p:cNvSpPr/>
          <p:nvPr/>
        </p:nvSpPr>
        <p:spPr>
          <a:xfrm rot="21299597">
            <a:off x="9695615" y="585274"/>
            <a:ext cx="800219" cy="830997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12700" h="6350"/>
            </a:sp3d>
          </a:bodyPr>
          <a:lstStyle/>
          <a:p>
            <a:r>
              <a:rPr lang="zh-CN" altLang="en-US" sz="4800" b="1" dirty="0">
                <a:solidFill>
                  <a:srgbClr val="417FA9"/>
                </a:solidFill>
                <a:effectLst>
                  <a:outerShdw dist="50800" dir="2700000" algn="tl" rotWithShape="0">
                    <a:schemeClr val="accent4">
                      <a:alpha val="62000"/>
                    </a:schemeClr>
                  </a:outerShdw>
                </a:effectLst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负</a:t>
            </a:r>
            <a:endParaRPr lang="zh-CN" altLang="en-US" sz="4800" b="1" dirty="0">
              <a:solidFill>
                <a:srgbClr val="417FA9"/>
              </a:solidFill>
              <a:effectLst>
                <a:outerShdw dist="50800" dir="2700000" algn="tl" rotWithShape="0">
                  <a:schemeClr val="accent4">
                    <a:alpha val="62000"/>
                  </a:schemeClr>
                </a:outerShdw>
              </a:effectLst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0294835" y="6519446"/>
            <a:ext cx="18859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By</a:t>
            </a:r>
            <a:r>
              <a:rPr lang="zh-CN" alt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华康少女文字W5(P)" panose="040F0500000000000000" pitchFamily="82" charset="-122"/>
                <a:ea typeface="华康少女文字W5(P)" panose="040F0500000000000000" pitchFamily="82" charset="-122"/>
              </a:rPr>
              <a:t>：夭夭菇凉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康少女文字W5(P)" panose="040F0500000000000000" pitchFamily="82" charset="-122"/>
              <a:ea typeface="华康少女文字W5(P)" panose="040F0500000000000000" pitchFamily="8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2264" name="组合 2263"/>
          <p:cNvGrpSpPr/>
          <p:nvPr/>
        </p:nvGrpSpPr>
        <p:grpSpPr>
          <a:xfrm>
            <a:off x="-25050" y="8780"/>
            <a:ext cx="12204000" cy="6876000"/>
            <a:chOff x="-6000" y="-117000"/>
            <a:chExt cx="12204000" cy="6876000"/>
          </a:xfrm>
        </p:grpSpPr>
        <p:sp>
          <p:nvSpPr>
            <p:cNvPr id="2265" name="Rectangle 648"/>
            <p:cNvSpPr>
              <a:spLocks noChangeArrowheads="1"/>
            </p:cNvSpPr>
            <p:nvPr/>
          </p:nvSpPr>
          <p:spPr bwMode="auto">
            <a:xfrm>
              <a:off x="238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6" name="Rectangle 649"/>
            <p:cNvSpPr>
              <a:spLocks noChangeArrowheads="1"/>
            </p:cNvSpPr>
            <p:nvPr/>
          </p:nvSpPr>
          <p:spPr bwMode="auto">
            <a:xfrm>
              <a:off x="-60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7" name="Freeform 650"/>
            <p:cNvSpPr>
              <a:spLocks noEditPoints="1"/>
            </p:cNvSpPr>
            <p:nvPr/>
          </p:nvSpPr>
          <p:spPr bwMode="auto">
            <a:xfrm>
              <a:off x="3209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8" name="Rectangle 651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9" name="Rectangle 652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70" name="Rectangle 653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71" name="Rectangle 654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89" name="Freeform 655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0" name="Freeform 656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1" name="Rectangle 657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2" name="Rectangle 658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3" name="Rectangle 659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4" name="Rectangle 660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5" name="Freeform 661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6" name="Freeform 662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7" name="Rectangle 663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8" name="Rectangle 664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9" name="Rectangle 665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0" name="Rectangle 666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1" name="Freeform 667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2" name="Freeform 668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3" name="Rectangle 669"/>
            <p:cNvSpPr>
              <a:spLocks noChangeArrowheads="1"/>
            </p:cNvSpPr>
            <p:nvPr/>
          </p:nvSpPr>
          <p:spPr bwMode="auto">
            <a:xfrm>
              <a:off x="19460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4" name="Rectangle 670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5" name="Rectangle 671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6" name="Freeform 672"/>
            <p:cNvSpPr>
              <a:spLocks noEditPoints="1"/>
            </p:cNvSpPr>
            <p:nvPr/>
          </p:nvSpPr>
          <p:spPr bwMode="auto">
            <a:xfrm>
              <a:off x="20285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7" name="Rectangle 673"/>
            <p:cNvSpPr>
              <a:spLocks noChangeArrowheads="1"/>
            </p:cNvSpPr>
            <p:nvPr/>
          </p:nvSpPr>
          <p:spPr bwMode="auto">
            <a:xfrm>
              <a:off x="2374494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8" name="Rectangle 674"/>
            <p:cNvSpPr>
              <a:spLocks noChangeArrowheads="1"/>
            </p:cNvSpPr>
            <p:nvPr/>
          </p:nvSpPr>
          <p:spPr bwMode="auto">
            <a:xfrm>
              <a:off x="21300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9" name="Freeform 675"/>
            <p:cNvSpPr>
              <a:spLocks noEditPoints="1"/>
            </p:cNvSpPr>
            <p:nvPr/>
          </p:nvSpPr>
          <p:spPr bwMode="auto">
            <a:xfrm>
              <a:off x="24554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0" name="Rectangle 676"/>
            <p:cNvSpPr>
              <a:spLocks noChangeArrowheads="1"/>
            </p:cNvSpPr>
            <p:nvPr/>
          </p:nvSpPr>
          <p:spPr bwMode="auto">
            <a:xfrm>
              <a:off x="2801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1" name="Rectangle 677"/>
            <p:cNvSpPr>
              <a:spLocks noChangeArrowheads="1"/>
            </p:cNvSpPr>
            <p:nvPr/>
          </p:nvSpPr>
          <p:spPr bwMode="auto">
            <a:xfrm>
              <a:off x="25569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2" name="Freeform 678"/>
            <p:cNvSpPr>
              <a:spLocks noEditPoints="1"/>
            </p:cNvSpPr>
            <p:nvPr/>
          </p:nvSpPr>
          <p:spPr bwMode="auto">
            <a:xfrm>
              <a:off x="28839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3" name="Rectangle 679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4" name="Rectangle 680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5" name="Rectangle 681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6" name="Rectangle 682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7" name="Freeform 683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8" name="Freeform 684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9" name="Rectangle 685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0" name="Rectangle 686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1" name="Rectangle 687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2" name="Rectangle 688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3" name="Freeform 689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4" name="Freeform 690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5" name="Rectangle 691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6" name="Rectangle 692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7" name="Rectangle 693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8" name="Rectangle 694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9" name="Freeform 695"/>
            <p:cNvSpPr>
              <a:spLocks noEditPoints="1"/>
            </p:cNvSpPr>
            <p:nvPr/>
          </p:nvSpPr>
          <p:spPr bwMode="auto">
            <a:xfrm>
              <a:off x="41646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0" name="Rectangle 696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1" name="Rectangle 697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2" name="Rectangle 698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3" name="Rectangle 699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4" name="Freeform 700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5" name="Freeform 701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6" name="Rectangle 702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7" name="Rectangle 703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8" name="Rectangle 704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9" name="Rectangle 705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0" name="Freeform 706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1" name="Freeform 707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2" name="Rectangle 708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3" name="Rectangle 709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4" name="Rectangle 710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5" name="Rectangle 711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6" name="Freeform 712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7" name="Freeform 713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8" name="Rectangle 714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9" name="Rectangle 715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0" name="Rectangle 716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1" name="Rectangle 717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2" name="Freeform 718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3" name="Freeform 719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4" name="Rectangle 720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5" name="Rectangle 721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6" name="Rectangle 722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7" name="Rectangle 723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8" name="Freeform 724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9" name="Freeform 725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0" name="Rectangle 726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1" name="Rectangle 727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2" name="Rectangle 728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3" name="Rectangle 729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4" name="Freeform 730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5" name="Freeform 731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6" name="Rectangle 732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7" name="Rectangle 733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8" name="Rectangle 734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9" name="Rectangle 735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0" name="Freeform 736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1" name="Freeform 737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2" name="Rectangle 738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3" name="Rectangle 739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4" name="Rectangle 740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5" name="Rectangle 741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6" name="Freeform 742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7" name="Freeform 743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8" name="Rectangle 744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9" name="Rectangle 745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0" name="Rectangle 746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1" name="Rectangle 747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2" name="Freeform 748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3" name="Freeform 749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4" name="Rectangle 750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5" name="Rectangle 751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6" name="Rectangle 752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7" name="Rectangle 753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8" name="Freeform 754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9" name="Freeform 755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0" name="Rectangle 756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1" name="Rectangle 757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2" name="Rectangle 758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3" name="Rectangle 759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4" name="Freeform 760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5" name="Freeform 761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6" name="Rectangle 762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7" name="Rectangle 763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8" name="Rectangle 764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9" name="Rectangle 765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0" name="Freeform 766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1" name="Freeform 767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2" name="Rectangle 768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3" name="Rectangle 769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4" name="Rectangle 770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5" name="Rectangle 771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6" name="Freeform 772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7" name="Freeform 773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8" name="Rectangle 774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9" name="Rectangle 775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0" name="Rectangle 776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1" name="Rectangle 777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2" name="Freeform 778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3" name="Freeform 779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4" name="Rectangle 780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5" name="Rectangle 781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6" name="Rectangle 782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7" name="Rectangle 783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8" name="Freeform 784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9" name="Freeform 785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0" name="Rectangle 786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1" name="Rectangle 787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2" name="Rectangle 788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3" name="Rectangle 789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4" name="Freeform 790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5" name="Freeform 791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6" name="Rectangle 792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7" name="Rectangle 793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8" name="Rectangle 794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9" name="Rectangle 795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0" name="Freeform 796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1" name="Freeform 797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2" name="Rectangle 798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3" name="Rectangle 799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4" name="Rectangle 800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5" name="Rectangle 801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6" name="Freeform 802"/>
            <p:cNvSpPr>
              <a:spLocks noEditPoints="1"/>
            </p:cNvSpPr>
            <p:nvPr/>
          </p:nvSpPr>
          <p:spPr bwMode="auto">
            <a:xfrm>
              <a:off x="118536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7" name="Rectangle 803"/>
            <p:cNvSpPr>
              <a:spLocks noChangeArrowheads="1"/>
            </p:cNvSpPr>
            <p:nvPr/>
          </p:nvSpPr>
          <p:spPr bwMode="auto">
            <a:xfrm>
              <a:off x="119536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</p:grpSp>
      <p:grpSp>
        <p:nvGrpSpPr>
          <p:cNvPr id="813" name="组合 812"/>
          <p:cNvGrpSpPr/>
          <p:nvPr/>
        </p:nvGrpSpPr>
        <p:grpSpPr>
          <a:xfrm>
            <a:off x="785943" y="3630953"/>
            <a:ext cx="2720750" cy="2602486"/>
            <a:chOff x="6705600" y="2620762"/>
            <a:chExt cx="3612148" cy="3455138"/>
          </a:xfrm>
        </p:grpSpPr>
        <p:sp>
          <p:nvSpPr>
            <p:cNvPr id="814" name="Rectangle 64"/>
            <p:cNvSpPr>
              <a:spLocks noChangeArrowheads="1"/>
            </p:cNvSpPr>
            <p:nvPr/>
          </p:nvSpPr>
          <p:spPr bwMode="auto">
            <a:xfrm>
              <a:off x="6761382" y="3529558"/>
              <a:ext cx="1357345" cy="18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15" name="Rectangle 120"/>
            <p:cNvSpPr>
              <a:spLocks noChangeArrowheads="1"/>
            </p:cNvSpPr>
            <p:nvPr/>
          </p:nvSpPr>
          <p:spPr bwMode="auto">
            <a:xfrm>
              <a:off x="6761382" y="5409613"/>
              <a:ext cx="38427" cy="17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16" name="Oval 122"/>
            <p:cNvSpPr>
              <a:spLocks noChangeArrowheads="1"/>
            </p:cNvSpPr>
            <p:nvPr/>
          </p:nvSpPr>
          <p:spPr bwMode="auto">
            <a:xfrm>
              <a:off x="7682392" y="5783174"/>
              <a:ext cx="1894085" cy="292726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17" name="Freeform 123"/>
            <p:cNvSpPr/>
            <p:nvPr/>
          </p:nvSpPr>
          <p:spPr bwMode="auto">
            <a:xfrm>
              <a:off x="7974934" y="5534542"/>
              <a:ext cx="143792" cy="422553"/>
            </a:xfrm>
            <a:custGeom>
              <a:avLst/>
              <a:gdLst>
                <a:gd name="T0" fmla="*/ 85 w 116"/>
                <a:gd name="T1" fmla="*/ 345 h 345"/>
                <a:gd name="T2" fmla="*/ 33 w 116"/>
                <a:gd name="T3" fmla="*/ 345 h 345"/>
                <a:gd name="T4" fmla="*/ 0 w 116"/>
                <a:gd name="T5" fmla="*/ 0 h 345"/>
                <a:gd name="T6" fmla="*/ 116 w 116"/>
                <a:gd name="T7" fmla="*/ 0 h 345"/>
                <a:gd name="T8" fmla="*/ 85 w 116"/>
                <a:gd name="T9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345">
                  <a:moveTo>
                    <a:pt x="85" y="345"/>
                  </a:moveTo>
                  <a:lnTo>
                    <a:pt x="33" y="345"/>
                  </a:lnTo>
                  <a:lnTo>
                    <a:pt x="0" y="0"/>
                  </a:lnTo>
                  <a:lnTo>
                    <a:pt x="116" y="0"/>
                  </a:lnTo>
                  <a:lnTo>
                    <a:pt x="85" y="345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18" name="Freeform 124"/>
            <p:cNvSpPr/>
            <p:nvPr/>
          </p:nvSpPr>
          <p:spPr bwMode="auto">
            <a:xfrm>
              <a:off x="9130226" y="5534542"/>
              <a:ext cx="141313" cy="422553"/>
            </a:xfrm>
            <a:custGeom>
              <a:avLst/>
              <a:gdLst>
                <a:gd name="T0" fmla="*/ 83 w 114"/>
                <a:gd name="T1" fmla="*/ 345 h 345"/>
                <a:gd name="T2" fmla="*/ 31 w 114"/>
                <a:gd name="T3" fmla="*/ 345 h 345"/>
                <a:gd name="T4" fmla="*/ 0 w 114"/>
                <a:gd name="T5" fmla="*/ 0 h 345"/>
                <a:gd name="T6" fmla="*/ 114 w 114"/>
                <a:gd name="T7" fmla="*/ 0 h 345"/>
                <a:gd name="T8" fmla="*/ 83 w 114"/>
                <a:gd name="T9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345">
                  <a:moveTo>
                    <a:pt x="83" y="345"/>
                  </a:moveTo>
                  <a:lnTo>
                    <a:pt x="31" y="345"/>
                  </a:lnTo>
                  <a:lnTo>
                    <a:pt x="0" y="0"/>
                  </a:lnTo>
                  <a:lnTo>
                    <a:pt x="114" y="0"/>
                  </a:lnTo>
                  <a:lnTo>
                    <a:pt x="83" y="345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19" name="Freeform 125"/>
            <p:cNvSpPr/>
            <p:nvPr/>
          </p:nvSpPr>
          <p:spPr bwMode="auto">
            <a:xfrm>
              <a:off x="7605538" y="4063567"/>
              <a:ext cx="1970939" cy="1644896"/>
            </a:xfrm>
            <a:custGeom>
              <a:avLst/>
              <a:gdLst>
                <a:gd name="T0" fmla="*/ 119 w 672"/>
                <a:gd name="T1" fmla="*/ 217 h 568"/>
                <a:gd name="T2" fmla="*/ 98 w 672"/>
                <a:gd name="T3" fmla="*/ 101 h 568"/>
                <a:gd name="T4" fmla="*/ 121 w 672"/>
                <a:gd name="T5" fmla="*/ 48 h 568"/>
                <a:gd name="T6" fmla="*/ 191 w 672"/>
                <a:gd name="T7" fmla="*/ 36 h 568"/>
                <a:gd name="T8" fmla="*/ 478 w 672"/>
                <a:gd name="T9" fmla="*/ 9 h 568"/>
                <a:gd name="T10" fmla="*/ 549 w 672"/>
                <a:gd name="T11" fmla="*/ 20 h 568"/>
                <a:gd name="T12" fmla="*/ 589 w 672"/>
                <a:gd name="T13" fmla="*/ 88 h 568"/>
                <a:gd name="T14" fmla="*/ 557 w 672"/>
                <a:gd name="T15" fmla="*/ 231 h 568"/>
                <a:gd name="T16" fmla="*/ 616 w 672"/>
                <a:gd name="T17" fmla="*/ 229 h 568"/>
                <a:gd name="T18" fmla="*/ 669 w 672"/>
                <a:gd name="T19" fmla="*/ 294 h 568"/>
                <a:gd name="T20" fmla="*/ 656 w 672"/>
                <a:gd name="T21" fmla="*/ 405 h 568"/>
                <a:gd name="T22" fmla="*/ 613 w 672"/>
                <a:gd name="T23" fmla="*/ 540 h 568"/>
                <a:gd name="T24" fmla="*/ 573 w 672"/>
                <a:gd name="T25" fmla="*/ 566 h 568"/>
                <a:gd name="T26" fmla="*/ 532 w 672"/>
                <a:gd name="T27" fmla="*/ 565 h 568"/>
                <a:gd name="T28" fmla="*/ 141 w 672"/>
                <a:gd name="T29" fmla="*/ 567 h 568"/>
                <a:gd name="T30" fmla="*/ 89 w 672"/>
                <a:gd name="T31" fmla="*/ 545 h 568"/>
                <a:gd name="T32" fmla="*/ 55 w 672"/>
                <a:gd name="T33" fmla="*/ 454 h 568"/>
                <a:gd name="T34" fmla="*/ 6 w 672"/>
                <a:gd name="T35" fmla="*/ 314 h 568"/>
                <a:gd name="T36" fmla="*/ 6 w 672"/>
                <a:gd name="T37" fmla="*/ 271 h 568"/>
                <a:gd name="T38" fmla="*/ 38 w 672"/>
                <a:gd name="T39" fmla="*/ 232 h 568"/>
                <a:gd name="T40" fmla="*/ 119 w 672"/>
                <a:gd name="T41" fmla="*/ 21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2" h="568">
                  <a:moveTo>
                    <a:pt x="119" y="217"/>
                  </a:moveTo>
                  <a:cubicBezTo>
                    <a:pt x="98" y="101"/>
                    <a:pt x="98" y="101"/>
                    <a:pt x="98" y="101"/>
                  </a:cubicBezTo>
                  <a:cubicBezTo>
                    <a:pt x="98" y="101"/>
                    <a:pt x="94" y="62"/>
                    <a:pt x="121" y="48"/>
                  </a:cubicBezTo>
                  <a:cubicBezTo>
                    <a:pt x="148" y="33"/>
                    <a:pt x="191" y="36"/>
                    <a:pt x="191" y="36"/>
                  </a:cubicBezTo>
                  <a:cubicBezTo>
                    <a:pt x="478" y="9"/>
                    <a:pt x="478" y="9"/>
                    <a:pt x="478" y="9"/>
                  </a:cubicBezTo>
                  <a:cubicBezTo>
                    <a:pt x="478" y="9"/>
                    <a:pt x="518" y="0"/>
                    <a:pt x="549" y="20"/>
                  </a:cubicBezTo>
                  <a:cubicBezTo>
                    <a:pt x="580" y="40"/>
                    <a:pt x="593" y="54"/>
                    <a:pt x="589" y="88"/>
                  </a:cubicBezTo>
                  <a:cubicBezTo>
                    <a:pt x="585" y="122"/>
                    <a:pt x="557" y="231"/>
                    <a:pt x="557" y="231"/>
                  </a:cubicBezTo>
                  <a:cubicBezTo>
                    <a:pt x="557" y="231"/>
                    <a:pt x="579" y="216"/>
                    <a:pt x="616" y="229"/>
                  </a:cubicBezTo>
                  <a:cubicBezTo>
                    <a:pt x="652" y="242"/>
                    <a:pt x="665" y="271"/>
                    <a:pt x="669" y="294"/>
                  </a:cubicBezTo>
                  <a:cubicBezTo>
                    <a:pt x="672" y="317"/>
                    <a:pt x="668" y="360"/>
                    <a:pt x="656" y="405"/>
                  </a:cubicBezTo>
                  <a:cubicBezTo>
                    <a:pt x="644" y="449"/>
                    <a:pt x="618" y="536"/>
                    <a:pt x="613" y="540"/>
                  </a:cubicBezTo>
                  <a:cubicBezTo>
                    <a:pt x="608" y="544"/>
                    <a:pt x="599" y="564"/>
                    <a:pt x="573" y="566"/>
                  </a:cubicBezTo>
                  <a:cubicBezTo>
                    <a:pt x="532" y="565"/>
                    <a:pt x="532" y="565"/>
                    <a:pt x="532" y="565"/>
                  </a:cubicBezTo>
                  <a:cubicBezTo>
                    <a:pt x="141" y="567"/>
                    <a:pt x="141" y="567"/>
                    <a:pt x="141" y="567"/>
                  </a:cubicBezTo>
                  <a:cubicBezTo>
                    <a:pt x="141" y="567"/>
                    <a:pt x="108" y="568"/>
                    <a:pt x="89" y="545"/>
                  </a:cubicBezTo>
                  <a:cubicBezTo>
                    <a:pt x="71" y="523"/>
                    <a:pt x="55" y="454"/>
                    <a:pt x="55" y="454"/>
                  </a:cubicBezTo>
                  <a:cubicBezTo>
                    <a:pt x="6" y="314"/>
                    <a:pt x="6" y="314"/>
                    <a:pt x="6" y="314"/>
                  </a:cubicBezTo>
                  <a:cubicBezTo>
                    <a:pt x="6" y="314"/>
                    <a:pt x="0" y="292"/>
                    <a:pt x="6" y="271"/>
                  </a:cubicBezTo>
                  <a:cubicBezTo>
                    <a:pt x="12" y="250"/>
                    <a:pt x="25" y="237"/>
                    <a:pt x="38" y="232"/>
                  </a:cubicBezTo>
                  <a:cubicBezTo>
                    <a:pt x="51" y="227"/>
                    <a:pt x="102" y="216"/>
                    <a:pt x="119" y="217"/>
                  </a:cubicBezTo>
                </a:path>
              </a:pathLst>
            </a:custGeom>
            <a:solidFill>
              <a:srgbClr val="EDB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0" name="Freeform 126"/>
            <p:cNvSpPr/>
            <p:nvPr/>
          </p:nvSpPr>
          <p:spPr bwMode="auto">
            <a:xfrm>
              <a:off x="7886924" y="4074591"/>
              <a:ext cx="1455272" cy="660163"/>
            </a:xfrm>
            <a:custGeom>
              <a:avLst/>
              <a:gdLst>
                <a:gd name="T0" fmla="*/ 462 w 496"/>
                <a:gd name="T1" fmla="*/ 228 h 228"/>
                <a:gd name="T2" fmla="*/ 460 w 496"/>
                <a:gd name="T3" fmla="*/ 224 h 228"/>
                <a:gd name="T4" fmla="*/ 490 w 496"/>
                <a:gd name="T5" fmla="*/ 85 h 228"/>
                <a:gd name="T6" fmla="*/ 491 w 496"/>
                <a:gd name="T7" fmla="*/ 77 h 228"/>
                <a:gd name="T8" fmla="*/ 465 w 496"/>
                <a:gd name="T9" fmla="*/ 26 h 228"/>
                <a:gd name="T10" fmla="*/ 423 w 496"/>
                <a:gd name="T11" fmla="*/ 8 h 228"/>
                <a:gd name="T12" fmla="*/ 410 w 496"/>
                <a:gd name="T13" fmla="*/ 6 h 228"/>
                <a:gd name="T14" fmla="*/ 51 w 496"/>
                <a:gd name="T15" fmla="*/ 39 h 228"/>
                <a:gd name="T16" fmla="*/ 13 w 496"/>
                <a:gd name="T17" fmla="*/ 60 h 228"/>
                <a:gd name="T18" fmla="*/ 6 w 496"/>
                <a:gd name="T19" fmla="*/ 89 h 228"/>
                <a:gd name="T20" fmla="*/ 6 w 496"/>
                <a:gd name="T21" fmla="*/ 95 h 228"/>
                <a:gd name="T22" fmla="*/ 27 w 496"/>
                <a:gd name="T23" fmla="*/ 214 h 228"/>
                <a:gd name="T24" fmla="*/ 25 w 496"/>
                <a:gd name="T25" fmla="*/ 217 h 228"/>
                <a:gd name="T26" fmla="*/ 22 w 496"/>
                <a:gd name="T27" fmla="*/ 215 h 228"/>
                <a:gd name="T28" fmla="*/ 1 w 496"/>
                <a:gd name="T29" fmla="*/ 96 h 228"/>
                <a:gd name="T30" fmla="*/ 0 w 496"/>
                <a:gd name="T31" fmla="*/ 89 h 228"/>
                <a:gd name="T32" fmla="*/ 8 w 496"/>
                <a:gd name="T33" fmla="*/ 58 h 228"/>
                <a:gd name="T34" fmla="*/ 50 w 496"/>
                <a:gd name="T35" fmla="*/ 34 h 228"/>
                <a:gd name="T36" fmla="*/ 251 w 496"/>
                <a:gd name="T37" fmla="*/ 15 h 228"/>
                <a:gd name="T38" fmla="*/ 410 w 496"/>
                <a:gd name="T39" fmla="*/ 0 h 228"/>
                <a:gd name="T40" fmla="*/ 411 w 496"/>
                <a:gd name="T41" fmla="*/ 0 h 228"/>
                <a:gd name="T42" fmla="*/ 453 w 496"/>
                <a:gd name="T43" fmla="*/ 12 h 228"/>
                <a:gd name="T44" fmla="*/ 496 w 496"/>
                <a:gd name="T45" fmla="*/ 77 h 228"/>
                <a:gd name="T46" fmla="*/ 496 w 496"/>
                <a:gd name="T47" fmla="*/ 86 h 228"/>
                <a:gd name="T48" fmla="*/ 495 w 496"/>
                <a:gd name="T49" fmla="*/ 86 h 228"/>
                <a:gd name="T50" fmla="*/ 465 w 496"/>
                <a:gd name="T51" fmla="*/ 226 h 228"/>
                <a:gd name="T52" fmla="*/ 463 w 496"/>
                <a:gd name="T53" fmla="*/ 228 h 228"/>
                <a:gd name="T54" fmla="*/ 462 w 496"/>
                <a:gd name="T5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6" h="228">
                  <a:moveTo>
                    <a:pt x="462" y="228"/>
                  </a:moveTo>
                  <a:cubicBezTo>
                    <a:pt x="460" y="227"/>
                    <a:pt x="460" y="226"/>
                    <a:pt x="460" y="224"/>
                  </a:cubicBezTo>
                  <a:cubicBezTo>
                    <a:pt x="490" y="85"/>
                    <a:pt x="490" y="85"/>
                    <a:pt x="490" y="85"/>
                  </a:cubicBezTo>
                  <a:cubicBezTo>
                    <a:pt x="490" y="82"/>
                    <a:pt x="491" y="79"/>
                    <a:pt x="491" y="77"/>
                  </a:cubicBezTo>
                  <a:cubicBezTo>
                    <a:pt x="490" y="53"/>
                    <a:pt x="479" y="37"/>
                    <a:pt x="465" y="26"/>
                  </a:cubicBezTo>
                  <a:cubicBezTo>
                    <a:pt x="451" y="16"/>
                    <a:pt x="434" y="10"/>
                    <a:pt x="423" y="8"/>
                  </a:cubicBezTo>
                  <a:cubicBezTo>
                    <a:pt x="416" y="6"/>
                    <a:pt x="411" y="6"/>
                    <a:pt x="410" y="6"/>
                  </a:cubicBezTo>
                  <a:cubicBezTo>
                    <a:pt x="401" y="7"/>
                    <a:pt x="105" y="35"/>
                    <a:pt x="51" y="39"/>
                  </a:cubicBezTo>
                  <a:cubicBezTo>
                    <a:pt x="30" y="41"/>
                    <a:pt x="19" y="50"/>
                    <a:pt x="13" y="60"/>
                  </a:cubicBezTo>
                  <a:cubicBezTo>
                    <a:pt x="7" y="71"/>
                    <a:pt x="6" y="82"/>
                    <a:pt x="6" y="89"/>
                  </a:cubicBezTo>
                  <a:cubicBezTo>
                    <a:pt x="6" y="93"/>
                    <a:pt x="6" y="95"/>
                    <a:pt x="6" y="95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7" y="215"/>
                    <a:pt x="26" y="217"/>
                    <a:pt x="25" y="217"/>
                  </a:cubicBezTo>
                  <a:cubicBezTo>
                    <a:pt x="23" y="217"/>
                    <a:pt x="22" y="216"/>
                    <a:pt x="22" y="215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1" y="96"/>
                    <a:pt x="0" y="93"/>
                    <a:pt x="0" y="89"/>
                  </a:cubicBezTo>
                  <a:cubicBezTo>
                    <a:pt x="0" y="82"/>
                    <a:pt x="1" y="69"/>
                    <a:pt x="8" y="58"/>
                  </a:cubicBezTo>
                  <a:cubicBezTo>
                    <a:pt x="15" y="46"/>
                    <a:pt x="28" y="36"/>
                    <a:pt x="50" y="34"/>
                  </a:cubicBezTo>
                  <a:cubicBezTo>
                    <a:pt x="78" y="32"/>
                    <a:pt x="168" y="23"/>
                    <a:pt x="251" y="15"/>
                  </a:cubicBezTo>
                  <a:cubicBezTo>
                    <a:pt x="334" y="7"/>
                    <a:pt x="410" y="0"/>
                    <a:pt x="410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1" y="0"/>
                    <a:pt x="432" y="2"/>
                    <a:pt x="453" y="12"/>
                  </a:cubicBezTo>
                  <a:cubicBezTo>
                    <a:pt x="474" y="23"/>
                    <a:pt x="496" y="42"/>
                    <a:pt x="496" y="77"/>
                  </a:cubicBezTo>
                  <a:cubicBezTo>
                    <a:pt x="496" y="80"/>
                    <a:pt x="496" y="83"/>
                    <a:pt x="496" y="86"/>
                  </a:cubicBezTo>
                  <a:cubicBezTo>
                    <a:pt x="495" y="86"/>
                    <a:pt x="495" y="86"/>
                    <a:pt x="495" y="86"/>
                  </a:cubicBezTo>
                  <a:cubicBezTo>
                    <a:pt x="465" y="226"/>
                    <a:pt x="465" y="226"/>
                    <a:pt x="465" y="226"/>
                  </a:cubicBezTo>
                  <a:cubicBezTo>
                    <a:pt x="465" y="227"/>
                    <a:pt x="464" y="228"/>
                    <a:pt x="463" y="228"/>
                  </a:cubicBezTo>
                  <a:cubicBezTo>
                    <a:pt x="462" y="228"/>
                    <a:pt x="462" y="228"/>
                    <a:pt x="462" y="228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1" name="Freeform 127"/>
            <p:cNvSpPr>
              <a:spLocks noEditPoints="1"/>
            </p:cNvSpPr>
            <p:nvPr/>
          </p:nvSpPr>
          <p:spPr bwMode="auto">
            <a:xfrm>
              <a:off x="7608017" y="4685761"/>
              <a:ext cx="1970939" cy="1027601"/>
            </a:xfrm>
            <a:custGeom>
              <a:avLst/>
              <a:gdLst>
                <a:gd name="T0" fmla="*/ 73 w 672"/>
                <a:gd name="T1" fmla="*/ 310 h 355"/>
                <a:gd name="T2" fmla="*/ 1 w 672"/>
                <a:gd name="T3" fmla="*/ 90 h 355"/>
                <a:gd name="T4" fmla="*/ 1 w 672"/>
                <a:gd name="T5" fmla="*/ 90 h 355"/>
                <a:gd name="T6" fmla="*/ 0 w 672"/>
                <a:gd name="T7" fmla="*/ 79 h 355"/>
                <a:gd name="T8" fmla="*/ 53 w 672"/>
                <a:gd name="T9" fmla="*/ 9 h 355"/>
                <a:gd name="T10" fmla="*/ 109 w 672"/>
                <a:gd name="T11" fmla="*/ 0 h 355"/>
                <a:gd name="T12" fmla="*/ 176 w 672"/>
                <a:gd name="T13" fmla="*/ 51 h 355"/>
                <a:gd name="T14" fmla="*/ 176 w 672"/>
                <a:gd name="T15" fmla="*/ 51 h 355"/>
                <a:gd name="T16" fmla="*/ 200 w 672"/>
                <a:gd name="T17" fmla="*/ 174 h 355"/>
                <a:gd name="T18" fmla="*/ 476 w 672"/>
                <a:gd name="T19" fmla="*/ 176 h 355"/>
                <a:gd name="T20" fmla="*/ 500 w 672"/>
                <a:gd name="T21" fmla="*/ 93 h 355"/>
                <a:gd name="T22" fmla="*/ 580 w 672"/>
                <a:gd name="T23" fmla="*/ 7 h 355"/>
                <a:gd name="T24" fmla="*/ 650 w 672"/>
                <a:gd name="T25" fmla="*/ 35 h 355"/>
                <a:gd name="T26" fmla="*/ 672 w 672"/>
                <a:gd name="T27" fmla="*/ 102 h 355"/>
                <a:gd name="T28" fmla="*/ 670 w 672"/>
                <a:gd name="T29" fmla="*/ 122 h 355"/>
                <a:gd name="T30" fmla="*/ 623 w 672"/>
                <a:gd name="T31" fmla="*/ 302 h 355"/>
                <a:gd name="T32" fmla="*/ 613 w 672"/>
                <a:gd name="T33" fmla="*/ 328 h 355"/>
                <a:gd name="T34" fmla="*/ 555 w 672"/>
                <a:gd name="T35" fmla="*/ 354 h 355"/>
                <a:gd name="T36" fmla="*/ 158 w 672"/>
                <a:gd name="T37" fmla="*/ 354 h 355"/>
                <a:gd name="T38" fmla="*/ 149 w 672"/>
                <a:gd name="T39" fmla="*/ 355 h 355"/>
                <a:gd name="T40" fmla="*/ 73 w 672"/>
                <a:gd name="T41" fmla="*/ 310 h 355"/>
                <a:gd name="T42" fmla="*/ 36 w 672"/>
                <a:gd name="T43" fmla="*/ 180 h 355"/>
                <a:gd name="T44" fmla="*/ 78 w 672"/>
                <a:gd name="T45" fmla="*/ 308 h 355"/>
                <a:gd name="T46" fmla="*/ 149 w 672"/>
                <a:gd name="T47" fmla="*/ 349 h 355"/>
                <a:gd name="T48" fmla="*/ 158 w 672"/>
                <a:gd name="T49" fmla="*/ 349 h 355"/>
                <a:gd name="T50" fmla="*/ 158 w 672"/>
                <a:gd name="T51" fmla="*/ 349 h 355"/>
                <a:gd name="T52" fmla="*/ 334 w 672"/>
                <a:gd name="T53" fmla="*/ 349 h 355"/>
                <a:gd name="T54" fmla="*/ 555 w 672"/>
                <a:gd name="T55" fmla="*/ 349 h 355"/>
                <a:gd name="T56" fmla="*/ 616 w 672"/>
                <a:gd name="T57" fmla="*/ 309 h 355"/>
                <a:gd name="T58" fmla="*/ 618 w 672"/>
                <a:gd name="T59" fmla="*/ 301 h 355"/>
                <a:gd name="T60" fmla="*/ 618 w 672"/>
                <a:gd name="T61" fmla="*/ 301 h 355"/>
                <a:gd name="T62" fmla="*/ 639 w 672"/>
                <a:gd name="T63" fmla="*/ 233 h 355"/>
                <a:gd name="T64" fmla="*/ 665 w 672"/>
                <a:gd name="T65" fmla="*/ 121 h 355"/>
                <a:gd name="T66" fmla="*/ 666 w 672"/>
                <a:gd name="T67" fmla="*/ 102 h 355"/>
                <a:gd name="T68" fmla="*/ 580 w 672"/>
                <a:gd name="T69" fmla="*/ 12 h 355"/>
                <a:gd name="T70" fmla="*/ 520 w 672"/>
                <a:gd name="T71" fmla="*/ 64 h 355"/>
                <a:gd name="T72" fmla="*/ 487 w 672"/>
                <a:gd name="T73" fmla="*/ 153 h 355"/>
                <a:gd name="T74" fmla="*/ 481 w 672"/>
                <a:gd name="T75" fmla="*/ 180 h 355"/>
                <a:gd name="T76" fmla="*/ 478 w 672"/>
                <a:gd name="T77" fmla="*/ 182 h 355"/>
                <a:gd name="T78" fmla="*/ 198 w 672"/>
                <a:gd name="T79" fmla="*/ 180 h 355"/>
                <a:gd name="T80" fmla="*/ 195 w 672"/>
                <a:gd name="T81" fmla="*/ 178 h 355"/>
                <a:gd name="T82" fmla="*/ 171 w 672"/>
                <a:gd name="T83" fmla="*/ 53 h 355"/>
                <a:gd name="T84" fmla="*/ 109 w 672"/>
                <a:gd name="T85" fmla="*/ 5 h 355"/>
                <a:gd name="T86" fmla="*/ 54 w 672"/>
                <a:gd name="T87" fmla="*/ 14 h 355"/>
                <a:gd name="T88" fmla="*/ 5 w 672"/>
                <a:gd name="T89" fmla="*/ 79 h 355"/>
                <a:gd name="T90" fmla="*/ 6 w 672"/>
                <a:gd name="T91" fmla="*/ 89 h 355"/>
                <a:gd name="T92" fmla="*/ 36 w 672"/>
                <a:gd name="T93" fmla="*/ 180 h 355"/>
                <a:gd name="T94" fmla="*/ 478 w 672"/>
                <a:gd name="T95" fmla="*/ 179 h 355"/>
                <a:gd name="T96" fmla="*/ 478 w 672"/>
                <a:gd name="T97" fmla="*/ 176 h 355"/>
                <a:gd name="T98" fmla="*/ 478 w 672"/>
                <a:gd name="T99" fmla="*/ 179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2" h="355">
                  <a:moveTo>
                    <a:pt x="73" y="310"/>
                  </a:moveTo>
                  <a:cubicBezTo>
                    <a:pt x="56" y="260"/>
                    <a:pt x="1" y="90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0" y="86"/>
                    <a:pt x="0" y="79"/>
                  </a:cubicBezTo>
                  <a:cubicBezTo>
                    <a:pt x="0" y="61"/>
                    <a:pt x="6" y="21"/>
                    <a:pt x="53" y="9"/>
                  </a:cubicBezTo>
                  <a:cubicBezTo>
                    <a:pt x="74" y="4"/>
                    <a:pt x="92" y="0"/>
                    <a:pt x="109" y="0"/>
                  </a:cubicBezTo>
                  <a:cubicBezTo>
                    <a:pt x="138" y="0"/>
                    <a:pt x="160" y="13"/>
                    <a:pt x="176" y="51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200" y="174"/>
                    <a:pt x="200" y="174"/>
                    <a:pt x="200" y="174"/>
                  </a:cubicBezTo>
                  <a:cubicBezTo>
                    <a:pt x="476" y="176"/>
                    <a:pt x="476" y="176"/>
                    <a:pt x="476" y="176"/>
                  </a:cubicBezTo>
                  <a:cubicBezTo>
                    <a:pt x="478" y="167"/>
                    <a:pt x="486" y="130"/>
                    <a:pt x="500" y="93"/>
                  </a:cubicBezTo>
                  <a:cubicBezTo>
                    <a:pt x="517" y="51"/>
                    <a:pt x="543" y="7"/>
                    <a:pt x="580" y="7"/>
                  </a:cubicBezTo>
                  <a:cubicBezTo>
                    <a:pt x="612" y="7"/>
                    <a:pt x="635" y="17"/>
                    <a:pt x="650" y="35"/>
                  </a:cubicBezTo>
                  <a:cubicBezTo>
                    <a:pt x="665" y="52"/>
                    <a:pt x="672" y="76"/>
                    <a:pt x="672" y="102"/>
                  </a:cubicBezTo>
                  <a:cubicBezTo>
                    <a:pt x="672" y="108"/>
                    <a:pt x="671" y="115"/>
                    <a:pt x="670" y="122"/>
                  </a:cubicBezTo>
                  <a:cubicBezTo>
                    <a:pt x="663" y="181"/>
                    <a:pt x="625" y="296"/>
                    <a:pt x="623" y="302"/>
                  </a:cubicBezTo>
                  <a:cubicBezTo>
                    <a:pt x="623" y="304"/>
                    <a:pt x="621" y="316"/>
                    <a:pt x="613" y="328"/>
                  </a:cubicBezTo>
                  <a:cubicBezTo>
                    <a:pt x="603" y="341"/>
                    <a:pt x="586" y="354"/>
                    <a:pt x="555" y="354"/>
                  </a:cubicBezTo>
                  <a:cubicBezTo>
                    <a:pt x="496" y="354"/>
                    <a:pt x="167" y="354"/>
                    <a:pt x="158" y="354"/>
                  </a:cubicBezTo>
                  <a:cubicBezTo>
                    <a:pt x="158" y="354"/>
                    <a:pt x="154" y="355"/>
                    <a:pt x="149" y="355"/>
                  </a:cubicBezTo>
                  <a:cubicBezTo>
                    <a:pt x="130" y="355"/>
                    <a:pt x="87" y="350"/>
                    <a:pt x="73" y="310"/>
                  </a:cubicBezTo>
                  <a:moveTo>
                    <a:pt x="36" y="180"/>
                  </a:moveTo>
                  <a:cubicBezTo>
                    <a:pt x="52" y="228"/>
                    <a:pt x="70" y="283"/>
                    <a:pt x="78" y="308"/>
                  </a:cubicBezTo>
                  <a:cubicBezTo>
                    <a:pt x="91" y="345"/>
                    <a:pt x="131" y="349"/>
                    <a:pt x="149" y="349"/>
                  </a:cubicBezTo>
                  <a:cubicBezTo>
                    <a:pt x="155" y="349"/>
                    <a:pt x="158" y="349"/>
                    <a:pt x="158" y="349"/>
                  </a:cubicBezTo>
                  <a:cubicBezTo>
                    <a:pt x="158" y="349"/>
                    <a:pt x="158" y="349"/>
                    <a:pt x="158" y="349"/>
                  </a:cubicBezTo>
                  <a:cubicBezTo>
                    <a:pt x="158" y="349"/>
                    <a:pt x="242" y="349"/>
                    <a:pt x="334" y="349"/>
                  </a:cubicBezTo>
                  <a:cubicBezTo>
                    <a:pt x="426" y="349"/>
                    <a:pt x="525" y="349"/>
                    <a:pt x="555" y="349"/>
                  </a:cubicBezTo>
                  <a:cubicBezTo>
                    <a:pt x="599" y="349"/>
                    <a:pt x="612" y="322"/>
                    <a:pt x="616" y="309"/>
                  </a:cubicBezTo>
                  <a:cubicBezTo>
                    <a:pt x="617" y="304"/>
                    <a:pt x="618" y="301"/>
                    <a:pt x="618" y="301"/>
                  </a:cubicBezTo>
                  <a:cubicBezTo>
                    <a:pt x="618" y="301"/>
                    <a:pt x="618" y="301"/>
                    <a:pt x="618" y="301"/>
                  </a:cubicBezTo>
                  <a:cubicBezTo>
                    <a:pt x="618" y="301"/>
                    <a:pt x="628" y="271"/>
                    <a:pt x="639" y="233"/>
                  </a:cubicBezTo>
                  <a:cubicBezTo>
                    <a:pt x="649" y="196"/>
                    <a:pt x="661" y="151"/>
                    <a:pt x="665" y="121"/>
                  </a:cubicBezTo>
                  <a:cubicBezTo>
                    <a:pt x="666" y="115"/>
                    <a:pt x="666" y="108"/>
                    <a:pt x="666" y="102"/>
                  </a:cubicBezTo>
                  <a:cubicBezTo>
                    <a:pt x="666" y="51"/>
                    <a:pt x="641" y="12"/>
                    <a:pt x="580" y="12"/>
                  </a:cubicBezTo>
                  <a:cubicBezTo>
                    <a:pt x="556" y="12"/>
                    <a:pt x="535" y="35"/>
                    <a:pt x="520" y="64"/>
                  </a:cubicBezTo>
                  <a:cubicBezTo>
                    <a:pt x="504" y="94"/>
                    <a:pt x="493" y="130"/>
                    <a:pt x="487" y="153"/>
                  </a:cubicBezTo>
                  <a:cubicBezTo>
                    <a:pt x="483" y="169"/>
                    <a:pt x="481" y="180"/>
                    <a:pt x="481" y="180"/>
                  </a:cubicBezTo>
                  <a:cubicBezTo>
                    <a:pt x="480" y="181"/>
                    <a:pt x="479" y="182"/>
                    <a:pt x="478" y="182"/>
                  </a:cubicBezTo>
                  <a:cubicBezTo>
                    <a:pt x="198" y="180"/>
                    <a:pt x="198" y="180"/>
                    <a:pt x="198" y="180"/>
                  </a:cubicBezTo>
                  <a:cubicBezTo>
                    <a:pt x="197" y="180"/>
                    <a:pt x="196" y="179"/>
                    <a:pt x="195" y="178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55" y="16"/>
                    <a:pt x="136" y="6"/>
                    <a:pt x="109" y="5"/>
                  </a:cubicBezTo>
                  <a:cubicBezTo>
                    <a:pt x="93" y="5"/>
                    <a:pt x="75" y="9"/>
                    <a:pt x="54" y="14"/>
                  </a:cubicBezTo>
                  <a:cubicBezTo>
                    <a:pt x="11" y="25"/>
                    <a:pt x="6" y="61"/>
                    <a:pt x="5" y="79"/>
                  </a:cubicBezTo>
                  <a:cubicBezTo>
                    <a:pt x="5" y="84"/>
                    <a:pt x="6" y="88"/>
                    <a:pt x="6" y="89"/>
                  </a:cubicBezTo>
                  <a:cubicBezTo>
                    <a:pt x="7" y="92"/>
                    <a:pt x="20" y="133"/>
                    <a:pt x="36" y="180"/>
                  </a:cubicBezTo>
                  <a:moveTo>
                    <a:pt x="478" y="179"/>
                  </a:moveTo>
                  <a:cubicBezTo>
                    <a:pt x="478" y="176"/>
                    <a:pt x="478" y="176"/>
                    <a:pt x="478" y="176"/>
                  </a:cubicBezTo>
                  <a:cubicBezTo>
                    <a:pt x="478" y="179"/>
                    <a:pt x="478" y="179"/>
                    <a:pt x="478" y="179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2" name="Freeform 128"/>
            <p:cNvSpPr/>
            <p:nvPr/>
          </p:nvSpPr>
          <p:spPr bwMode="auto">
            <a:xfrm>
              <a:off x="8163351" y="5105865"/>
              <a:ext cx="876386" cy="17147"/>
            </a:xfrm>
            <a:custGeom>
              <a:avLst/>
              <a:gdLst>
                <a:gd name="T0" fmla="*/ 3 w 299"/>
                <a:gd name="T1" fmla="*/ 6 h 6"/>
                <a:gd name="T2" fmla="*/ 0 w 299"/>
                <a:gd name="T3" fmla="*/ 3 h 6"/>
                <a:gd name="T4" fmla="*/ 3 w 299"/>
                <a:gd name="T5" fmla="*/ 0 h 6"/>
                <a:gd name="T6" fmla="*/ 296 w 299"/>
                <a:gd name="T7" fmla="*/ 0 h 6"/>
                <a:gd name="T8" fmla="*/ 299 w 299"/>
                <a:gd name="T9" fmla="*/ 3 h 6"/>
                <a:gd name="T10" fmla="*/ 296 w 299"/>
                <a:gd name="T11" fmla="*/ 6 h 6"/>
                <a:gd name="T12" fmla="*/ 3 w 299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9" h="6">
                  <a:moveTo>
                    <a:pt x="3" y="6"/>
                  </a:move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98" y="0"/>
                    <a:pt x="299" y="1"/>
                    <a:pt x="299" y="3"/>
                  </a:cubicBezTo>
                  <a:cubicBezTo>
                    <a:pt x="299" y="4"/>
                    <a:pt x="298" y="6"/>
                    <a:pt x="296" y="6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3" name="Freeform 129"/>
            <p:cNvSpPr/>
            <p:nvPr/>
          </p:nvSpPr>
          <p:spPr bwMode="auto">
            <a:xfrm>
              <a:off x="9831831" y="4053769"/>
              <a:ext cx="137594" cy="1315426"/>
            </a:xfrm>
            <a:custGeom>
              <a:avLst/>
              <a:gdLst>
                <a:gd name="T0" fmla="*/ 40 w 47"/>
                <a:gd name="T1" fmla="*/ 0 h 454"/>
                <a:gd name="T2" fmla="*/ 23 w 47"/>
                <a:gd name="T3" fmla="*/ 195 h 454"/>
                <a:gd name="T4" fmla="*/ 37 w 47"/>
                <a:gd name="T5" fmla="*/ 394 h 454"/>
                <a:gd name="T6" fmla="*/ 0 w 47"/>
                <a:gd name="T7" fmla="*/ 420 h 454"/>
                <a:gd name="T8" fmla="*/ 9 w 47"/>
                <a:gd name="T9" fmla="*/ 285 h 454"/>
                <a:gd name="T10" fmla="*/ 40 w 47"/>
                <a:gd name="T1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54">
                  <a:moveTo>
                    <a:pt x="40" y="0"/>
                  </a:moveTo>
                  <a:cubicBezTo>
                    <a:pt x="40" y="0"/>
                    <a:pt x="17" y="109"/>
                    <a:pt x="23" y="195"/>
                  </a:cubicBezTo>
                  <a:cubicBezTo>
                    <a:pt x="30" y="281"/>
                    <a:pt x="47" y="334"/>
                    <a:pt x="37" y="394"/>
                  </a:cubicBezTo>
                  <a:cubicBezTo>
                    <a:pt x="27" y="454"/>
                    <a:pt x="0" y="420"/>
                    <a:pt x="0" y="420"/>
                  </a:cubicBezTo>
                  <a:cubicBezTo>
                    <a:pt x="0" y="420"/>
                    <a:pt x="15" y="361"/>
                    <a:pt x="9" y="285"/>
                  </a:cubicBezTo>
                  <a:cubicBezTo>
                    <a:pt x="2" y="209"/>
                    <a:pt x="5" y="149"/>
                    <a:pt x="40" y="0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4" name="Freeform 130"/>
            <p:cNvSpPr/>
            <p:nvPr/>
          </p:nvSpPr>
          <p:spPr bwMode="auto">
            <a:xfrm>
              <a:off x="9725227" y="4384462"/>
              <a:ext cx="141313" cy="327020"/>
            </a:xfrm>
            <a:custGeom>
              <a:avLst/>
              <a:gdLst>
                <a:gd name="T0" fmla="*/ 0 w 48"/>
                <a:gd name="T1" fmla="*/ 0 h 113"/>
                <a:gd name="T2" fmla="*/ 48 w 48"/>
                <a:gd name="T3" fmla="*/ 85 h 113"/>
                <a:gd name="T4" fmla="*/ 48 w 48"/>
                <a:gd name="T5" fmla="*/ 113 h 113"/>
                <a:gd name="T6" fmla="*/ 0 w 48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13">
                  <a:moveTo>
                    <a:pt x="0" y="0"/>
                  </a:moveTo>
                  <a:cubicBezTo>
                    <a:pt x="0" y="0"/>
                    <a:pt x="31" y="9"/>
                    <a:pt x="48" y="85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8" y="113"/>
                    <a:pt x="33" y="20"/>
                    <a:pt x="0" y="0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5" name="Freeform 131"/>
            <p:cNvSpPr/>
            <p:nvPr/>
          </p:nvSpPr>
          <p:spPr bwMode="auto">
            <a:xfrm>
              <a:off x="9890092" y="4413857"/>
              <a:ext cx="208250" cy="475219"/>
            </a:xfrm>
            <a:custGeom>
              <a:avLst/>
              <a:gdLst>
                <a:gd name="T0" fmla="*/ 0 w 71"/>
                <a:gd name="T1" fmla="*/ 141 h 164"/>
                <a:gd name="T2" fmla="*/ 71 w 71"/>
                <a:gd name="T3" fmla="*/ 37 h 164"/>
                <a:gd name="T4" fmla="*/ 5 w 71"/>
                <a:gd name="T5" fmla="*/ 164 h 164"/>
                <a:gd name="T6" fmla="*/ 0 w 71"/>
                <a:gd name="T7" fmla="*/ 14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164">
                  <a:moveTo>
                    <a:pt x="0" y="141"/>
                  </a:moveTo>
                  <a:cubicBezTo>
                    <a:pt x="0" y="141"/>
                    <a:pt x="12" y="5"/>
                    <a:pt x="71" y="37"/>
                  </a:cubicBezTo>
                  <a:cubicBezTo>
                    <a:pt x="71" y="37"/>
                    <a:pt x="10" y="0"/>
                    <a:pt x="5" y="164"/>
                  </a:cubicBezTo>
                  <a:lnTo>
                    <a:pt x="0" y="141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6" name="Freeform 132"/>
            <p:cNvSpPr/>
            <p:nvPr/>
          </p:nvSpPr>
          <p:spPr bwMode="auto">
            <a:xfrm>
              <a:off x="9555404" y="4526538"/>
              <a:ext cx="405344" cy="422553"/>
            </a:xfrm>
            <a:custGeom>
              <a:avLst/>
              <a:gdLst>
                <a:gd name="T0" fmla="*/ 112 w 138"/>
                <a:gd name="T1" fmla="*/ 18 h 146"/>
                <a:gd name="T2" fmla="*/ 78 w 138"/>
                <a:gd name="T3" fmla="*/ 110 h 146"/>
                <a:gd name="T4" fmla="*/ 58 w 138"/>
                <a:gd name="T5" fmla="*/ 146 h 146"/>
                <a:gd name="T6" fmla="*/ 112 w 138"/>
                <a:gd name="T7" fmla="*/ 1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146">
                  <a:moveTo>
                    <a:pt x="112" y="18"/>
                  </a:moveTo>
                  <a:cubicBezTo>
                    <a:pt x="112" y="18"/>
                    <a:pt x="138" y="52"/>
                    <a:pt x="78" y="110"/>
                  </a:cubicBezTo>
                  <a:cubicBezTo>
                    <a:pt x="78" y="110"/>
                    <a:pt x="60" y="131"/>
                    <a:pt x="58" y="146"/>
                  </a:cubicBezTo>
                  <a:cubicBezTo>
                    <a:pt x="58" y="146"/>
                    <a:pt x="0" y="0"/>
                    <a:pt x="112" y="18"/>
                  </a:cubicBezTo>
                  <a:close/>
                </a:path>
              </a:pathLst>
            </a:custGeom>
            <a:solidFill>
              <a:srgbClr val="A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7" name="Freeform 133"/>
            <p:cNvSpPr/>
            <p:nvPr/>
          </p:nvSpPr>
          <p:spPr bwMode="auto">
            <a:xfrm>
              <a:off x="9769852" y="4004777"/>
              <a:ext cx="354521" cy="382135"/>
            </a:xfrm>
            <a:custGeom>
              <a:avLst/>
              <a:gdLst>
                <a:gd name="T0" fmla="*/ 28 w 121"/>
                <a:gd name="T1" fmla="*/ 105 h 132"/>
                <a:gd name="T2" fmla="*/ 85 w 121"/>
                <a:gd name="T3" fmla="*/ 100 h 132"/>
                <a:gd name="T4" fmla="*/ 121 w 121"/>
                <a:gd name="T5" fmla="*/ 5 h 132"/>
                <a:gd name="T6" fmla="*/ 4 w 121"/>
                <a:gd name="T7" fmla="*/ 58 h 132"/>
                <a:gd name="T8" fmla="*/ 12 w 121"/>
                <a:gd name="T9" fmla="*/ 86 h 132"/>
                <a:gd name="T10" fmla="*/ 47 w 121"/>
                <a:gd name="T11" fmla="*/ 70 h 132"/>
                <a:gd name="T12" fmla="*/ 28 w 121"/>
                <a:gd name="T13" fmla="*/ 10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32">
                  <a:moveTo>
                    <a:pt x="28" y="105"/>
                  </a:moveTo>
                  <a:cubicBezTo>
                    <a:pt x="28" y="105"/>
                    <a:pt x="59" y="132"/>
                    <a:pt x="85" y="100"/>
                  </a:cubicBezTo>
                  <a:cubicBezTo>
                    <a:pt x="111" y="67"/>
                    <a:pt x="121" y="5"/>
                    <a:pt x="121" y="5"/>
                  </a:cubicBezTo>
                  <a:cubicBezTo>
                    <a:pt x="121" y="5"/>
                    <a:pt x="18" y="0"/>
                    <a:pt x="4" y="58"/>
                  </a:cubicBezTo>
                  <a:cubicBezTo>
                    <a:pt x="4" y="58"/>
                    <a:pt x="0" y="84"/>
                    <a:pt x="12" y="86"/>
                  </a:cubicBezTo>
                  <a:cubicBezTo>
                    <a:pt x="47" y="70"/>
                    <a:pt x="47" y="70"/>
                    <a:pt x="47" y="70"/>
                  </a:cubicBezTo>
                  <a:lnTo>
                    <a:pt x="28" y="105"/>
                  </a:lnTo>
                  <a:close/>
                </a:path>
              </a:pathLst>
            </a:custGeom>
            <a:solidFill>
              <a:srgbClr val="A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8" name="Freeform 134"/>
            <p:cNvSpPr>
              <a:spLocks noEditPoints="1"/>
            </p:cNvSpPr>
            <p:nvPr/>
          </p:nvSpPr>
          <p:spPr bwMode="auto">
            <a:xfrm>
              <a:off x="9772331" y="4010901"/>
              <a:ext cx="360719" cy="335593"/>
            </a:xfrm>
            <a:custGeom>
              <a:avLst/>
              <a:gdLst>
                <a:gd name="T0" fmla="*/ 55 w 123"/>
                <a:gd name="T1" fmla="*/ 116 h 116"/>
                <a:gd name="T2" fmla="*/ 25 w 123"/>
                <a:gd name="T3" fmla="*/ 105 h 116"/>
                <a:gd name="T4" fmla="*/ 23 w 123"/>
                <a:gd name="T5" fmla="*/ 103 h 116"/>
                <a:gd name="T6" fmla="*/ 40 w 123"/>
                <a:gd name="T7" fmla="*/ 74 h 116"/>
                <a:gd name="T8" fmla="*/ 12 w 123"/>
                <a:gd name="T9" fmla="*/ 87 h 116"/>
                <a:gd name="T10" fmla="*/ 11 w 123"/>
                <a:gd name="T11" fmla="*/ 87 h 116"/>
                <a:gd name="T12" fmla="*/ 1 w 123"/>
                <a:gd name="T13" fmla="*/ 77 h 116"/>
                <a:gd name="T14" fmla="*/ 0 w 123"/>
                <a:gd name="T15" fmla="*/ 64 h 116"/>
                <a:gd name="T16" fmla="*/ 0 w 123"/>
                <a:gd name="T17" fmla="*/ 56 h 116"/>
                <a:gd name="T18" fmla="*/ 0 w 123"/>
                <a:gd name="T19" fmla="*/ 56 h 116"/>
                <a:gd name="T20" fmla="*/ 0 w 123"/>
                <a:gd name="T21" fmla="*/ 56 h 116"/>
                <a:gd name="T22" fmla="*/ 53 w 123"/>
                <a:gd name="T23" fmla="*/ 8 h 116"/>
                <a:gd name="T24" fmla="*/ 114 w 123"/>
                <a:gd name="T25" fmla="*/ 0 h 116"/>
                <a:gd name="T26" fmla="*/ 120 w 123"/>
                <a:gd name="T27" fmla="*/ 0 h 116"/>
                <a:gd name="T28" fmla="*/ 123 w 123"/>
                <a:gd name="T29" fmla="*/ 0 h 116"/>
                <a:gd name="T30" fmla="*/ 123 w 123"/>
                <a:gd name="T31" fmla="*/ 3 h 116"/>
                <a:gd name="T32" fmla="*/ 86 w 123"/>
                <a:gd name="T33" fmla="*/ 99 h 116"/>
                <a:gd name="T34" fmla="*/ 55 w 123"/>
                <a:gd name="T35" fmla="*/ 116 h 116"/>
                <a:gd name="T36" fmla="*/ 36 w 123"/>
                <a:gd name="T37" fmla="*/ 106 h 116"/>
                <a:gd name="T38" fmla="*/ 55 w 123"/>
                <a:gd name="T39" fmla="*/ 111 h 116"/>
                <a:gd name="T40" fmla="*/ 82 w 123"/>
                <a:gd name="T41" fmla="*/ 96 h 116"/>
                <a:gd name="T42" fmla="*/ 109 w 123"/>
                <a:gd name="T43" fmla="*/ 37 h 116"/>
                <a:gd name="T44" fmla="*/ 117 w 123"/>
                <a:gd name="T45" fmla="*/ 5 h 116"/>
                <a:gd name="T46" fmla="*/ 114 w 123"/>
                <a:gd name="T47" fmla="*/ 5 h 116"/>
                <a:gd name="T48" fmla="*/ 55 w 123"/>
                <a:gd name="T49" fmla="*/ 13 h 116"/>
                <a:gd name="T50" fmla="*/ 5 w 123"/>
                <a:gd name="T51" fmla="*/ 57 h 116"/>
                <a:gd name="T52" fmla="*/ 5 w 123"/>
                <a:gd name="T53" fmla="*/ 64 h 116"/>
                <a:gd name="T54" fmla="*/ 7 w 123"/>
                <a:gd name="T55" fmla="*/ 76 h 116"/>
                <a:gd name="T56" fmla="*/ 11 w 123"/>
                <a:gd name="T57" fmla="*/ 81 h 116"/>
                <a:gd name="T58" fmla="*/ 52 w 123"/>
                <a:gd name="T59" fmla="*/ 62 h 116"/>
                <a:gd name="T60" fmla="*/ 30 w 123"/>
                <a:gd name="T61" fmla="*/ 102 h 116"/>
                <a:gd name="T62" fmla="*/ 36 w 123"/>
                <a:gd name="T63" fmla="*/ 10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" h="116">
                  <a:moveTo>
                    <a:pt x="55" y="116"/>
                  </a:moveTo>
                  <a:cubicBezTo>
                    <a:pt x="38" y="116"/>
                    <a:pt x="25" y="105"/>
                    <a:pt x="25" y="105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6" y="86"/>
                    <a:pt x="3" y="82"/>
                    <a:pt x="1" y="77"/>
                  </a:cubicBezTo>
                  <a:cubicBezTo>
                    <a:pt x="0" y="73"/>
                    <a:pt x="0" y="68"/>
                    <a:pt x="0" y="64"/>
                  </a:cubicBezTo>
                  <a:cubicBezTo>
                    <a:pt x="0" y="59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6" y="29"/>
                    <a:pt x="30" y="15"/>
                    <a:pt x="53" y="8"/>
                  </a:cubicBezTo>
                  <a:cubicBezTo>
                    <a:pt x="77" y="1"/>
                    <a:pt x="102" y="0"/>
                    <a:pt x="114" y="0"/>
                  </a:cubicBezTo>
                  <a:cubicBezTo>
                    <a:pt x="118" y="0"/>
                    <a:pt x="120" y="0"/>
                    <a:pt x="12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3" y="3"/>
                    <a:pt x="113" y="66"/>
                    <a:pt x="86" y="99"/>
                  </a:cubicBezTo>
                  <a:cubicBezTo>
                    <a:pt x="76" y="112"/>
                    <a:pt x="65" y="116"/>
                    <a:pt x="55" y="116"/>
                  </a:cubicBezTo>
                  <a:close/>
                  <a:moveTo>
                    <a:pt x="36" y="106"/>
                  </a:moveTo>
                  <a:cubicBezTo>
                    <a:pt x="41" y="108"/>
                    <a:pt x="48" y="111"/>
                    <a:pt x="55" y="111"/>
                  </a:cubicBezTo>
                  <a:cubicBezTo>
                    <a:pt x="63" y="111"/>
                    <a:pt x="72" y="108"/>
                    <a:pt x="82" y="96"/>
                  </a:cubicBezTo>
                  <a:cubicBezTo>
                    <a:pt x="94" y="80"/>
                    <a:pt x="103" y="57"/>
                    <a:pt x="109" y="37"/>
                  </a:cubicBezTo>
                  <a:cubicBezTo>
                    <a:pt x="113" y="23"/>
                    <a:pt x="116" y="11"/>
                    <a:pt x="117" y="5"/>
                  </a:cubicBezTo>
                  <a:cubicBezTo>
                    <a:pt x="116" y="5"/>
                    <a:pt x="115" y="5"/>
                    <a:pt x="114" y="5"/>
                  </a:cubicBezTo>
                  <a:cubicBezTo>
                    <a:pt x="103" y="5"/>
                    <a:pt x="78" y="6"/>
                    <a:pt x="55" y="13"/>
                  </a:cubicBezTo>
                  <a:cubicBezTo>
                    <a:pt x="32" y="20"/>
                    <a:pt x="11" y="33"/>
                    <a:pt x="5" y="57"/>
                  </a:cubicBezTo>
                  <a:cubicBezTo>
                    <a:pt x="5" y="57"/>
                    <a:pt x="5" y="60"/>
                    <a:pt x="5" y="64"/>
                  </a:cubicBezTo>
                  <a:cubicBezTo>
                    <a:pt x="5" y="68"/>
                    <a:pt x="5" y="72"/>
                    <a:pt x="7" y="76"/>
                  </a:cubicBezTo>
                  <a:cubicBezTo>
                    <a:pt x="8" y="79"/>
                    <a:pt x="9" y="80"/>
                    <a:pt x="11" y="8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2" y="103"/>
                    <a:pt x="34" y="104"/>
                    <a:pt x="36" y="106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9" name="Freeform 135"/>
            <p:cNvSpPr/>
            <p:nvPr/>
          </p:nvSpPr>
          <p:spPr bwMode="auto">
            <a:xfrm>
              <a:off x="9890092" y="4364866"/>
              <a:ext cx="418979" cy="486243"/>
            </a:xfrm>
            <a:custGeom>
              <a:avLst/>
              <a:gdLst>
                <a:gd name="T0" fmla="*/ 56 w 143"/>
                <a:gd name="T1" fmla="*/ 16 h 168"/>
                <a:gd name="T2" fmla="*/ 143 w 143"/>
                <a:gd name="T3" fmla="*/ 168 h 168"/>
                <a:gd name="T4" fmla="*/ 65 w 143"/>
                <a:gd name="T5" fmla="*/ 108 h 168"/>
                <a:gd name="T6" fmla="*/ 29 w 143"/>
                <a:gd name="T7" fmla="*/ 43 h 168"/>
                <a:gd name="T8" fmla="*/ 76 w 143"/>
                <a:gd name="T9" fmla="*/ 61 h 168"/>
                <a:gd name="T10" fmla="*/ 56 w 143"/>
                <a:gd name="T11" fmla="*/ 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168">
                  <a:moveTo>
                    <a:pt x="56" y="16"/>
                  </a:moveTo>
                  <a:cubicBezTo>
                    <a:pt x="56" y="16"/>
                    <a:pt x="132" y="0"/>
                    <a:pt x="143" y="168"/>
                  </a:cubicBezTo>
                  <a:cubicBezTo>
                    <a:pt x="143" y="168"/>
                    <a:pt x="105" y="130"/>
                    <a:pt x="65" y="108"/>
                  </a:cubicBezTo>
                  <a:cubicBezTo>
                    <a:pt x="25" y="85"/>
                    <a:pt x="0" y="49"/>
                    <a:pt x="29" y="43"/>
                  </a:cubicBezTo>
                  <a:cubicBezTo>
                    <a:pt x="29" y="43"/>
                    <a:pt x="60" y="40"/>
                    <a:pt x="76" y="61"/>
                  </a:cubicBezTo>
                  <a:cubicBezTo>
                    <a:pt x="76" y="61"/>
                    <a:pt x="33" y="25"/>
                    <a:pt x="56" y="16"/>
                  </a:cubicBezTo>
                </a:path>
              </a:pathLst>
            </a:custGeom>
            <a:solidFill>
              <a:srgbClr val="A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0" name="Freeform 136"/>
            <p:cNvSpPr/>
            <p:nvPr/>
          </p:nvSpPr>
          <p:spPr bwMode="auto">
            <a:xfrm>
              <a:off x="9546727" y="4350168"/>
              <a:ext cx="290063" cy="225362"/>
            </a:xfrm>
            <a:custGeom>
              <a:avLst/>
              <a:gdLst>
                <a:gd name="T0" fmla="*/ 72 w 99"/>
                <a:gd name="T1" fmla="*/ 7 h 78"/>
                <a:gd name="T2" fmla="*/ 45 w 99"/>
                <a:gd name="T3" fmla="*/ 45 h 78"/>
                <a:gd name="T4" fmla="*/ 18 w 99"/>
                <a:gd name="T5" fmla="*/ 78 h 78"/>
                <a:gd name="T6" fmla="*/ 43 w 99"/>
                <a:gd name="T7" fmla="*/ 0 h 78"/>
                <a:gd name="T8" fmla="*/ 47 w 99"/>
                <a:gd name="T9" fmla="*/ 20 h 78"/>
                <a:gd name="T10" fmla="*/ 72 w 99"/>
                <a:gd name="T11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78">
                  <a:moveTo>
                    <a:pt x="72" y="7"/>
                  </a:moveTo>
                  <a:cubicBezTo>
                    <a:pt x="72" y="7"/>
                    <a:pt x="99" y="11"/>
                    <a:pt x="45" y="45"/>
                  </a:cubicBezTo>
                  <a:cubicBezTo>
                    <a:pt x="45" y="45"/>
                    <a:pt x="20" y="63"/>
                    <a:pt x="18" y="78"/>
                  </a:cubicBezTo>
                  <a:cubicBezTo>
                    <a:pt x="18" y="78"/>
                    <a:pt x="0" y="22"/>
                    <a:pt x="43" y="0"/>
                  </a:cubicBezTo>
                  <a:cubicBezTo>
                    <a:pt x="43" y="0"/>
                    <a:pt x="58" y="2"/>
                    <a:pt x="47" y="20"/>
                  </a:cubicBezTo>
                  <a:cubicBezTo>
                    <a:pt x="47" y="20"/>
                    <a:pt x="63" y="0"/>
                    <a:pt x="72" y="7"/>
                  </a:cubicBezTo>
                  <a:close/>
                </a:path>
              </a:pathLst>
            </a:custGeom>
            <a:solidFill>
              <a:srgbClr val="D7E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1" name="Freeform 137"/>
            <p:cNvSpPr>
              <a:spLocks noEditPoints="1"/>
            </p:cNvSpPr>
            <p:nvPr/>
          </p:nvSpPr>
          <p:spPr bwMode="auto">
            <a:xfrm>
              <a:off x="9673164" y="4564507"/>
              <a:ext cx="234282" cy="416429"/>
            </a:xfrm>
            <a:custGeom>
              <a:avLst/>
              <a:gdLst>
                <a:gd name="T0" fmla="*/ 15 w 80"/>
                <a:gd name="T1" fmla="*/ 134 h 144"/>
                <a:gd name="T2" fmla="*/ 0 w 80"/>
                <a:gd name="T3" fmla="*/ 60 h 144"/>
                <a:gd name="T4" fmla="*/ 11 w 80"/>
                <a:gd name="T5" fmla="*/ 19 h 144"/>
                <a:gd name="T6" fmla="*/ 54 w 80"/>
                <a:gd name="T7" fmla="*/ 0 h 144"/>
                <a:gd name="T8" fmla="*/ 72 w 80"/>
                <a:gd name="T9" fmla="*/ 2 h 144"/>
                <a:gd name="T10" fmla="*/ 72 w 80"/>
                <a:gd name="T11" fmla="*/ 5 h 144"/>
                <a:gd name="T12" fmla="*/ 72 w 80"/>
                <a:gd name="T13" fmla="*/ 2 h 144"/>
                <a:gd name="T14" fmla="*/ 73 w 80"/>
                <a:gd name="T15" fmla="*/ 2 h 144"/>
                <a:gd name="T16" fmla="*/ 74 w 80"/>
                <a:gd name="T17" fmla="*/ 3 h 144"/>
                <a:gd name="T18" fmla="*/ 80 w 80"/>
                <a:gd name="T19" fmla="*/ 26 h 144"/>
                <a:gd name="T20" fmla="*/ 40 w 80"/>
                <a:gd name="T21" fmla="*/ 99 h 144"/>
                <a:gd name="T22" fmla="*/ 31 w 80"/>
                <a:gd name="T23" fmla="*/ 111 h 144"/>
                <a:gd name="T24" fmla="*/ 21 w 80"/>
                <a:gd name="T25" fmla="*/ 134 h 144"/>
                <a:gd name="T26" fmla="*/ 19 w 80"/>
                <a:gd name="T27" fmla="*/ 144 h 144"/>
                <a:gd name="T28" fmla="*/ 15 w 80"/>
                <a:gd name="T29" fmla="*/ 134 h 144"/>
                <a:gd name="T30" fmla="*/ 16 w 80"/>
                <a:gd name="T31" fmla="*/ 22 h 144"/>
                <a:gd name="T32" fmla="*/ 6 w 80"/>
                <a:gd name="T33" fmla="*/ 60 h 144"/>
                <a:gd name="T34" fmla="*/ 13 w 80"/>
                <a:gd name="T35" fmla="*/ 109 h 144"/>
                <a:gd name="T36" fmla="*/ 18 w 80"/>
                <a:gd name="T37" fmla="*/ 124 h 144"/>
                <a:gd name="T38" fmla="*/ 36 w 80"/>
                <a:gd name="T39" fmla="*/ 95 h 144"/>
                <a:gd name="T40" fmla="*/ 75 w 80"/>
                <a:gd name="T41" fmla="*/ 26 h 144"/>
                <a:gd name="T42" fmla="*/ 70 w 80"/>
                <a:gd name="T43" fmla="*/ 7 h 144"/>
                <a:gd name="T44" fmla="*/ 70 w 80"/>
                <a:gd name="T45" fmla="*/ 7 h 144"/>
                <a:gd name="T46" fmla="*/ 54 w 80"/>
                <a:gd name="T47" fmla="*/ 6 h 144"/>
                <a:gd name="T48" fmla="*/ 16 w 80"/>
                <a:gd name="T49" fmla="*/ 2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144">
                  <a:moveTo>
                    <a:pt x="15" y="134"/>
                  </a:moveTo>
                  <a:cubicBezTo>
                    <a:pt x="15" y="134"/>
                    <a:pt x="0" y="96"/>
                    <a:pt x="0" y="60"/>
                  </a:cubicBezTo>
                  <a:cubicBezTo>
                    <a:pt x="0" y="45"/>
                    <a:pt x="3" y="30"/>
                    <a:pt x="11" y="19"/>
                  </a:cubicBezTo>
                  <a:cubicBezTo>
                    <a:pt x="19" y="8"/>
                    <a:pt x="33" y="0"/>
                    <a:pt x="54" y="0"/>
                  </a:cubicBezTo>
                  <a:cubicBezTo>
                    <a:pt x="59" y="0"/>
                    <a:pt x="65" y="1"/>
                    <a:pt x="72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80" y="11"/>
                    <a:pt x="80" y="26"/>
                  </a:cubicBezTo>
                  <a:cubicBezTo>
                    <a:pt x="80" y="43"/>
                    <a:pt x="72" y="68"/>
                    <a:pt x="40" y="99"/>
                  </a:cubicBezTo>
                  <a:cubicBezTo>
                    <a:pt x="40" y="99"/>
                    <a:pt x="36" y="104"/>
                    <a:pt x="31" y="111"/>
                  </a:cubicBezTo>
                  <a:cubicBezTo>
                    <a:pt x="27" y="118"/>
                    <a:pt x="22" y="127"/>
                    <a:pt x="21" y="134"/>
                  </a:cubicBezTo>
                  <a:cubicBezTo>
                    <a:pt x="19" y="144"/>
                    <a:pt x="19" y="144"/>
                    <a:pt x="19" y="144"/>
                  </a:cubicBezTo>
                  <a:lnTo>
                    <a:pt x="15" y="134"/>
                  </a:lnTo>
                  <a:close/>
                  <a:moveTo>
                    <a:pt x="16" y="22"/>
                  </a:moveTo>
                  <a:cubicBezTo>
                    <a:pt x="8" y="32"/>
                    <a:pt x="6" y="46"/>
                    <a:pt x="6" y="60"/>
                  </a:cubicBezTo>
                  <a:cubicBezTo>
                    <a:pt x="6" y="77"/>
                    <a:pt x="9" y="95"/>
                    <a:pt x="13" y="109"/>
                  </a:cubicBezTo>
                  <a:cubicBezTo>
                    <a:pt x="15" y="115"/>
                    <a:pt x="16" y="120"/>
                    <a:pt x="18" y="124"/>
                  </a:cubicBezTo>
                  <a:cubicBezTo>
                    <a:pt x="23" y="110"/>
                    <a:pt x="36" y="96"/>
                    <a:pt x="36" y="95"/>
                  </a:cubicBezTo>
                  <a:cubicBezTo>
                    <a:pt x="68" y="65"/>
                    <a:pt x="75" y="41"/>
                    <a:pt x="75" y="26"/>
                  </a:cubicBezTo>
                  <a:cubicBezTo>
                    <a:pt x="75" y="16"/>
                    <a:pt x="72" y="10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4" y="6"/>
                    <a:pt x="59" y="6"/>
                    <a:pt x="54" y="6"/>
                  </a:cubicBezTo>
                  <a:cubicBezTo>
                    <a:pt x="34" y="6"/>
                    <a:pt x="23" y="12"/>
                    <a:pt x="16" y="22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2" name="Freeform 138"/>
            <p:cNvSpPr>
              <a:spLocks noEditPoints="1"/>
            </p:cNvSpPr>
            <p:nvPr/>
          </p:nvSpPr>
          <p:spPr bwMode="auto">
            <a:xfrm>
              <a:off x="9928519" y="4401609"/>
              <a:ext cx="389229" cy="469096"/>
            </a:xfrm>
            <a:custGeom>
              <a:avLst/>
              <a:gdLst>
                <a:gd name="T0" fmla="*/ 128 w 133"/>
                <a:gd name="T1" fmla="*/ 157 h 162"/>
                <a:gd name="T2" fmla="*/ 104 w 133"/>
                <a:gd name="T3" fmla="*/ 135 h 162"/>
                <a:gd name="T4" fmla="*/ 50 w 133"/>
                <a:gd name="T5" fmla="*/ 97 h 162"/>
                <a:gd name="T6" fmla="*/ 1 w 133"/>
                <a:gd name="T7" fmla="*/ 43 h 162"/>
                <a:gd name="T8" fmla="*/ 15 w 133"/>
                <a:gd name="T9" fmla="*/ 27 h 162"/>
                <a:gd name="T10" fmla="*/ 16 w 133"/>
                <a:gd name="T11" fmla="*/ 27 h 162"/>
                <a:gd name="T12" fmla="*/ 16 w 133"/>
                <a:gd name="T13" fmla="*/ 27 h 162"/>
                <a:gd name="T14" fmla="*/ 19 w 133"/>
                <a:gd name="T15" fmla="*/ 27 h 162"/>
                <a:gd name="T16" fmla="*/ 43 w 133"/>
                <a:gd name="T17" fmla="*/ 31 h 162"/>
                <a:gd name="T18" fmla="*/ 34 w 133"/>
                <a:gd name="T19" fmla="*/ 11 h 162"/>
                <a:gd name="T20" fmla="*/ 42 w 133"/>
                <a:gd name="T21" fmla="*/ 0 h 162"/>
                <a:gd name="T22" fmla="*/ 42 w 133"/>
                <a:gd name="T23" fmla="*/ 0 h 162"/>
                <a:gd name="T24" fmla="*/ 42 w 133"/>
                <a:gd name="T25" fmla="*/ 0 h 162"/>
                <a:gd name="T26" fmla="*/ 48 w 133"/>
                <a:gd name="T27" fmla="*/ 0 h 162"/>
                <a:gd name="T28" fmla="*/ 133 w 133"/>
                <a:gd name="T29" fmla="*/ 155 h 162"/>
                <a:gd name="T30" fmla="*/ 133 w 133"/>
                <a:gd name="T31" fmla="*/ 162 h 162"/>
                <a:gd name="T32" fmla="*/ 128 w 133"/>
                <a:gd name="T33" fmla="*/ 157 h 162"/>
                <a:gd name="T34" fmla="*/ 6 w 133"/>
                <a:gd name="T35" fmla="*/ 43 h 162"/>
                <a:gd name="T36" fmla="*/ 53 w 133"/>
                <a:gd name="T37" fmla="*/ 92 h 162"/>
                <a:gd name="T38" fmla="*/ 127 w 133"/>
                <a:gd name="T39" fmla="*/ 148 h 162"/>
                <a:gd name="T40" fmla="*/ 48 w 133"/>
                <a:gd name="T41" fmla="*/ 5 h 162"/>
                <a:gd name="T42" fmla="*/ 44 w 133"/>
                <a:gd name="T43" fmla="*/ 6 h 162"/>
                <a:gd name="T44" fmla="*/ 39 w 133"/>
                <a:gd name="T45" fmla="*/ 11 h 162"/>
                <a:gd name="T46" fmla="*/ 52 w 133"/>
                <a:gd name="T47" fmla="*/ 33 h 162"/>
                <a:gd name="T48" fmla="*/ 56 w 133"/>
                <a:gd name="T49" fmla="*/ 37 h 162"/>
                <a:gd name="T50" fmla="*/ 65 w 133"/>
                <a:gd name="T51" fmla="*/ 46 h 162"/>
                <a:gd name="T52" fmla="*/ 61 w 133"/>
                <a:gd name="T53" fmla="*/ 50 h 162"/>
                <a:gd name="T54" fmla="*/ 52 w 133"/>
                <a:gd name="T55" fmla="*/ 41 h 162"/>
                <a:gd name="T56" fmla="*/ 19 w 133"/>
                <a:gd name="T57" fmla="*/ 32 h 162"/>
                <a:gd name="T58" fmla="*/ 16 w 133"/>
                <a:gd name="T59" fmla="*/ 32 h 162"/>
                <a:gd name="T60" fmla="*/ 6 w 133"/>
                <a:gd name="T61" fmla="*/ 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3" h="162">
                  <a:moveTo>
                    <a:pt x="128" y="157"/>
                  </a:moveTo>
                  <a:cubicBezTo>
                    <a:pt x="128" y="157"/>
                    <a:pt x="119" y="147"/>
                    <a:pt x="104" y="135"/>
                  </a:cubicBezTo>
                  <a:cubicBezTo>
                    <a:pt x="90" y="123"/>
                    <a:pt x="70" y="108"/>
                    <a:pt x="50" y="97"/>
                  </a:cubicBezTo>
                  <a:cubicBezTo>
                    <a:pt x="22" y="81"/>
                    <a:pt x="1" y="59"/>
                    <a:pt x="1" y="43"/>
                  </a:cubicBezTo>
                  <a:cubicBezTo>
                    <a:pt x="0" y="35"/>
                    <a:pt x="6" y="29"/>
                    <a:pt x="15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7" y="27"/>
                    <a:pt x="19" y="27"/>
                  </a:cubicBezTo>
                  <a:cubicBezTo>
                    <a:pt x="23" y="27"/>
                    <a:pt x="33" y="27"/>
                    <a:pt x="43" y="31"/>
                  </a:cubicBezTo>
                  <a:cubicBezTo>
                    <a:pt x="38" y="25"/>
                    <a:pt x="34" y="18"/>
                    <a:pt x="34" y="11"/>
                  </a:cubicBezTo>
                  <a:cubicBezTo>
                    <a:pt x="33" y="7"/>
                    <a:pt x="36" y="2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4" y="0"/>
                    <a:pt x="48" y="0"/>
                  </a:cubicBezTo>
                  <a:cubicBezTo>
                    <a:pt x="67" y="0"/>
                    <a:pt x="124" y="13"/>
                    <a:pt x="133" y="155"/>
                  </a:cubicBezTo>
                  <a:cubicBezTo>
                    <a:pt x="133" y="162"/>
                    <a:pt x="133" y="162"/>
                    <a:pt x="133" y="162"/>
                  </a:cubicBezTo>
                  <a:cubicBezTo>
                    <a:pt x="128" y="157"/>
                    <a:pt x="128" y="157"/>
                    <a:pt x="128" y="157"/>
                  </a:cubicBezTo>
                  <a:moveTo>
                    <a:pt x="6" y="43"/>
                  </a:moveTo>
                  <a:cubicBezTo>
                    <a:pt x="6" y="55"/>
                    <a:pt x="25" y="77"/>
                    <a:pt x="53" y="92"/>
                  </a:cubicBezTo>
                  <a:cubicBezTo>
                    <a:pt x="85" y="110"/>
                    <a:pt x="115" y="137"/>
                    <a:pt x="127" y="148"/>
                  </a:cubicBezTo>
                  <a:cubicBezTo>
                    <a:pt x="116" y="14"/>
                    <a:pt x="63" y="5"/>
                    <a:pt x="48" y="5"/>
                  </a:cubicBezTo>
                  <a:cubicBezTo>
                    <a:pt x="46" y="5"/>
                    <a:pt x="44" y="5"/>
                    <a:pt x="44" y="6"/>
                  </a:cubicBezTo>
                  <a:cubicBezTo>
                    <a:pt x="40" y="7"/>
                    <a:pt x="39" y="9"/>
                    <a:pt x="39" y="11"/>
                  </a:cubicBezTo>
                  <a:cubicBezTo>
                    <a:pt x="39" y="17"/>
                    <a:pt x="45" y="26"/>
                    <a:pt x="52" y="33"/>
                  </a:cubicBezTo>
                  <a:cubicBezTo>
                    <a:pt x="53" y="34"/>
                    <a:pt x="54" y="36"/>
                    <a:pt x="56" y="37"/>
                  </a:cubicBezTo>
                  <a:cubicBezTo>
                    <a:pt x="59" y="40"/>
                    <a:pt x="62" y="42"/>
                    <a:pt x="65" y="46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57" y="46"/>
                    <a:pt x="52" y="41"/>
                  </a:cubicBezTo>
                  <a:cubicBezTo>
                    <a:pt x="40" y="33"/>
                    <a:pt x="25" y="32"/>
                    <a:pt x="19" y="32"/>
                  </a:cubicBezTo>
                  <a:cubicBezTo>
                    <a:pt x="18" y="32"/>
                    <a:pt x="17" y="32"/>
                    <a:pt x="16" y="32"/>
                  </a:cubicBezTo>
                  <a:cubicBezTo>
                    <a:pt x="8" y="35"/>
                    <a:pt x="6" y="38"/>
                    <a:pt x="6" y="43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3" name="Freeform 139"/>
            <p:cNvSpPr>
              <a:spLocks noEditPoints="1"/>
            </p:cNvSpPr>
            <p:nvPr/>
          </p:nvSpPr>
          <p:spPr bwMode="auto">
            <a:xfrm>
              <a:off x="9582675" y="4341595"/>
              <a:ext cx="202053" cy="236385"/>
            </a:xfrm>
            <a:custGeom>
              <a:avLst/>
              <a:gdLst>
                <a:gd name="T0" fmla="*/ 0 w 69"/>
                <a:gd name="T1" fmla="*/ 55 h 82"/>
                <a:gd name="T2" fmla="*/ 30 w 69"/>
                <a:gd name="T3" fmla="*/ 1 h 82"/>
                <a:gd name="T4" fmla="*/ 30 w 69"/>
                <a:gd name="T5" fmla="*/ 0 h 82"/>
                <a:gd name="T6" fmla="*/ 31 w 69"/>
                <a:gd name="T7" fmla="*/ 0 h 82"/>
                <a:gd name="T8" fmla="*/ 36 w 69"/>
                <a:gd name="T9" fmla="*/ 2 h 82"/>
                <a:gd name="T10" fmla="*/ 42 w 69"/>
                <a:gd name="T11" fmla="*/ 12 h 82"/>
                <a:gd name="T12" fmla="*/ 42 w 69"/>
                <a:gd name="T13" fmla="*/ 12 h 82"/>
                <a:gd name="T14" fmla="*/ 56 w 69"/>
                <a:gd name="T15" fmla="*/ 6 h 82"/>
                <a:gd name="T16" fmla="*/ 61 w 69"/>
                <a:gd name="T17" fmla="*/ 7 h 82"/>
                <a:gd name="T18" fmla="*/ 65 w 69"/>
                <a:gd name="T19" fmla="*/ 8 h 82"/>
                <a:gd name="T20" fmla="*/ 69 w 69"/>
                <a:gd name="T21" fmla="*/ 16 h 82"/>
                <a:gd name="T22" fmla="*/ 35 w 69"/>
                <a:gd name="T23" fmla="*/ 50 h 82"/>
                <a:gd name="T24" fmla="*/ 22 w 69"/>
                <a:gd name="T25" fmla="*/ 60 h 82"/>
                <a:gd name="T26" fmla="*/ 9 w 69"/>
                <a:gd name="T27" fmla="*/ 82 h 82"/>
                <a:gd name="T28" fmla="*/ 4 w 69"/>
                <a:gd name="T29" fmla="*/ 82 h 82"/>
                <a:gd name="T30" fmla="*/ 0 w 69"/>
                <a:gd name="T31" fmla="*/ 55 h 82"/>
                <a:gd name="T32" fmla="*/ 5 w 69"/>
                <a:gd name="T33" fmla="*/ 55 h 82"/>
                <a:gd name="T34" fmla="*/ 7 w 69"/>
                <a:gd name="T35" fmla="*/ 72 h 82"/>
                <a:gd name="T36" fmla="*/ 32 w 69"/>
                <a:gd name="T37" fmla="*/ 45 h 82"/>
                <a:gd name="T38" fmla="*/ 64 w 69"/>
                <a:gd name="T39" fmla="*/ 16 h 82"/>
                <a:gd name="T40" fmla="*/ 60 w 69"/>
                <a:gd name="T41" fmla="*/ 13 h 82"/>
                <a:gd name="T42" fmla="*/ 59 w 69"/>
                <a:gd name="T43" fmla="*/ 12 h 82"/>
                <a:gd name="T44" fmla="*/ 60 w 69"/>
                <a:gd name="T45" fmla="*/ 10 h 82"/>
                <a:gd name="T46" fmla="*/ 62 w 69"/>
                <a:gd name="T47" fmla="*/ 7 h 82"/>
                <a:gd name="T48" fmla="*/ 60 w 69"/>
                <a:gd name="T49" fmla="*/ 10 h 82"/>
                <a:gd name="T50" fmla="*/ 59 w 69"/>
                <a:gd name="T51" fmla="*/ 12 h 82"/>
                <a:gd name="T52" fmla="*/ 59 w 69"/>
                <a:gd name="T53" fmla="*/ 12 h 82"/>
                <a:gd name="T54" fmla="*/ 58 w 69"/>
                <a:gd name="T55" fmla="*/ 12 h 82"/>
                <a:gd name="T56" fmla="*/ 56 w 69"/>
                <a:gd name="T57" fmla="*/ 11 h 82"/>
                <a:gd name="T58" fmla="*/ 44 w 69"/>
                <a:gd name="T59" fmla="*/ 18 h 82"/>
                <a:gd name="T60" fmla="*/ 37 w 69"/>
                <a:gd name="T61" fmla="*/ 25 h 82"/>
                <a:gd name="T62" fmla="*/ 33 w 69"/>
                <a:gd name="T63" fmla="*/ 22 h 82"/>
                <a:gd name="T64" fmla="*/ 37 w 69"/>
                <a:gd name="T65" fmla="*/ 12 h 82"/>
                <a:gd name="T66" fmla="*/ 31 w 69"/>
                <a:gd name="T67" fmla="*/ 6 h 82"/>
                <a:gd name="T68" fmla="*/ 31 w 69"/>
                <a:gd name="T69" fmla="*/ 6 h 82"/>
                <a:gd name="T70" fmla="*/ 5 w 69"/>
                <a:gd name="T71" fmla="*/ 5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82">
                  <a:moveTo>
                    <a:pt x="0" y="55"/>
                  </a:moveTo>
                  <a:cubicBezTo>
                    <a:pt x="0" y="37"/>
                    <a:pt x="5" y="13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4" y="1"/>
                    <a:pt x="36" y="2"/>
                  </a:cubicBezTo>
                  <a:cubicBezTo>
                    <a:pt x="39" y="4"/>
                    <a:pt x="42" y="7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6" y="9"/>
                    <a:pt x="51" y="6"/>
                    <a:pt x="56" y="6"/>
                  </a:cubicBezTo>
                  <a:cubicBezTo>
                    <a:pt x="57" y="6"/>
                    <a:pt x="59" y="6"/>
                    <a:pt x="61" y="7"/>
                  </a:cubicBezTo>
                  <a:cubicBezTo>
                    <a:pt x="62" y="7"/>
                    <a:pt x="63" y="8"/>
                    <a:pt x="65" y="8"/>
                  </a:cubicBezTo>
                  <a:cubicBezTo>
                    <a:pt x="67" y="10"/>
                    <a:pt x="69" y="12"/>
                    <a:pt x="69" y="16"/>
                  </a:cubicBezTo>
                  <a:cubicBezTo>
                    <a:pt x="69" y="24"/>
                    <a:pt x="61" y="33"/>
                    <a:pt x="35" y="50"/>
                  </a:cubicBezTo>
                  <a:cubicBezTo>
                    <a:pt x="35" y="50"/>
                    <a:pt x="29" y="54"/>
                    <a:pt x="22" y="60"/>
                  </a:cubicBezTo>
                  <a:cubicBezTo>
                    <a:pt x="16" y="67"/>
                    <a:pt x="10" y="75"/>
                    <a:pt x="9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0" y="70"/>
                    <a:pt x="0" y="55"/>
                  </a:cubicBezTo>
                  <a:close/>
                  <a:moveTo>
                    <a:pt x="5" y="55"/>
                  </a:moveTo>
                  <a:cubicBezTo>
                    <a:pt x="5" y="61"/>
                    <a:pt x="6" y="67"/>
                    <a:pt x="7" y="72"/>
                  </a:cubicBezTo>
                  <a:cubicBezTo>
                    <a:pt x="14" y="58"/>
                    <a:pt x="31" y="46"/>
                    <a:pt x="32" y="45"/>
                  </a:cubicBezTo>
                  <a:cubicBezTo>
                    <a:pt x="58" y="29"/>
                    <a:pt x="64" y="19"/>
                    <a:pt x="64" y="16"/>
                  </a:cubicBezTo>
                  <a:cubicBezTo>
                    <a:pt x="64" y="14"/>
                    <a:pt x="62" y="13"/>
                    <a:pt x="60" y="13"/>
                  </a:cubicBezTo>
                  <a:cubicBezTo>
                    <a:pt x="60" y="12"/>
                    <a:pt x="59" y="12"/>
                    <a:pt x="59" y="12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7" y="11"/>
                    <a:pt x="57" y="11"/>
                    <a:pt x="56" y="11"/>
                  </a:cubicBezTo>
                  <a:cubicBezTo>
                    <a:pt x="53" y="11"/>
                    <a:pt x="48" y="14"/>
                    <a:pt x="44" y="18"/>
                  </a:cubicBezTo>
                  <a:cubicBezTo>
                    <a:pt x="40" y="21"/>
                    <a:pt x="37" y="25"/>
                    <a:pt x="37" y="25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6" y="17"/>
                    <a:pt x="37" y="14"/>
                    <a:pt x="37" y="12"/>
                  </a:cubicBezTo>
                  <a:cubicBezTo>
                    <a:pt x="37" y="8"/>
                    <a:pt x="33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0" y="17"/>
                    <a:pt x="5" y="38"/>
                    <a:pt x="5" y="55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4" name="Freeform 140"/>
            <p:cNvSpPr/>
            <p:nvPr/>
          </p:nvSpPr>
          <p:spPr bwMode="auto">
            <a:xfrm>
              <a:off x="9716550" y="4573080"/>
              <a:ext cx="138833" cy="361314"/>
            </a:xfrm>
            <a:custGeom>
              <a:avLst/>
              <a:gdLst>
                <a:gd name="T0" fmla="*/ 0 w 47"/>
                <a:gd name="T1" fmla="*/ 125 h 125"/>
                <a:gd name="T2" fmla="*/ 27 w 47"/>
                <a:gd name="T3" fmla="*/ 17 h 125"/>
                <a:gd name="T4" fmla="*/ 47 w 47"/>
                <a:gd name="T5" fmla="*/ 0 h 125"/>
                <a:gd name="T6" fmla="*/ 47 w 47"/>
                <a:gd name="T7" fmla="*/ 5 h 125"/>
                <a:gd name="T8" fmla="*/ 47 w 47"/>
                <a:gd name="T9" fmla="*/ 5 h 125"/>
                <a:gd name="T10" fmla="*/ 46 w 47"/>
                <a:gd name="T11" fmla="*/ 6 h 125"/>
                <a:gd name="T12" fmla="*/ 43 w 47"/>
                <a:gd name="T13" fmla="*/ 7 h 125"/>
                <a:gd name="T14" fmla="*/ 32 w 47"/>
                <a:gd name="T15" fmla="*/ 20 h 125"/>
                <a:gd name="T16" fmla="*/ 6 w 47"/>
                <a:gd name="T17" fmla="*/ 125 h 125"/>
                <a:gd name="T18" fmla="*/ 0 w 47"/>
                <a:gd name="T1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25">
                  <a:moveTo>
                    <a:pt x="0" y="125"/>
                  </a:moveTo>
                  <a:cubicBezTo>
                    <a:pt x="6" y="64"/>
                    <a:pt x="17" y="33"/>
                    <a:pt x="27" y="17"/>
                  </a:cubicBezTo>
                  <a:cubicBezTo>
                    <a:pt x="37" y="1"/>
                    <a:pt x="46" y="0"/>
                    <a:pt x="47" y="0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6"/>
                    <a:pt x="43" y="7"/>
                  </a:cubicBezTo>
                  <a:cubicBezTo>
                    <a:pt x="40" y="9"/>
                    <a:pt x="36" y="13"/>
                    <a:pt x="32" y="20"/>
                  </a:cubicBezTo>
                  <a:cubicBezTo>
                    <a:pt x="23" y="35"/>
                    <a:pt x="12" y="65"/>
                    <a:pt x="6" y="125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5" name="Freeform 141"/>
            <p:cNvSpPr/>
            <p:nvPr/>
          </p:nvSpPr>
          <p:spPr bwMode="auto">
            <a:xfrm>
              <a:off x="9901248" y="4010901"/>
              <a:ext cx="226844" cy="203315"/>
            </a:xfrm>
            <a:custGeom>
              <a:avLst/>
              <a:gdLst>
                <a:gd name="T0" fmla="*/ 0 w 77"/>
                <a:gd name="T1" fmla="*/ 66 h 70"/>
                <a:gd name="T2" fmla="*/ 75 w 77"/>
                <a:gd name="T3" fmla="*/ 0 h 70"/>
                <a:gd name="T4" fmla="*/ 77 w 77"/>
                <a:gd name="T5" fmla="*/ 5 h 70"/>
                <a:gd name="T6" fmla="*/ 28 w 77"/>
                <a:gd name="T7" fmla="*/ 45 h 70"/>
                <a:gd name="T8" fmla="*/ 4 w 77"/>
                <a:gd name="T9" fmla="*/ 70 h 70"/>
                <a:gd name="T10" fmla="*/ 4 w 77"/>
                <a:gd name="T11" fmla="*/ 70 h 70"/>
                <a:gd name="T12" fmla="*/ 0 w 77"/>
                <a:gd name="T13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70">
                  <a:moveTo>
                    <a:pt x="0" y="66"/>
                  </a:moveTo>
                  <a:cubicBezTo>
                    <a:pt x="0" y="66"/>
                    <a:pt x="39" y="22"/>
                    <a:pt x="75" y="0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60" y="15"/>
                    <a:pt x="42" y="32"/>
                    <a:pt x="28" y="45"/>
                  </a:cubicBezTo>
                  <a:cubicBezTo>
                    <a:pt x="14" y="59"/>
                    <a:pt x="4" y="70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6" name="Freeform 142"/>
            <p:cNvSpPr>
              <a:spLocks noEditPoints="1"/>
            </p:cNvSpPr>
            <p:nvPr/>
          </p:nvSpPr>
          <p:spPr bwMode="auto">
            <a:xfrm>
              <a:off x="10068592" y="4497143"/>
              <a:ext cx="246678" cy="356415"/>
            </a:xfrm>
            <a:custGeom>
              <a:avLst/>
              <a:gdLst>
                <a:gd name="T0" fmla="*/ 7 w 84"/>
                <a:gd name="T1" fmla="*/ 10 h 123"/>
                <a:gd name="T2" fmla="*/ 0 w 84"/>
                <a:gd name="T3" fmla="*/ 4 h 123"/>
                <a:gd name="T4" fmla="*/ 4 w 84"/>
                <a:gd name="T5" fmla="*/ 0 h 123"/>
                <a:gd name="T6" fmla="*/ 84 w 84"/>
                <a:gd name="T7" fmla="*/ 121 h 123"/>
                <a:gd name="T8" fmla="*/ 79 w 84"/>
                <a:gd name="T9" fmla="*/ 123 h 123"/>
                <a:gd name="T10" fmla="*/ 7 w 84"/>
                <a:gd name="T11" fmla="*/ 10 h 123"/>
                <a:gd name="T12" fmla="*/ 0 w 84"/>
                <a:gd name="T13" fmla="*/ 4 h 123"/>
                <a:gd name="T14" fmla="*/ 0 w 84"/>
                <a:gd name="T15" fmla="*/ 4 h 123"/>
                <a:gd name="T16" fmla="*/ 0 w 84"/>
                <a:gd name="T17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23">
                  <a:moveTo>
                    <a:pt x="7" y="10"/>
                  </a:moveTo>
                  <a:cubicBezTo>
                    <a:pt x="3" y="6"/>
                    <a:pt x="0" y="4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2" y="33"/>
                    <a:pt x="84" y="121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48" y="58"/>
                    <a:pt x="19" y="23"/>
                    <a:pt x="7" y="10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7" name="Freeform 143"/>
            <p:cNvSpPr/>
            <p:nvPr/>
          </p:nvSpPr>
          <p:spPr bwMode="auto">
            <a:xfrm>
              <a:off x="9596310" y="4384462"/>
              <a:ext cx="109083" cy="176370"/>
            </a:xfrm>
            <a:custGeom>
              <a:avLst/>
              <a:gdLst>
                <a:gd name="T0" fmla="*/ 0 w 37"/>
                <a:gd name="T1" fmla="*/ 61 h 61"/>
                <a:gd name="T2" fmla="*/ 33 w 37"/>
                <a:gd name="T3" fmla="*/ 0 h 61"/>
                <a:gd name="T4" fmla="*/ 37 w 37"/>
                <a:gd name="T5" fmla="*/ 5 h 61"/>
                <a:gd name="T6" fmla="*/ 33 w 37"/>
                <a:gd name="T7" fmla="*/ 9 h 61"/>
                <a:gd name="T8" fmla="*/ 23 w 37"/>
                <a:gd name="T9" fmla="*/ 20 h 61"/>
                <a:gd name="T10" fmla="*/ 6 w 37"/>
                <a:gd name="T11" fmla="*/ 61 h 61"/>
                <a:gd name="T12" fmla="*/ 0 w 37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1">
                  <a:moveTo>
                    <a:pt x="0" y="61"/>
                  </a:moveTo>
                  <a:cubicBezTo>
                    <a:pt x="5" y="23"/>
                    <a:pt x="33" y="1"/>
                    <a:pt x="33" y="0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5" y="6"/>
                    <a:pt x="33" y="9"/>
                  </a:cubicBezTo>
                  <a:cubicBezTo>
                    <a:pt x="30" y="11"/>
                    <a:pt x="26" y="15"/>
                    <a:pt x="23" y="20"/>
                  </a:cubicBezTo>
                  <a:cubicBezTo>
                    <a:pt x="16" y="30"/>
                    <a:pt x="8" y="44"/>
                    <a:pt x="6" y="6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8" name="Freeform 144"/>
            <p:cNvSpPr/>
            <p:nvPr/>
          </p:nvSpPr>
          <p:spPr bwMode="auto">
            <a:xfrm>
              <a:off x="9675643" y="5235693"/>
              <a:ext cx="407824" cy="483793"/>
            </a:xfrm>
            <a:custGeom>
              <a:avLst/>
              <a:gdLst>
                <a:gd name="T0" fmla="*/ 71 w 329"/>
                <a:gd name="T1" fmla="*/ 395 h 395"/>
                <a:gd name="T2" fmla="*/ 263 w 329"/>
                <a:gd name="T3" fmla="*/ 395 h 395"/>
                <a:gd name="T4" fmla="*/ 329 w 329"/>
                <a:gd name="T5" fmla="*/ 26 h 395"/>
                <a:gd name="T6" fmla="*/ 0 w 329"/>
                <a:gd name="T7" fmla="*/ 0 h 395"/>
                <a:gd name="T8" fmla="*/ 71 w 329"/>
                <a:gd name="T9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395">
                  <a:moveTo>
                    <a:pt x="71" y="395"/>
                  </a:moveTo>
                  <a:lnTo>
                    <a:pt x="263" y="395"/>
                  </a:lnTo>
                  <a:lnTo>
                    <a:pt x="329" y="26"/>
                  </a:lnTo>
                  <a:lnTo>
                    <a:pt x="0" y="0"/>
                  </a:lnTo>
                  <a:lnTo>
                    <a:pt x="71" y="395"/>
                  </a:lnTo>
                  <a:close/>
                </a:path>
              </a:pathLst>
            </a:custGeom>
            <a:solidFill>
              <a:srgbClr val="EA7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9" name="Freeform 145"/>
            <p:cNvSpPr/>
            <p:nvPr/>
          </p:nvSpPr>
          <p:spPr bwMode="auto">
            <a:xfrm>
              <a:off x="9675643" y="5235693"/>
              <a:ext cx="407824" cy="483793"/>
            </a:xfrm>
            <a:custGeom>
              <a:avLst/>
              <a:gdLst>
                <a:gd name="T0" fmla="*/ 71 w 329"/>
                <a:gd name="T1" fmla="*/ 395 h 395"/>
                <a:gd name="T2" fmla="*/ 263 w 329"/>
                <a:gd name="T3" fmla="*/ 395 h 395"/>
                <a:gd name="T4" fmla="*/ 329 w 329"/>
                <a:gd name="T5" fmla="*/ 26 h 395"/>
                <a:gd name="T6" fmla="*/ 0 w 329"/>
                <a:gd name="T7" fmla="*/ 0 h 395"/>
                <a:gd name="T8" fmla="*/ 71 w 329"/>
                <a:gd name="T9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395">
                  <a:moveTo>
                    <a:pt x="71" y="395"/>
                  </a:moveTo>
                  <a:lnTo>
                    <a:pt x="263" y="395"/>
                  </a:lnTo>
                  <a:lnTo>
                    <a:pt x="329" y="26"/>
                  </a:lnTo>
                  <a:lnTo>
                    <a:pt x="0" y="0"/>
                  </a:lnTo>
                  <a:lnTo>
                    <a:pt x="71" y="3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0" name="Freeform 146"/>
            <p:cNvSpPr>
              <a:spLocks noEditPoints="1"/>
            </p:cNvSpPr>
            <p:nvPr/>
          </p:nvSpPr>
          <p:spPr bwMode="auto">
            <a:xfrm>
              <a:off x="9670685" y="5227119"/>
              <a:ext cx="421459" cy="500940"/>
            </a:xfrm>
            <a:custGeom>
              <a:avLst/>
              <a:gdLst>
                <a:gd name="T0" fmla="*/ 32 w 144"/>
                <a:gd name="T1" fmla="*/ 173 h 173"/>
                <a:gd name="T2" fmla="*/ 32 w 144"/>
                <a:gd name="T3" fmla="*/ 170 h 173"/>
                <a:gd name="T4" fmla="*/ 35 w 144"/>
                <a:gd name="T5" fmla="*/ 170 h 173"/>
                <a:gd name="T6" fmla="*/ 32 w 144"/>
                <a:gd name="T7" fmla="*/ 170 h 173"/>
                <a:gd name="T8" fmla="*/ 32 w 144"/>
                <a:gd name="T9" fmla="*/ 173 h 173"/>
                <a:gd name="T10" fmla="*/ 29 w 144"/>
                <a:gd name="T11" fmla="*/ 171 h 173"/>
                <a:gd name="T12" fmla="*/ 0 w 144"/>
                <a:gd name="T13" fmla="*/ 4 h 173"/>
                <a:gd name="T14" fmla="*/ 0 w 144"/>
                <a:gd name="T15" fmla="*/ 1 h 173"/>
                <a:gd name="T16" fmla="*/ 3 w 144"/>
                <a:gd name="T17" fmla="*/ 0 h 173"/>
                <a:gd name="T18" fmla="*/ 142 w 144"/>
                <a:gd name="T19" fmla="*/ 11 h 173"/>
                <a:gd name="T20" fmla="*/ 144 w 144"/>
                <a:gd name="T21" fmla="*/ 13 h 173"/>
                <a:gd name="T22" fmla="*/ 144 w 144"/>
                <a:gd name="T23" fmla="*/ 15 h 173"/>
                <a:gd name="T24" fmla="*/ 116 w 144"/>
                <a:gd name="T25" fmla="*/ 171 h 173"/>
                <a:gd name="T26" fmla="*/ 113 w 144"/>
                <a:gd name="T27" fmla="*/ 173 h 173"/>
                <a:gd name="T28" fmla="*/ 32 w 144"/>
                <a:gd name="T29" fmla="*/ 173 h 173"/>
                <a:gd name="T30" fmla="*/ 111 w 144"/>
                <a:gd name="T31" fmla="*/ 168 h 173"/>
                <a:gd name="T32" fmla="*/ 138 w 144"/>
                <a:gd name="T33" fmla="*/ 17 h 173"/>
                <a:gd name="T34" fmla="*/ 6 w 144"/>
                <a:gd name="T35" fmla="*/ 6 h 173"/>
                <a:gd name="T36" fmla="*/ 34 w 144"/>
                <a:gd name="T37" fmla="*/ 168 h 173"/>
                <a:gd name="T38" fmla="*/ 111 w 144"/>
                <a:gd name="T39" fmla="*/ 16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4" h="173">
                  <a:moveTo>
                    <a:pt x="32" y="173"/>
                  </a:moveTo>
                  <a:cubicBezTo>
                    <a:pt x="32" y="170"/>
                    <a:pt x="32" y="170"/>
                    <a:pt x="32" y="170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1" y="173"/>
                    <a:pt x="29" y="172"/>
                    <a:pt x="29" y="17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2"/>
                    <a:pt x="143" y="12"/>
                    <a:pt x="144" y="13"/>
                  </a:cubicBezTo>
                  <a:cubicBezTo>
                    <a:pt x="144" y="13"/>
                    <a:pt x="144" y="14"/>
                    <a:pt x="144" y="15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6" y="172"/>
                    <a:pt x="114" y="173"/>
                    <a:pt x="113" y="173"/>
                  </a:cubicBezTo>
                  <a:cubicBezTo>
                    <a:pt x="32" y="173"/>
                    <a:pt x="32" y="173"/>
                    <a:pt x="32" y="173"/>
                  </a:cubicBezTo>
                  <a:moveTo>
                    <a:pt x="111" y="168"/>
                  </a:moveTo>
                  <a:cubicBezTo>
                    <a:pt x="138" y="17"/>
                    <a:pt x="138" y="17"/>
                    <a:pt x="138" y="1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4" y="168"/>
                    <a:pt x="34" y="168"/>
                    <a:pt x="34" y="168"/>
                  </a:cubicBezTo>
                  <a:cubicBezTo>
                    <a:pt x="111" y="168"/>
                    <a:pt x="111" y="168"/>
                    <a:pt x="111" y="168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1" name="Freeform 147"/>
            <p:cNvSpPr/>
            <p:nvPr/>
          </p:nvSpPr>
          <p:spPr bwMode="auto">
            <a:xfrm>
              <a:off x="9696717" y="5348374"/>
              <a:ext cx="375594" cy="20822"/>
            </a:xfrm>
            <a:custGeom>
              <a:avLst/>
              <a:gdLst>
                <a:gd name="T0" fmla="*/ 0 w 128"/>
                <a:gd name="T1" fmla="*/ 5 h 7"/>
                <a:gd name="T2" fmla="*/ 3 w 128"/>
                <a:gd name="T3" fmla="*/ 2 h 7"/>
                <a:gd name="T4" fmla="*/ 125 w 128"/>
                <a:gd name="T5" fmla="*/ 0 h 7"/>
                <a:gd name="T6" fmla="*/ 128 w 128"/>
                <a:gd name="T7" fmla="*/ 2 h 7"/>
                <a:gd name="T8" fmla="*/ 125 w 128"/>
                <a:gd name="T9" fmla="*/ 5 h 7"/>
                <a:gd name="T10" fmla="*/ 3 w 128"/>
                <a:gd name="T11" fmla="*/ 7 h 7"/>
                <a:gd name="T12" fmla="*/ 3 w 128"/>
                <a:gd name="T13" fmla="*/ 7 h 7"/>
                <a:gd name="T14" fmla="*/ 0 w 128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7">
                  <a:moveTo>
                    <a:pt x="0" y="5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7" y="0"/>
                    <a:pt x="128" y="1"/>
                    <a:pt x="128" y="2"/>
                  </a:cubicBezTo>
                  <a:cubicBezTo>
                    <a:pt x="128" y="4"/>
                    <a:pt x="127" y="5"/>
                    <a:pt x="125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6"/>
                    <a:pt x="0" y="5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2" name="Freeform 148"/>
            <p:cNvSpPr>
              <a:spLocks noEditPoints="1"/>
            </p:cNvSpPr>
            <p:nvPr/>
          </p:nvSpPr>
          <p:spPr bwMode="auto">
            <a:xfrm>
              <a:off x="6965913" y="3743897"/>
              <a:ext cx="1970939" cy="73487"/>
            </a:xfrm>
            <a:custGeom>
              <a:avLst/>
              <a:gdLst>
                <a:gd name="T0" fmla="*/ 17 w 672"/>
                <a:gd name="T1" fmla="*/ 25 h 25"/>
                <a:gd name="T2" fmla="*/ 0 w 672"/>
                <a:gd name="T3" fmla="*/ 13 h 25"/>
                <a:gd name="T4" fmla="*/ 17 w 672"/>
                <a:gd name="T5" fmla="*/ 0 h 25"/>
                <a:gd name="T6" fmla="*/ 655 w 672"/>
                <a:gd name="T7" fmla="*/ 0 h 25"/>
                <a:gd name="T8" fmla="*/ 672 w 672"/>
                <a:gd name="T9" fmla="*/ 13 h 25"/>
                <a:gd name="T10" fmla="*/ 672 w 672"/>
                <a:gd name="T11" fmla="*/ 13 h 25"/>
                <a:gd name="T12" fmla="*/ 655 w 672"/>
                <a:gd name="T13" fmla="*/ 25 h 25"/>
                <a:gd name="T14" fmla="*/ 17 w 672"/>
                <a:gd name="T15" fmla="*/ 25 h 25"/>
                <a:gd name="T16" fmla="*/ 655 w 672"/>
                <a:gd name="T17" fmla="*/ 20 h 25"/>
                <a:gd name="T18" fmla="*/ 663 w 672"/>
                <a:gd name="T19" fmla="*/ 17 h 25"/>
                <a:gd name="T20" fmla="*/ 666 w 672"/>
                <a:gd name="T21" fmla="*/ 13 h 25"/>
                <a:gd name="T22" fmla="*/ 663 w 672"/>
                <a:gd name="T23" fmla="*/ 8 h 25"/>
                <a:gd name="T24" fmla="*/ 655 w 672"/>
                <a:gd name="T25" fmla="*/ 6 h 25"/>
                <a:gd name="T26" fmla="*/ 17 w 672"/>
                <a:gd name="T27" fmla="*/ 6 h 25"/>
                <a:gd name="T28" fmla="*/ 8 w 672"/>
                <a:gd name="T29" fmla="*/ 8 h 25"/>
                <a:gd name="T30" fmla="*/ 5 w 672"/>
                <a:gd name="T31" fmla="*/ 13 h 25"/>
                <a:gd name="T32" fmla="*/ 8 w 672"/>
                <a:gd name="T33" fmla="*/ 17 h 25"/>
                <a:gd name="T34" fmla="*/ 17 w 672"/>
                <a:gd name="T35" fmla="*/ 20 h 25"/>
                <a:gd name="T36" fmla="*/ 655 w 672"/>
                <a:gd name="T3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2" h="25">
                  <a:moveTo>
                    <a:pt x="17" y="25"/>
                  </a:moveTo>
                  <a:cubicBezTo>
                    <a:pt x="8" y="25"/>
                    <a:pt x="0" y="20"/>
                    <a:pt x="0" y="13"/>
                  </a:cubicBezTo>
                  <a:cubicBezTo>
                    <a:pt x="0" y="5"/>
                    <a:pt x="8" y="0"/>
                    <a:pt x="17" y="0"/>
                  </a:cubicBezTo>
                  <a:cubicBezTo>
                    <a:pt x="655" y="0"/>
                    <a:pt x="655" y="0"/>
                    <a:pt x="655" y="0"/>
                  </a:cubicBezTo>
                  <a:cubicBezTo>
                    <a:pt x="664" y="0"/>
                    <a:pt x="672" y="5"/>
                    <a:pt x="672" y="13"/>
                  </a:cubicBezTo>
                  <a:cubicBezTo>
                    <a:pt x="672" y="13"/>
                    <a:pt x="672" y="13"/>
                    <a:pt x="672" y="13"/>
                  </a:cubicBezTo>
                  <a:cubicBezTo>
                    <a:pt x="672" y="20"/>
                    <a:pt x="664" y="25"/>
                    <a:pt x="655" y="25"/>
                  </a:cubicBezTo>
                  <a:cubicBezTo>
                    <a:pt x="17" y="25"/>
                    <a:pt x="17" y="25"/>
                    <a:pt x="17" y="25"/>
                  </a:cubicBezTo>
                  <a:moveTo>
                    <a:pt x="655" y="20"/>
                  </a:moveTo>
                  <a:cubicBezTo>
                    <a:pt x="658" y="20"/>
                    <a:pt x="661" y="19"/>
                    <a:pt x="663" y="17"/>
                  </a:cubicBezTo>
                  <a:cubicBezTo>
                    <a:pt x="665" y="16"/>
                    <a:pt x="666" y="14"/>
                    <a:pt x="666" y="13"/>
                  </a:cubicBezTo>
                  <a:cubicBezTo>
                    <a:pt x="666" y="11"/>
                    <a:pt x="665" y="9"/>
                    <a:pt x="663" y="8"/>
                  </a:cubicBezTo>
                  <a:cubicBezTo>
                    <a:pt x="661" y="7"/>
                    <a:pt x="658" y="6"/>
                    <a:pt x="655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0" y="7"/>
                    <a:pt x="8" y="8"/>
                  </a:cubicBezTo>
                  <a:cubicBezTo>
                    <a:pt x="6" y="9"/>
                    <a:pt x="5" y="11"/>
                    <a:pt x="5" y="13"/>
                  </a:cubicBezTo>
                  <a:cubicBezTo>
                    <a:pt x="5" y="14"/>
                    <a:pt x="6" y="16"/>
                    <a:pt x="8" y="17"/>
                  </a:cubicBezTo>
                  <a:cubicBezTo>
                    <a:pt x="10" y="19"/>
                    <a:pt x="13" y="20"/>
                    <a:pt x="17" y="20"/>
                  </a:cubicBezTo>
                  <a:cubicBezTo>
                    <a:pt x="655" y="20"/>
                    <a:pt x="655" y="20"/>
                    <a:pt x="655" y="20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3" name="Freeform 149"/>
            <p:cNvSpPr>
              <a:spLocks noEditPoints="1"/>
            </p:cNvSpPr>
            <p:nvPr/>
          </p:nvSpPr>
          <p:spPr bwMode="auto">
            <a:xfrm>
              <a:off x="6965913" y="3133951"/>
              <a:ext cx="1970939" cy="72263"/>
            </a:xfrm>
            <a:custGeom>
              <a:avLst/>
              <a:gdLst>
                <a:gd name="T0" fmla="*/ 17 w 672"/>
                <a:gd name="T1" fmla="*/ 25 h 25"/>
                <a:gd name="T2" fmla="*/ 0 w 672"/>
                <a:gd name="T3" fmla="*/ 12 h 25"/>
                <a:gd name="T4" fmla="*/ 17 w 672"/>
                <a:gd name="T5" fmla="*/ 0 h 25"/>
                <a:gd name="T6" fmla="*/ 655 w 672"/>
                <a:gd name="T7" fmla="*/ 0 h 25"/>
                <a:gd name="T8" fmla="*/ 672 w 672"/>
                <a:gd name="T9" fmla="*/ 12 h 25"/>
                <a:gd name="T10" fmla="*/ 655 w 672"/>
                <a:gd name="T11" fmla="*/ 25 h 25"/>
                <a:gd name="T12" fmla="*/ 17 w 672"/>
                <a:gd name="T13" fmla="*/ 25 h 25"/>
                <a:gd name="T14" fmla="*/ 8 w 672"/>
                <a:gd name="T15" fmla="*/ 8 h 25"/>
                <a:gd name="T16" fmla="*/ 5 w 672"/>
                <a:gd name="T17" fmla="*/ 12 h 25"/>
                <a:gd name="T18" fmla="*/ 8 w 672"/>
                <a:gd name="T19" fmla="*/ 17 h 25"/>
                <a:gd name="T20" fmla="*/ 17 w 672"/>
                <a:gd name="T21" fmla="*/ 19 h 25"/>
                <a:gd name="T22" fmla="*/ 655 w 672"/>
                <a:gd name="T23" fmla="*/ 19 h 25"/>
                <a:gd name="T24" fmla="*/ 663 w 672"/>
                <a:gd name="T25" fmla="*/ 17 h 25"/>
                <a:gd name="T26" fmla="*/ 666 w 672"/>
                <a:gd name="T27" fmla="*/ 12 h 25"/>
                <a:gd name="T28" fmla="*/ 663 w 672"/>
                <a:gd name="T29" fmla="*/ 8 h 25"/>
                <a:gd name="T30" fmla="*/ 655 w 672"/>
                <a:gd name="T31" fmla="*/ 5 h 25"/>
                <a:gd name="T32" fmla="*/ 17 w 672"/>
                <a:gd name="T33" fmla="*/ 5 h 25"/>
                <a:gd name="T34" fmla="*/ 17 w 672"/>
                <a:gd name="T35" fmla="*/ 5 h 25"/>
                <a:gd name="T36" fmla="*/ 8 w 672"/>
                <a:gd name="T3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2" h="25">
                  <a:moveTo>
                    <a:pt x="17" y="25"/>
                  </a:moveTo>
                  <a:cubicBezTo>
                    <a:pt x="8" y="25"/>
                    <a:pt x="0" y="20"/>
                    <a:pt x="0" y="12"/>
                  </a:cubicBezTo>
                  <a:cubicBezTo>
                    <a:pt x="0" y="5"/>
                    <a:pt x="8" y="0"/>
                    <a:pt x="17" y="0"/>
                  </a:cubicBezTo>
                  <a:cubicBezTo>
                    <a:pt x="655" y="0"/>
                    <a:pt x="655" y="0"/>
                    <a:pt x="655" y="0"/>
                  </a:cubicBezTo>
                  <a:cubicBezTo>
                    <a:pt x="664" y="0"/>
                    <a:pt x="672" y="5"/>
                    <a:pt x="672" y="12"/>
                  </a:cubicBezTo>
                  <a:cubicBezTo>
                    <a:pt x="672" y="20"/>
                    <a:pt x="664" y="25"/>
                    <a:pt x="655" y="25"/>
                  </a:cubicBezTo>
                  <a:cubicBezTo>
                    <a:pt x="17" y="25"/>
                    <a:pt x="17" y="25"/>
                    <a:pt x="17" y="25"/>
                  </a:cubicBezTo>
                  <a:moveTo>
                    <a:pt x="8" y="8"/>
                  </a:moveTo>
                  <a:cubicBezTo>
                    <a:pt x="6" y="9"/>
                    <a:pt x="5" y="11"/>
                    <a:pt x="5" y="12"/>
                  </a:cubicBezTo>
                  <a:cubicBezTo>
                    <a:pt x="5" y="14"/>
                    <a:pt x="6" y="16"/>
                    <a:pt x="8" y="17"/>
                  </a:cubicBezTo>
                  <a:cubicBezTo>
                    <a:pt x="10" y="18"/>
                    <a:pt x="13" y="19"/>
                    <a:pt x="17" y="19"/>
                  </a:cubicBezTo>
                  <a:cubicBezTo>
                    <a:pt x="655" y="19"/>
                    <a:pt x="655" y="19"/>
                    <a:pt x="655" y="19"/>
                  </a:cubicBezTo>
                  <a:cubicBezTo>
                    <a:pt x="658" y="19"/>
                    <a:pt x="661" y="18"/>
                    <a:pt x="663" y="17"/>
                  </a:cubicBezTo>
                  <a:cubicBezTo>
                    <a:pt x="665" y="16"/>
                    <a:pt x="666" y="14"/>
                    <a:pt x="666" y="12"/>
                  </a:cubicBezTo>
                  <a:cubicBezTo>
                    <a:pt x="666" y="11"/>
                    <a:pt x="665" y="9"/>
                    <a:pt x="663" y="8"/>
                  </a:cubicBezTo>
                  <a:cubicBezTo>
                    <a:pt x="661" y="6"/>
                    <a:pt x="658" y="5"/>
                    <a:pt x="65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3" y="5"/>
                    <a:pt x="10" y="6"/>
                    <a:pt x="8" y="8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4" name="Freeform 150"/>
            <p:cNvSpPr/>
            <p:nvPr/>
          </p:nvSpPr>
          <p:spPr bwMode="auto">
            <a:xfrm>
              <a:off x="7682392" y="2629336"/>
              <a:ext cx="260313" cy="509513"/>
            </a:xfrm>
            <a:custGeom>
              <a:avLst/>
              <a:gdLst>
                <a:gd name="T0" fmla="*/ 187 w 210"/>
                <a:gd name="T1" fmla="*/ 416 h 416"/>
                <a:gd name="T2" fmla="*/ 21 w 210"/>
                <a:gd name="T3" fmla="*/ 416 h 416"/>
                <a:gd name="T4" fmla="*/ 0 w 210"/>
                <a:gd name="T5" fmla="*/ 0 h 416"/>
                <a:gd name="T6" fmla="*/ 210 w 210"/>
                <a:gd name="T7" fmla="*/ 0 h 416"/>
                <a:gd name="T8" fmla="*/ 187 w 210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416">
                  <a:moveTo>
                    <a:pt x="187" y="416"/>
                  </a:moveTo>
                  <a:lnTo>
                    <a:pt x="21" y="416"/>
                  </a:lnTo>
                  <a:lnTo>
                    <a:pt x="0" y="0"/>
                  </a:lnTo>
                  <a:lnTo>
                    <a:pt x="210" y="0"/>
                  </a:lnTo>
                  <a:lnTo>
                    <a:pt x="187" y="4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5" name="Freeform 151"/>
            <p:cNvSpPr>
              <a:spLocks noEditPoints="1"/>
            </p:cNvSpPr>
            <p:nvPr/>
          </p:nvSpPr>
          <p:spPr bwMode="auto">
            <a:xfrm>
              <a:off x="7673716" y="2620762"/>
              <a:ext cx="277667" cy="526660"/>
            </a:xfrm>
            <a:custGeom>
              <a:avLst/>
              <a:gdLst>
                <a:gd name="T0" fmla="*/ 12 w 95"/>
                <a:gd name="T1" fmla="*/ 182 h 182"/>
                <a:gd name="T2" fmla="*/ 10 w 95"/>
                <a:gd name="T3" fmla="*/ 180 h 182"/>
                <a:gd name="T4" fmla="*/ 0 w 95"/>
                <a:gd name="T5" fmla="*/ 3 h 182"/>
                <a:gd name="T6" fmla="*/ 1 w 95"/>
                <a:gd name="T7" fmla="*/ 1 h 182"/>
                <a:gd name="T8" fmla="*/ 3 w 95"/>
                <a:gd name="T9" fmla="*/ 0 h 182"/>
                <a:gd name="T10" fmla="*/ 92 w 95"/>
                <a:gd name="T11" fmla="*/ 0 h 182"/>
                <a:gd name="T12" fmla="*/ 94 w 95"/>
                <a:gd name="T13" fmla="*/ 1 h 182"/>
                <a:gd name="T14" fmla="*/ 95 w 95"/>
                <a:gd name="T15" fmla="*/ 3 h 182"/>
                <a:gd name="T16" fmla="*/ 85 w 95"/>
                <a:gd name="T17" fmla="*/ 180 h 182"/>
                <a:gd name="T18" fmla="*/ 82 w 95"/>
                <a:gd name="T19" fmla="*/ 182 h 182"/>
                <a:gd name="T20" fmla="*/ 12 w 95"/>
                <a:gd name="T21" fmla="*/ 182 h 182"/>
                <a:gd name="T22" fmla="*/ 82 w 95"/>
                <a:gd name="T23" fmla="*/ 179 h 182"/>
                <a:gd name="T24" fmla="*/ 82 w 95"/>
                <a:gd name="T25" fmla="*/ 177 h 182"/>
                <a:gd name="T26" fmla="*/ 82 w 95"/>
                <a:gd name="T27" fmla="*/ 179 h 182"/>
                <a:gd name="T28" fmla="*/ 15 w 95"/>
                <a:gd name="T29" fmla="*/ 177 h 182"/>
                <a:gd name="T30" fmla="*/ 80 w 95"/>
                <a:gd name="T31" fmla="*/ 177 h 182"/>
                <a:gd name="T32" fmla="*/ 89 w 95"/>
                <a:gd name="T33" fmla="*/ 5 h 182"/>
                <a:gd name="T34" fmla="*/ 6 w 95"/>
                <a:gd name="T35" fmla="*/ 5 h 182"/>
                <a:gd name="T36" fmla="*/ 15 w 95"/>
                <a:gd name="T37" fmla="*/ 17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" h="182">
                  <a:moveTo>
                    <a:pt x="12" y="182"/>
                  </a:moveTo>
                  <a:cubicBezTo>
                    <a:pt x="11" y="182"/>
                    <a:pt x="10" y="181"/>
                    <a:pt x="10" y="18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3" y="0"/>
                    <a:pt x="93" y="0"/>
                    <a:pt x="94" y="1"/>
                  </a:cubicBezTo>
                  <a:cubicBezTo>
                    <a:pt x="94" y="1"/>
                    <a:pt x="95" y="2"/>
                    <a:pt x="95" y="3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85" y="181"/>
                    <a:pt x="84" y="182"/>
                    <a:pt x="82" y="182"/>
                  </a:cubicBezTo>
                  <a:lnTo>
                    <a:pt x="12" y="182"/>
                  </a:lnTo>
                  <a:close/>
                  <a:moveTo>
                    <a:pt x="82" y="179"/>
                  </a:moveTo>
                  <a:cubicBezTo>
                    <a:pt x="82" y="177"/>
                    <a:pt x="82" y="177"/>
                    <a:pt x="82" y="177"/>
                  </a:cubicBezTo>
                  <a:lnTo>
                    <a:pt x="82" y="179"/>
                  </a:lnTo>
                  <a:close/>
                  <a:moveTo>
                    <a:pt x="15" y="177"/>
                  </a:moveTo>
                  <a:cubicBezTo>
                    <a:pt x="80" y="177"/>
                    <a:pt x="80" y="177"/>
                    <a:pt x="80" y="177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15" y="177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6" name="Freeform 152"/>
            <p:cNvSpPr>
              <a:spLocks noEditPoints="1"/>
            </p:cNvSpPr>
            <p:nvPr/>
          </p:nvSpPr>
          <p:spPr bwMode="auto">
            <a:xfrm>
              <a:off x="7717101" y="2667305"/>
              <a:ext cx="193375" cy="191067"/>
            </a:xfrm>
            <a:custGeom>
              <a:avLst/>
              <a:gdLst>
                <a:gd name="T0" fmla="*/ 0 w 66"/>
                <a:gd name="T1" fmla="*/ 33 h 66"/>
                <a:gd name="T2" fmla="*/ 33 w 66"/>
                <a:gd name="T3" fmla="*/ 0 h 66"/>
                <a:gd name="T4" fmla="*/ 66 w 66"/>
                <a:gd name="T5" fmla="*/ 33 h 66"/>
                <a:gd name="T6" fmla="*/ 33 w 66"/>
                <a:gd name="T7" fmla="*/ 66 h 66"/>
                <a:gd name="T8" fmla="*/ 0 w 66"/>
                <a:gd name="T9" fmla="*/ 33 h 66"/>
                <a:gd name="T10" fmla="*/ 5 w 66"/>
                <a:gd name="T11" fmla="*/ 33 h 66"/>
                <a:gd name="T12" fmla="*/ 33 w 66"/>
                <a:gd name="T13" fmla="*/ 60 h 66"/>
                <a:gd name="T14" fmla="*/ 60 w 66"/>
                <a:gd name="T15" fmla="*/ 33 h 66"/>
                <a:gd name="T16" fmla="*/ 33 w 66"/>
                <a:gd name="T17" fmla="*/ 5 h 66"/>
                <a:gd name="T18" fmla="*/ 5 w 66"/>
                <a:gd name="T19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6">
                  <a:moveTo>
                    <a:pt x="0" y="33"/>
                  </a:moveTo>
                  <a:cubicBezTo>
                    <a:pt x="0" y="14"/>
                    <a:pt x="15" y="0"/>
                    <a:pt x="33" y="0"/>
                  </a:cubicBezTo>
                  <a:cubicBezTo>
                    <a:pt x="51" y="0"/>
                    <a:pt x="66" y="14"/>
                    <a:pt x="66" y="33"/>
                  </a:cubicBezTo>
                  <a:cubicBezTo>
                    <a:pt x="66" y="51"/>
                    <a:pt x="51" y="66"/>
                    <a:pt x="33" y="66"/>
                  </a:cubicBezTo>
                  <a:cubicBezTo>
                    <a:pt x="15" y="66"/>
                    <a:pt x="0" y="51"/>
                    <a:pt x="0" y="33"/>
                  </a:cubicBezTo>
                  <a:close/>
                  <a:moveTo>
                    <a:pt x="5" y="33"/>
                  </a:moveTo>
                  <a:cubicBezTo>
                    <a:pt x="5" y="48"/>
                    <a:pt x="18" y="60"/>
                    <a:pt x="33" y="60"/>
                  </a:cubicBezTo>
                  <a:cubicBezTo>
                    <a:pt x="48" y="60"/>
                    <a:pt x="60" y="48"/>
                    <a:pt x="60" y="33"/>
                  </a:cubicBezTo>
                  <a:cubicBezTo>
                    <a:pt x="60" y="17"/>
                    <a:pt x="48" y="5"/>
                    <a:pt x="33" y="5"/>
                  </a:cubicBezTo>
                  <a:cubicBezTo>
                    <a:pt x="18" y="5"/>
                    <a:pt x="5" y="17"/>
                    <a:pt x="5" y="33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7" name="Oval 153"/>
            <p:cNvSpPr>
              <a:spLocks noChangeArrowheads="1"/>
            </p:cNvSpPr>
            <p:nvPr/>
          </p:nvSpPr>
          <p:spPr bwMode="auto">
            <a:xfrm>
              <a:off x="7790236" y="2892666"/>
              <a:ext cx="44625" cy="4654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8" name="Oval 154"/>
            <p:cNvSpPr>
              <a:spLocks noChangeArrowheads="1"/>
            </p:cNvSpPr>
            <p:nvPr/>
          </p:nvSpPr>
          <p:spPr bwMode="auto">
            <a:xfrm>
              <a:off x="7790236" y="2964929"/>
              <a:ext cx="44625" cy="4409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9" name="Oval 155"/>
            <p:cNvSpPr>
              <a:spLocks noChangeArrowheads="1"/>
            </p:cNvSpPr>
            <p:nvPr/>
          </p:nvSpPr>
          <p:spPr bwMode="auto">
            <a:xfrm>
              <a:off x="7790236" y="3034742"/>
              <a:ext cx="44625" cy="4409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0" name="Oval 156"/>
            <p:cNvSpPr>
              <a:spLocks noChangeArrowheads="1"/>
            </p:cNvSpPr>
            <p:nvPr/>
          </p:nvSpPr>
          <p:spPr bwMode="auto">
            <a:xfrm>
              <a:off x="7766684" y="2716296"/>
              <a:ext cx="94208" cy="89410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1" name="Freeform 157"/>
            <p:cNvSpPr>
              <a:spLocks noEditPoints="1"/>
            </p:cNvSpPr>
            <p:nvPr/>
          </p:nvSpPr>
          <p:spPr bwMode="auto">
            <a:xfrm>
              <a:off x="7758007" y="2707723"/>
              <a:ext cx="109083" cy="106557"/>
            </a:xfrm>
            <a:custGeom>
              <a:avLst/>
              <a:gdLst>
                <a:gd name="T0" fmla="*/ 0 w 37"/>
                <a:gd name="T1" fmla="*/ 19 h 37"/>
                <a:gd name="T2" fmla="*/ 19 w 37"/>
                <a:gd name="T3" fmla="*/ 0 h 37"/>
                <a:gd name="T4" fmla="*/ 37 w 37"/>
                <a:gd name="T5" fmla="*/ 19 h 37"/>
                <a:gd name="T6" fmla="*/ 19 w 37"/>
                <a:gd name="T7" fmla="*/ 37 h 37"/>
                <a:gd name="T8" fmla="*/ 0 w 37"/>
                <a:gd name="T9" fmla="*/ 19 h 37"/>
                <a:gd name="T10" fmla="*/ 6 w 37"/>
                <a:gd name="T11" fmla="*/ 19 h 37"/>
                <a:gd name="T12" fmla="*/ 19 w 37"/>
                <a:gd name="T13" fmla="*/ 32 h 37"/>
                <a:gd name="T14" fmla="*/ 32 w 37"/>
                <a:gd name="T15" fmla="*/ 19 h 37"/>
                <a:gd name="T16" fmla="*/ 19 w 37"/>
                <a:gd name="T17" fmla="*/ 6 h 37"/>
                <a:gd name="T18" fmla="*/ 6 w 37"/>
                <a:gd name="T1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0" y="19"/>
                  </a:move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9" y="37"/>
                  </a:cubicBezTo>
                  <a:cubicBezTo>
                    <a:pt x="9" y="37"/>
                    <a:pt x="0" y="29"/>
                    <a:pt x="0" y="19"/>
                  </a:cubicBezTo>
                  <a:close/>
                  <a:moveTo>
                    <a:pt x="6" y="19"/>
                  </a:moveTo>
                  <a:cubicBezTo>
                    <a:pt x="6" y="26"/>
                    <a:pt x="12" y="32"/>
                    <a:pt x="19" y="32"/>
                  </a:cubicBezTo>
                  <a:cubicBezTo>
                    <a:pt x="26" y="32"/>
                    <a:pt x="32" y="26"/>
                    <a:pt x="32" y="19"/>
                  </a:cubicBezTo>
                  <a:cubicBezTo>
                    <a:pt x="32" y="12"/>
                    <a:pt x="26" y="6"/>
                    <a:pt x="19" y="6"/>
                  </a:cubicBezTo>
                  <a:cubicBezTo>
                    <a:pt x="12" y="6"/>
                    <a:pt x="6" y="12"/>
                    <a:pt x="6" y="19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2" name="Freeform 158"/>
            <p:cNvSpPr/>
            <p:nvPr/>
          </p:nvSpPr>
          <p:spPr bwMode="auto">
            <a:xfrm>
              <a:off x="8051788" y="2629336"/>
              <a:ext cx="260313" cy="509513"/>
            </a:xfrm>
            <a:custGeom>
              <a:avLst/>
              <a:gdLst>
                <a:gd name="T0" fmla="*/ 189 w 210"/>
                <a:gd name="T1" fmla="*/ 416 h 416"/>
                <a:gd name="T2" fmla="*/ 23 w 210"/>
                <a:gd name="T3" fmla="*/ 416 h 416"/>
                <a:gd name="T4" fmla="*/ 0 w 210"/>
                <a:gd name="T5" fmla="*/ 0 h 416"/>
                <a:gd name="T6" fmla="*/ 210 w 210"/>
                <a:gd name="T7" fmla="*/ 0 h 416"/>
                <a:gd name="T8" fmla="*/ 189 w 210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416">
                  <a:moveTo>
                    <a:pt x="189" y="416"/>
                  </a:moveTo>
                  <a:lnTo>
                    <a:pt x="23" y="416"/>
                  </a:lnTo>
                  <a:lnTo>
                    <a:pt x="0" y="0"/>
                  </a:lnTo>
                  <a:lnTo>
                    <a:pt x="210" y="0"/>
                  </a:lnTo>
                  <a:lnTo>
                    <a:pt x="189" y="4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3" name="Freeform 159"/>
            <p:cNvSpPr>
              <a:spLocks noEditPoints="1"/>
            </p:cNvSpPr>
            <p:nvPr/>
          </p:nvSpPr>
          <p:spPr bwMode="auto">
            <a:xfrm>
              <a:off x="8045591" y="2620762"/>
              <a:ext cx="275188" cy="526660"/>
            </a:xfrm>
            <a:custGeom>
              <a:avLst/>
              <a:gdLst>
                <a:gd name="T0" fmla="*/ 12 w 94"/>
                <a:gd name="T1" fmla="*/ 182 h 182"/>
                <a:gd name="T2" fmla="*/ 9 w 94"/>
                <a:gd name="T3" fmla="*/ 180 h 182"/>
                <a:gd name="T4" fmla="*/ 0 w 94"/>
                <a:gd name="T5" fmla="*/ 3 h 182"/>
                <a:gd name="T6" fmla="*/ 0 w 94"/>
                <a:gd name="T7" fmla="*/ 1 h 182"/>
                <a:gd name="T8" fmla="*/ 2 w 94"/>
                <a:gd name="T9" fmla="*/ 0 h 182"/>
                <a:gd name="T10" fmla="*/ 91 w 94"/>
                <a:gd name="T11" fmla="*/ 0 h 182"/>
                <a:gd name="T12" fmla="*/ 93 w 94"/>
                <a:gd name="T13" fmla="*/ 1 h 182"/>
                <a:gd name="T14" fmla="*/ 94 w 94"/>
                <a:gd name="T15" fmla="*/ 3 h 182"/>
                <a:gd name="T16" fmla="*/ 85 w 94"/>
                <a:gd name="T17" fmla="*/ 180 h 182"/>
                <a:gd name="T18" fmla="*/ 82 w 94"/>
                <a:gd name="T19" fmla="*/ 182 h 182"/>
                <a:gd name="T20" fmla="*/ 12 w 94"/>
                <a:gd name="T21" fmla="*/ 182 h 182"/>
                <a:gd name="T22" fmla="*/ 82 w 94"/>
                <a:gd name="T23" fmla="*/ 179 h 182"/>
                <a:gd name="T24" fmla="*/ 82 w 94"/>
                <a:gd name="T25" fmla="*/ 177 h 182"/>
                <a:gd name="T26" fmla="*/ 82 w 94"/>
                <a:gd name="T27" fmla="*/ 179 h 182"/>
                <a:gd name="T28" fmla="*/ 14 w 94"/>
                <a:gd name="T29" fmla="*/ 177 h 182"/>
                <a:gd name="T30" fmla="*/ 79 w 94"/>
                <a:gd name="T31" fmla="*/ 177 h 182"/>
                <a:gd name="T32" fmla="*/ 88 w 94"/>
                <a:gd name="T33" fmla="*/ 5 h 182"/>
                <a:gd name="T34" fmla="*/ 5 w 94"/>
                <a:gd name="T35" fmla="*/ 5 h 182"/>
                <a:gd name="T36" fmla="*/ 14 w 94"/>
                <a:gd name="T37" fmla="*/ 17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82">
                  <a:moveTo>
                    <a:pt x="12" y="182"/>
                  </a:moveTo>
                  <a:cubicBezTo>
                    <a:pt x="10" y="182"/>
                    <a:pt x="9" y="181"/>
                    <a:pt x="9" y="18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3" y="0"/>
                    <a:pt x="93" y="1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85" y="181"/>
                    <a:pt x="83" y="182"/>
                    <a:pt x="82" y="182"/>
                  </a:cubicBezTo>
                  <a:lnTo>
                    <a:pt x="12" y="182"/>
                  </a:lnTo>
                  <a:close/>
                  <a:moveTo>
                    <a:pt x="82" y="179"/>
                  </a:moveTo>
                  <a:cubicBezTo>
                    <a:pt x="82" y="177"/>
                    <a:pt x="82" y="177"/>
                    <a:pt x="82" y="177"/>
                  </a:cubicBezTo>
                  <a:lnTo>
                    <a:pt x="82" y="179"/>
                  </a:lnTo>
                  <a:close/>
                  <a:moveTo>
                    <a:pt x="14" y="177"/>
                  </a:moveTo>
                  <a:cubicBezTo>
                    <a:pt x="79" y="177"/>
                    <a:pt x="79" y="177"/>
                    <a:pt x="79" y="17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14" y="177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4" name="Freeform 160"/>
            <p:cNvSpPr>
              <a:spLocks noEditPoints="1"/>
            </p:cNvSpPr>
            <p:nvPr/>
          </p:nvSpPr>
          <p:spPr bwMode="auto">
            <a:xfrm>
              <a:off x="8086497" y="2667305"/>
              <a:ext cx="193375" cy="191067"/>
            </a:xfrm>
            <a:custGeom>
              <a:avLst/>
              <a:gdLst>
                <a:gd name="T0" fmla="*/ 0 w 66"/>
                <a:gd name="T1" fmla="*/ 33 h 66"/>
                <a:gd name="T2" fmla="*/ 33 w 66"/>
                <a:gd name="T3" fmla="*/ 0 h 66"/>
                <a:gd name="T4" fmla="*/ 66 w 66"/>
                <a:gd name="T5" fmla="*/ 33 h 66"/>
                <a:gd name="T6" fmla="*/ 33 w 66"/>
                <a:gd name="T7" fmla="*/ 66 h 66"/>
                <a:gd name="T8" fmla="*/ 0 w 66"/>
                <a:gd name="T9" fmla="*/ 33 h 66"/>
                <a:gd name="T10" fmla="*/ 6 w 66"/>
                <a:gd name="T11" fmla="*/ 33 h 66"/>
                <a:gd name="T12" fmla="*/ 33 w 66"/>
                <a:gd name="T13" fmla="*/ 60 h 66"/>
                <a:gd name="T14" fmla="*/ 61 w 66"/>
                <a:gd name="T15" fmla="*/ 33 h 66"/>
                <a:gd name="T16" fmla="*/ 33 w 66"/>
                <a:gd name="T17" fmla="*/ 5 h 66"/>
                <a:gd name="T18" fmla="*/ 6 w 66"/>
                <a:gd name="T19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6">
                  <a:moveTo>
                    <a:pt x="0" y="33"/>
                  </a:moveTo>
                  <a:cubicBezTo>
                    <a:pt x="0" y="14"/>
                    <a:pt x="15" y="0"/>
                    <a:pt x="33" y="0"/>
                  </a:cubicBezTo>
                  <a:cubicBezTo>
                    <a:pt x="52" y="0"/>
                    <a:pt x="66" y="14"/>
                    <a:pt x="66" y="33"/>
                  </a:cubicBezTo>
                  <a:cubicBezTo>
                    <a:pt x="66" y="51"/>
                    <a:pt x="52" y="66"/>
                    <a:pt x="33" y="66"/>
                  </a:cubicBezTo>
                  <a:cubicBezTo>
                    <a:pt x="15" y="66"/>
                    <a:pt x="0" y="51"/>
                    <a:pt x="0" y="33"/>
                  </a:cubicBezTo>
                  <a:close/>
                  <a:moveTo>
                    <a:pt x="6" y="33"/>
                  </a:moveTo>
                  <a:cubicBezTo>
                    <a:pt x="6" y="48"/>
                    <a:pt x="18" y="60"/>
                    <a:pt x="33" y="60"/>
                  </a:cubicBezTo>
                  <a:cubicBezTo>
                    <a:pt x="49" y="60"/>
                    <a:pt x="61" y="48"/>
                    <a:pt x="61" y="33"/>
                  </a:cubicBezTo>
                  <a:cubicBezTo>
                    <a:pt x="61" y="17"/>
                    <a:pt x="49" y="5"/>
                    <a:pt x="33" y="5"/>
                  </a:cubicBezTo>
                  <a:cubicBezTo>
                    <a:pt x="18" y="5"/>
                    <a:pt x="6" y="17"/>
                    <a:pt x="6" y="33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5" name="Oval 161"/>
            <p:cNvSpPr>
              <a:spLocks noChangeArrowheads="1"/>
            </p:cNvSpPr>
            <p:nvPr/>
          </p:nvSpPr>
          <p:spPr bwMode="auto">
            <a:xfrm>
              <a:off x="8163351" y="2892666"/>
              <a:ext cx="43386" cy="4654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6" name="Oval 162"/>
            <p:cNvSpPr>
              <a:spLocks noChangeArrowheads="1"/>
            </p:cNvSpPr>
            <p:nvPr/>
          </p:nvSpPr>
          <p:spPr bwMode="auto">
            <a:xfrm>
              <a:off x="8163351" y="2964929"/>
              <a:ext cx="43386" cy="4409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7" name="Oval 163"/>
            <p:cNvSpPr>
              <a:spLocks noChangeArrowheads="1"/>
            </p:cNvSpPr>
            <p:nvPr/>
          </p:nvSpPr>
          <p:spPr bwMode="auto">
            <a:xfrm>
              <a:off x="8163351" y="3034742"/>
              <a:ext cx="43386" cy="44092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8" name="Oval 164"/>
            <p:cNvSpPr>
              <a:spLocks noChangeArrowheads="1"/>
            </p:cNvSpPr>
            <p:nvPr/>
          </p:nvSpPr>
          <p:spPr bwMode="auto">
            <a:xfrm>
              <a:off x="8139799" y="2716296"/>
              <a:ext cx="90490" cy="89410"/>
            </a:xfrm>
            <a:prstGeom prst="ellipse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9" name="Freeform 165"/>
            <p:cNvSpPr>
              <a:spLocks noEditPoints="1"/>
            </p:cNvSpPr>
            <p:nvPr/>
          </p:nvSpPr>
          <p:spPr bwMode="auto">
            <a:xfrm>
              <a:off x="8131122" y="2707723"/>
              <a:ext cx="107844" cy="106557"/>
            </a:xfrm>
            <a:custGeom>
              <a:avLst/>
              <a:gdLst>
                <a:gd name="T0" fmla="*/ 0 w 37"/>
                <a:gd name="T1" fmla="*/ 19 h 37"/>
                <a:gd name="T2" fmla="*/ 18 w 37"/>
                <a:gd name="T3" fmla="*/ 0 h 37"/>
                <a:gd name="T4" fmla="*/ 37 w 37"/>
                <a:gd name="T5" fmla="*/ 19 h 37"/>
                <a:gd name="T6" fmla="*/ 18 w 37"/>
                <a:gd name="T7" fmla="*/ 37 h 37"/>
                <a:gd name="T8" fmla="*/ 0 w 37"/>
                <a:gd name="T9" fmla="*/ 19 h 37"/>
                <a:gd name="T10" fmla="*/ 5 w 37"/>
                <a:gd name="T11" fmla="*/ 19 h 37"/>
                <a:gd name="T12" fmla="*/ 18 w 37"/>
                <a:gd name="T13" fmla="*/ 32 h 37"/>
                <a:gd name="T14" fmla="*/ 31 w 37"/>
                <a:gd name="T15" fmla="*/ 19 h 37"/>
                <a:gd name="T16" fmla="*/ 18 w 37"/>
                <a:gd name="T17" fmla="*/ 6 h 37"/>
                <a:gd name="T18" fmla="*/ 5 w 37"/>
                <a:gd name="T1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0" y="19"/>
                  </a:move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lose/>
                  <a:moveTo>
                    <a:pt x="5" y="19"/>
                  </a:moveTo>
                  <a:cubicBezTo>
                    <a:pt x="5" y="26"/>
                    <a:pt x="11" y="32"/>
                    <a:pt x="18" y="32"/>
                  </a:cubicBezTo>
                  <a:cubicBezTo>
                    <a:pt x="26" y="32"/>
                    <a:pt x="31" y="26"/>
                    <a:pt x="31" y="19"/>
                  </a:cubicBezTo>
                  <a:cubicBezTo>
                    <a:pt x="31" y="12"/>
                    <a:pt x="26" y="6"/>
                    <a:pt x="18" y="6"/>
                  </a:cubicBezTo>
                  <a:cubicBezTo>
                    <a:pt x="11" y="6"/>
                    <a:pt x="5" y="12"/>
                    <a:pt x="5" y="19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0" name="Rectangle 166"/>
            <p:cNvSpPr>
              <a:spLocks noChangeArrowheads="1"/>
            </p:cNvSpPr>
            <p:nvPr/>
          </p:nvSpPr>
          <p:spPr bwMode="auto">
            <a:xfrm>
              <a:off x="7141934" y="3083734"/>
              <a:ext cx="411542" cy="612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1" name="Rectangle 167"/>
            <p:cNvSpPr>
              <a:spLocks noChangeArrowheads="1"/>
            </p:cNvSpPr>
            <p:nvPr/>
          </p:nvSpPr>
          <p:spPr bwMode="auto">
            <a:xfrm>
              <a:off x="7177882" y="3026169"/>
              <a:ext cx="352042" cy="5266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2" name="Rectangle 168"/>
            <p:cNvSpPr>
              <a:spLocks noChangeArrowheads="1"/>
            </p:cNvSpPr>
            <p:nvPr/>
          </p:nvSpPr>
          <p:spPr bwMode="auto">
            <a:xfrm>
              <a:off x="7160528" y="2964929"/>
              <a:ext cx="350803" cy="5266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3" name="Freeform 169"/>
            <p:cNvSpPr>
              <a:spLocks noEditPoints="1"/>
            </p:cNvSpPr>
            <p:nvPr/>
          </p:nvSpPr>
          <p:spPr bwMode="auto">
            <a:xfrm>
              <a:off x="7133257" y="3075161"/>
              <a:ext cx="428896" cy="78387"/>
            </a:xfrm>
            <a:custGeom>
              <a:avLst/>
              <a:gdLst>
                <a:gd name="T0" fmla="*/ 3 w 146"/>
                <a:gd name="T1" fmla="*/ 27 h 27"/>
                <a:gd name="T2" fmla="*/ 1 w 146"/>
                <a:gd name="T3" fmla="*/ 26 h 27"/>
                <a:gd name="T4" fmla="*/ 0 w 146"/>
                <a:gd name="T5" fmla="*/ 24 h 27"/>
                <a:gd name="T6" fmla="*/ 0 w 146"/>
                <a:gd name="T7" fmla="*/ 3 h 27"/>
                <a:gd name="T8" fmla="*/ 1 w 146"/>
                <a:gd name="T9" fmla="*/ 1 h 27"/>
                <a:gd name="T10" fmla="*/ 3 w 146"/>
                <a:gd name="T11" fmla="*/ 0 h 27"/>
                <a:gd name="T12" fmla="*/ 143 w 146"/>
                <a:gd name="T13" fmla="*/ 0 h 27"/>
                <a:gd name="T14" fmla="*/ 145 w 146"/>
                <a:gd name="T15" fmla="*/ 1 h 27"/>
                <a:gd name="T16" fmla="*/ 146 w 146"/>
                <a:gd name="T17" fmla="*/ 3 h 27"/>
                <a:gd name="T18" fmla="*/ 146 w 146"/>
                <a:gd name="T19" fmla="*/ 24 h 27"/>
                <a:gd name="T20" fmla="*/ 145 w 146"/>
                <a:gd name="T21" fmla="*/ 26 h 27"/>
                <a:gd name="T22" fmla="*/ 143 w 146"/>
                <a:gd name="T23" fmla="*/ 27 h 27"/>
                <a:gd name="T24" fmla="*/ 3 w 146"/>
                <a:gd name="T25" fmla="*/ 27 h 27"/>
                <a:gd name="T26" fmla="*/ 143 w 146"/>
                <a:gd name="T27" fmla="*/ 24 h 27"/>
                <a:gd name="T28" fmla="*/ 143 w 146"/>
                <a:gd name="T29" fmla="*/ 21 h 27"/>
                <a:gd name="T30" fmla="*/ 143 w 146"/>
                <a:gd name="T31" fmla="*/ 24 h 27"/>
                <a:gd name="T32" fmla="*/ 5 w 146"/>
                <a:gd name="T33" fmla="*/ 21 h 27"/>
                <a:gd name="T34" fmla="*/ 140 w 146"/>
                <a:gd name="T35" fmla="*/ 21 h 27"/>
                <a:gd name="T36" fmla="*/ 140 w 146"/>
                <a:gd name="T37" fmla="*/ 6 h 27"/>
                <a:gd name="T38" fmla="*/ 5 w 146"/>
                <a:gd name="T39" fmla="*/ 6 h 27"/>
                <a:gd name="T40" fmla="*/ 5 w 146"/>
                <a:gd name="T4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7">
                  <a:moveTo>
                    <a:pt x="3" y="27"/>
                  </a:moveTo>
                  <a:cubicBezTo>
                    <a:pt x="2" y="27"/>
                    <a:pt x="1" y="26"/>
                    <a:pt x="1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cubicBezTo>
                    <a:pt x="146" y="1"/>
                    <a:pt x="146" y="2"/>
                    <a:pt x="146" y="3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5"/>
                    <a:pt x="146" y="25"/>
                    <a:pt x="145" y="26"/>
                  </a:cubicBezTo>
                  <a:cubicBezTo>
                    <a:pt x="145" y="26"/>
                    <a:pt x="144" y="27"/>
                    <a:pt x="143" y="27"/>
                  </a:cubicBezTo>
                  <a:lnTo>
                    <a:pt x="3" y="27"/>
                  </a:lnTo>
                  <a:close/>
                  <a:moveTo>
                    <a:pt x="143" y="24"/>
                  </a:moveTo>
                  <a:cubicBezTo>
                    <a:pt x="143" y="21"/>
                    <a:pt x="143" y="21"/>
                    <a:pt x="143" y="21"/>
                  </a:cubicBezTo>
                  <a:lnTo>
                    <a:pt x="143" y="24"/>
                  </a:lnTo>
                  <a:close/>
                  <a:moveTo>
                    <a:pt x="5" y="21"/>
                  </a:moveTo>
                  <a:cubicBezTo>
                    <a:pt x="140" y="21"/>
                    <a:pt x="140" y="21"/>
                    <a:pt x="140" y="21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5" y="21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4" name="Freeform 170"/>
            <p:cNvSpPr>
              <a:spLocks noEditPoints="1"/>
            </p:cNvSpPr>
            <p:nvPr/>
          </p:nvSpPr>
          <p:spPr bwMode="auto">
            <a:xfrm>
              <a:off x="7171684" y="3017595"/>
              <a:ext cx="366917" cy="66139"/>
            </a:xfrm>
            <a:custGeom>
              <a:avLst/>
              <a:gdLst>
                <a:gd name="T0" fmla="*/ 2 w 125"/>
                <a:gd name="T1" fmla="*/ 23 h 23"/>
                <a:gd name="T2" fmla="*/ 0 w 125"/>
                <a:gd name="T3" fmla="*/ 22 h 23"/>
                <a:gd name="T4" fmla="*/ 0 w 125"/>
                <a:gd name="T5" fmla="*/ 21 h 23"/>
                <a:gd name="T6" fmla="*/ 0 w 125"/>
                <a:gd name="T7" fmla="*/ 3 h 23"/>
                <a:gd name="T8" fmla="*/ 0 w 125"/>
                <a:gd name="T9" fmla="*/ 1 h 23"/>
                <a:gd name="T10" fmla="*/ 2 w 125"/>
                <a:gd name="T11" fmla="*/ 0 h 23"/>
                <a:gd name="T12" fmla="*/ 122 w 125"/>
                <a:gd name="T13" fmla="*/ 0 h 23"/>
                <a:gd name="T14" fmla="*/ 124 w 125"/>
                <a:gd name="T15" fmla="*/ 1 h 23"/>
                <a:gd name="T16" fmla="*/ 125 w 125"/>
                <a:gd name="T17" fmla="*/ 3 h 23"/>
                <a:gd name="T18" fmla="*/ 125 w 125"/>
                <a:gd name="T19" fmla="*/ 21 h 23"/>
                <a:gd name="T20" fmla="*/ 124 w 125"/>
                <a:gd name="T21" fmla="*/ 22 h 23"/>
                <a:gd name="T22" fmla="*/ 122 w 125"/>
                <a:gd name="T23" fmla="*/ 23 h 23"/>
                <a:gd name="T24" fmla="*/ 2 w 125"/>
                <a:gd name="T25" fmla="*/ 23 h 23"/>
                <a:gd name="T26" fmla="*/ 122 w 125"/>
                <a:gd name="T27" fmla="*/ 21 h 23"/>
                <a:gd name="T28" fmla="*/ 122 w 125"/>
                <a:gd name="T29" fmla="*/ 18 h 23"/>
                <a:gd name="T30" fmla="*/ 122 w 125"/>
                <a:gd name="T31" fmla="*/ 21 h 23"/>
                <a:gd name="T32" fmla="*/ 5 w 125"/>
                <a:gd name="T33" fmla="*/ 18 h 23"/>
                <a:gd name="T34" fmla="*/ 119 w 125"/>
                <a:gd name="T35" fmla="*/ 18 h 23"/>
                <a:gd name="T36" fmla="*/ 119 w 125"/>
                <a:gd name="T37" fmla="*/ 5 h 23"/>
                <a:gd name="T38" fmla="*/ 5 w 125"/>
                <a:gd name="T39" fmla="*/ 5 h 23"/>
                <a:gd name="T40" fmla="*/ 5 w 125"/>
                <a:gd name="T41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23">
                  <a:moveTo>
                    <a:pt x="2" y="23"/>
                  </a:moveTo>
                  <a:cubicBezTo>
                    <a:pt x="2" y="23"/>
                    <a:pt x="1" y="23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3" y="0"/>
                    <a:pt x="123" y="0"/>
                    <a:pt x="124" y="1"/>
                  </a:cubicBezTo>
                  <a:cubicBezTo>
                    <a:pt x="124" y="1"/>
                    <a:pt x="125" y="2"/>
                    <a:pt x="125" y="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5" y="21"/>
                    <a:pt x="124" y="22"/>
                    <a:pt x="124" y="22"/>
                  </a:cubicBezTo>
                  <a:cubicBezTo>
                    <a:pt x="123" y="23"/>
                    <a:pt x="123" y="23"/>
                    <a:pt x="122" y="23"/>
                  </a:cubicBezTo>
                  <a:lnTo>
                    <a:pt x="2" y="23"/>
                  </a:lnTo>
                  <a:close/>
                  <a:moveTo>
                    <a:pt x="122" y="21"/>
                  </a:moveTo>
                  <a:cubicBezTo>
                    <a:pt x="122" y="18"/>
                    <a:pt x="122" y="18"/>
                    <a:pt x="122" y="18"/>
                  </a:cubicBezTo>
                  <a:lnTo>
                    <a:pt x="122" y="21"/>
                  </a:lnTo>
                  <a:close/>
                  <a:moveTo>
                    <a:pt x="5" y="18"/>
                  </a:moveTo>
                  <a:cubicBezTo>
                    <a:pt x="119" y="18"/>
                    <a:pt x="119" y="18"/>
                    <a:pt x="119" y="18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5" name="Freeform 171"/>
            <p:cNvSpPr>
              <a:spLocks noEditPoints="1"/>
            </p:cNvSpPr>
            <p:nvPr/>
          </p:nvSpPr>
          <p:spPr bwMode="auto">
            <a:xfrm>
              <a:off x="7154329" y="2960030"/>
              <a:ext cx="365678" cy="66139"/>
            </a:xfrm>
            <a:custGeom>
              <a:avLst/>
              <a:gdLst>
                <a:gd name="T0" fmla="*/ 2 w 125"/>
                <a:gd name="T1" fmla="*/ 23 h 23"/>
                <a:gd name="T2" fmla="*/ 1 w 125"/>
                <a:gd name="T3" fmla="*/ 22 h 23"/>
                <a:gd name="T4" fmla="*/ 0 w 125"/>
                <a:gd name="T5" fmla="*/ 20 h 23"/>
                <a:gd name="T6" fmla="*/ 0 w 125"/>
                <a:gd name="T7" fmla="*/ 2 h 23"/>
                <a:gd name="T8" fmla="*/ 1 w 125"/>
                <a:gd name="T9" fmla="*/ 1 h 23"/>
                <a:gd name="T10" fmla="*/ 2 w 125"/>
                <a:gd name="T11" fmla="*/ 0 h 23"/>
                <a:gd name="T12" fmla="*/ 122 w 125"/>
                <a:gd name="T13" fmla="*/ 0 h 23"/>
                <a:gd name="T14" fmla="*/ 124 w 125"/>
                <a:gd name="T15" fmla="*/ 1 h 23"/>
                <a:gd name="T16" fmla="*/ 125 w 125"/>
                <a:gd name="T17" fmla="*/ 2 h 23"/>
                <a:gd name="T18" fmla="*/ 125 w 125"/>
                <a:gd name="T19" fmla="*/ 20 h 23"/>
                <a:gd name="T20" fmla="*/ 124 w 125"/>
                <a:gd name="T21" fmla="*/ 22 h 23"/>
                <a:gd name="T22" fmla="*/ 122 w 125"/>
                <a:gd name="T23" fmla="*/ 23 h 23"/>
                <a:gd name="T24" fmla="*/ 2 w 125"/>
                <a:gd name="T25" fmla="*/ 23 h 23"/>
                <a:gd name="T26" fmla="*/ 122 w 125"/>
                <a:gd name="T27" fmla="*/ 20 h 23"/>
                <a:gd name="T28" fmla="*/ 122 w 125"/>
                <a:gd name="T29" fmla="*/ 18 h 23"/>
                <a:gd name="T30" fmla="*/ 122 w 125"/>
                <a:gd name="T31" fmla="*/ 20 h 23"/>
                <a:gd name="T32" fmla="*/ 5 w 125"/>
                <a:gd name="T33" fmla="*/ 18 h 23"/>
                <a:gd name="T34" fmla="*/ 119 w 125"/>
                <a:gd name="T35" fmla="*/ 18 h 23"/>
                <a:gd name="T36" fmla="*/ 119 w 125"/>
                <a:gd name="T37" fmla="*/ 5 h 23"/>
                <a:gd name="T38" fmla="*/ 5 w 125"/>
                <a:gd name="T39" fmla="*/ 5 h 23"/>
                <a:gd name="T40" fmla="*/ 5 w 125"/>
                <a:gd name="T41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23">
                  <a:moveTo>
                    <a:pt x="2" y="23"/>
                  </a:move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3" y="0"/>
                    <a:pt x="123" y="0"/>
                    <a:pt x="124" y="1"/>
                  </a:cubicBezTo>
                  <a:cubicBezTo>
                    <a:pt x="124" y="1"/>
                    <a:pt x="125" y="2"/>
                    <a:pt x="125" y="2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1"/>
                    <a:pt x="124" y="22"/>
                    <a:pt x="124" y="22"/>
                  </a:cubicBezTo>
                  <a:cubicBezTo>
                    <a:pt x="123" y="23"/>
                    <a:pt x="123" y="23"/>
                    <a:pt x="122" y="23"/>
                  </a:cubicBezTo>
                  <a:lnTo>
                    <a:pt x="2" y="23"/>
                  </a:lnTo>
                  <a:close/>
                  <a:moveTo>
                    <a:pt x="122" y="20"/>
                  </a:moveTo>
                  <a:cubicBezTo>
                    <a:pt x="122" y="18"/>
                    <a:pt x="122" y="18"/>
                    <a:pt x="122" y="18"/>
                  </a:cubicBezTo>
                  <a:lnTo>
                    <a:pt x="122" y="20"/>
                  </a:lnTo>
                  <a:close/>
                  <a:moveTo>
                    <a:pt x="5" y="18"/>
                  </a:moveTo>
                  <a:cubicBezTo>
                    <a:pt x="119" y="18"/>
                    <a:pt x="119" y="18"/>
                    <a:pt x="119" y="18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6" name="Freeform 172"/>
            <p:cNvSpPr/>
            <p:nvPr/>
          </p:nvSpPr>
          <p:spPr bwMode="auto">
            <a:xfrm>
              <a:off x="8127403" y="3385032"/>
              <a:ext cx="220646" cy="362538"/>
            </a:xfrm>
            <a:custGeom>
              <a:avLst/>
              <a:gdLst>
                <a:gd name="T0" fmla="*/ 75 w 75"/>
                <a:gd name="T1" fmla="*/ 115 h 125"/>
                <a:gd name="T2" fmla="*/ 66 w 75"/>
                <a:gd name="T3" fmla="*/ 125 h 125"/>
                <a:gd name="T4" fmla="*/ 10 w 75"/>
                <a:gd name="T5" fmla="*/ 125 h 125"/>
                <a:gd name="T6" fmla="*/ 0 w 75"/>
                <a:gd name="T7" fmla="*/ 115 h 125"/>
                <a:gd name="T8" fmla="*/ 0 w 75"/>
                <a:gd name="T9" fmla="*/ 10 h 125"/>
                <a:gd name="T10" fmla="*/ 10 w 75"/>
                <a:gd name="T11" fmla="*/ 0 h 125"/>
                <a:gd name="T12" fmla="*/ 66 w 75"/>
                <a:gd name="T13" fmla="*/ 0 h 125"/>
                <a:gd name="T14" fmla="*/ 75 w 75"/>
                <a:gd name="T15" fmla="*/ 10 h 125"/>
                <a:gd name="T16" fmla="*/ 75 w 75"/>
                <a:gd name="T17" fmla="*/ 11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25">
                  <a:moveTo>
                    <a:pt x="75" y="115"/>
                  </a:moveTo>
                  <a:cubicBezTo>
                    <a:pt x="75" y="120"/>
                    <a:pt x="71" y="125"/>
                    <a:pt x="66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5" y="125"/>
                    <a:pt x="0" y="120"/>
                    <a:pt x="0" y="11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1" y="0"/>
                    <a:pt x="75" y="5"/>
                    <a:pt x="75" y="10"/>
                  </a:cubicBezTo>
                  <a:cubicBezTo>
                    <a:pt x="75" y="115"/>
                    <a:pt x="75" y="115"/>
                    <a:pt x="75" y="1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7" name="Freeform 173"/>
            <p:cNvSpPr/>
            <p:nvPr/>
          </p:nvSpPr>
          <p:spPr bwMode="auto">
            <a:xfrm>
              <a:off x="8165830" y="3420552"/>
              <a:ext cx="143792" cy="233936"/>
            </a:xfrm>
            <a:custGeom>
              <a:avLst/>
              <a:gdLst>
                <a:gd name="T0" fmla="*/ 49 w 49"/>
                <a:gd name="T1" fmla="*/ 75 h 81"/>
                <a:gd name="T2" fmla="*/ 43 w 49"/>
                <a:gd name="T3" fmla="*/ 81 h 81"/>
                <a:gd name="T4" fmla="*/ 7 w 49"/>
                <a:gd name="T5" fmla="*/ 81 h 81"/>
                <a:gd name="T6" fmla="*/ 0 w 49"/>
                <a:gd name="T7" fmla="*/ 75 h 81"/>
                <a:gd name="T8" fmla="*/ 0 w 49"/>
                <a:gd name="T9" fmla="*/ 7 h 81"/>
                <a:gd name="T10" fmla="*/ 7 w 49"/>
                <a:gd name="T11" fmla="*/ 0 h 81"/>
                <a:gd name="T12" fmla="*/ 43 w 49"/>
                <a:gd name="T13" fmla="*/ 0 h 81"/>
                <a:gd name="T14" fmla="*/ 49 w 49"/>
                <a:gd name="T15" fmla="*/ 7 h 81"/>
                <a:gd name="T16" fmla="*/ 49 w 49"/>
                <a:gd name="T17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81">
                  <a:moveTo>
                    <a:pt x="49" y="75"/>
                  </a:moveTo>
                  <a:cubicBezTo>
                    <a:pt x="49" y="78"/>
                    <a:pt x="46" y="81"/>
                    <a:pt x="43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3" y="81"/>
                    <a:pt x="0" y="78"/>
                    <a:pt x="0" y="7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75"/>
                    <a:pt x="49" y="75"/>
                    <a:pt x="49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8" name="Freeform 174"/>
            <p:cNvSpPr>
              <a:spLocks noEditPoints="1"/>
            </p:cNvSpPr>
            <p:nvPr/>
          </p:nvSpPr>
          <p:spPr bwMode="auto">
            <a:xfrm>
              <a:off x="8118726" y="3380133"/>
              <a:ext cx="238000" cy="373562"/>
            </a:xfrm>
            <a:custGeom>
              <a:avLst/>
              <a:gdLst>
                <a:gd name="T0" fmla="*/ 13 w 81"/>
                <a:gd name="T1" fmla="*/ 129 h 129"/>
                <a:gd name="T2" fmla="*/ 0 w 81"/>
                <a:gd name="T3" fmla="*/ 117 h 129"/>
                <a:gd name="T4" fmla="*/ 0 w 81"/>
                <a:gd name="T5" fmla="*/ 12 h 129"/>
                <a:gd name="T6" fmla="*/ 13 w 81"/>
                <a:gd name="T7" fmla="*/ 0 h 129"/>
                <a:gd name="T8" fmla="*/ 69 w 81"/>
                <a:gd name="T9" fmla="*/ 0 h 129"/>
                <a:gd name="T10" fmla="*/ 81 w 81"/>
                <a:gd name="T11" fmla="*/ 12 h 129"/>
                <a:gd name="T12" fmla="*/ 81 w 81"/>
                <a:gd name="T13" fmla="*/ 117 h 129"/>
                <a:gd name="T14" fmla="*/ 81 w 81"/>
                <a:gd name="T15" fmla="*/ 117 h 129"/>
                <a:gd name="T16" fmla="*/ 69 w 81"/>
                <a:gd name="T17" fmla="*/ 129 h 129"/>
                <a:gd name="T18" fmla="*/ 13 w 81"/>
                <a:gd name="T19" fmla="*/ 129 h 129"/>
                <a:gd name="T20" fmla="*/ 6 w 81"/>
                <a:gd name="T21" fmla="*/ 12 h 129"/>
                <a:gd name="T22" fmla="*/ 6 w 81"/>
                <a:gd name="T23" fmla="*/ 117 h 129"/>
                <a:gd name="T24" fmla="*/ 13 w 81"/>
                <a:gd name="T25" fmla="*/ 124 h 129"/>
                <a:gd name="T26" fmla="*/ 69 w 81"/>
                <a:gd name="T27" fmla="*/ 124 h 129"/>
                <a:gd name="T28" fmla="*/ 76 w 81"/>
                <a:gd name="T29" fmla="*/ 117 h 129"/>
                <a:gd name="T30" fmla="*/ 76 w 81"/>
                <a:gd name="T31" fmla="*/ 12 h 129"/>
                <a:gd name="T32" fmla="*/ 69 w 81"/>
                <a:gd name="T33" fmla="*/ 5 h 129"/>
                <a:gd name="T34" fmla="*/ 13 w 81"/>
                <a:gd name="T35" fmla="*/ 5 h 129"/>
                <a:gd name="T36" fmla="*/ 6 w 81"/>
                <a:gd name="T37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129">
                  <a:moveTo>
                    <a:pt x="13" y="129"/>
                  </a:moveTo>
                  <a:cubicBezTo>
                    <a:pt x="6" y="129"/>
                    <a:pt x="0" y="124"/>
                    <a:pt x="0" y="11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5" y="0"/>
                    <a:pt x="81" y="5"/>
                    <a:pt x="81" y="12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24"/>
                    <a:pt x="75" y="129"/>
                    <a:pt x="69" y="129"/>
                  </a:cubicBezTo>
                  <a:cubicBezTo>
                    <a:pt x="13" y="129"/>
                    <a:pt x="13" y="129"/>
                    <a:pt x="13" y="129"/>
                  </a:cubicBezTo>
                  <a:moveTo>
                    <a:pt x="6" y="12"/>
                  </a:moveTo>
                  <a:cubicBezTo>
                    <a:pt x="6" y="117"/>
                    <a:pt x="6" y="117"/>
                    <a:pt x="6" y="117"/>
                  </a:cubicBezTo>
                  <a:cubicBezTo>
                    <a:pt x="6" y="121"/>
                    <a:pt x="9" y="124"/>
                    <a:pt x="13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2" y="124"/>
                    <a:pt x="76" y="121"/>
                    <a:pt x="76" y="117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8"/>
                    <a:pt x="72" y="5"/>
                    <a:pt x="69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9" y="5"/>
                    <a:pt x="6" y="8"/>
                    <a:pt x="6" y="12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9" name="Freeform 175"/>
            <p:cNvSpPr>
              <a:spLocks noEditPoints="1"/>
            </p:cNvSpPr>
            <p:nvPr/>
          </p:nvSpPr>
          <p:spPr bwMode="auto">
            <a:xfrm>
              <a:off x="8157153" y="3411978"/>
              <a:ext cx="161146" cy="251083"/>
            </a:xfrm>
            <a:custGeom>
              <a:avLst/>
              <a:gdLst>
                <a:gd name="T0" fmla="*/ 10 w 55"/>
                <a:gd name="T1" fmla="*/ 87 h 87"/>
                <a:gd name="T2" fmla="*/ 0 w 55"/>
                <a:gd name="T3" fmla="*/ 78 h 87"/>
                <a:gd name="T4" fmla="*/ 0 w 55"/>
                <a:gd name="T5" fmla="*/ 10 h 87"/>
                <a:gd name="T6" fmla="*/ 10 w 55"/>
                <a:gd name="T7" fmla="*/ 0 h 87"/>
                <a:gd name="T8" fmla="*/ 46 w 55"/>
                <a:gd name="T9" fmla="*/ 0 h 87"/>
                <a:gd name="T10" fmla="*/ 55 w 55"/>
                <a:gd name="T11" fmla="*/ 10 h 87"/>
                <a:gd name="T12" fmla="*/ 55 w 55"/>
                <a:gd name="T13" fmla="*/ 78 h 87"/>
                <a:gd name="T14" fmla="*/ 46 w 55"/>
                <a:gd name="T15" fmla="*/ 87 h 87"/>
                <a:gd name="T16" fmla="*/ 10 w 55"/>
                <a:gd name="T17" fmla="*/ 87 h 87"/>
                <a:gd name="T18" fmla="*/ 6 w 55"/>
                <a:gd name="T19" fmla="*/ 10 h 87"/>
                <a:gd name="T20" fmla="*/ 6 w 55"/>
                <a:gd name="T21" fmla="*/ 78 h 87"/>
                <a:gd name="T22" fmla="*/ 10 w 55"/>
                <a:gd name="T23" fmla="*/ 81 h 87"/>
                <a:gd name="T24" fmla="*/ 46 w 55"/>
                <a:gd name="T25" fmla="*/ 81 h 87"/>
                <a:gd name="T26" fmla="*/ 50 w 55"/>
                <a:gd name="T27" fmla="*/ 78 h 87"/>
                <a:gd name="T28" fmla="*/ 50 w 55"/>
                <a:gd name="T29" fmla="*/ 10 h 87"/>
                <a:gd name="T30" fmla="*/ 46 w 55"/>
                <a:gd name="T31" fmla="*/ 6 h 87"/>
                <a:gd name="T32" fmla="*/ 10 w 55"/>
                <a:gd name="T33" fmla="*/ 6 h 87"/>
                <a:gd name="T34" fmla="*/ 6 w 55"/>
                <a:gd name="T35" fmla="*/ 1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7">
                  <a:moveTo>
                    <a:pt x="10" y="87"/>
                  </a:moveTo>
                  <a:cubicBezTo>
                    <a:pt x="5" y="87"/>
                    <a:pt x="0" y="83"/>
                    <a:pt x="0" y="7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1" y="0"/>
                    <a:pt x="55" y="5"/>
                    <a:pt x="55" y="10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5" y="83"/>
                    <a:pt x="51" y="87"/>
                    <a:pt x="46" y="87"/>
                  </a:cubicBezTo>
                  <a:cubicBezTo>
                    <a:pt x="10" y="87"/>
                    <a:pt x="10" y="87"/>
                    <a:pt x="10" y="87"/>
                  </a:cubicBezTo>
                  <a:moveTo>
                    <a:pt x="6" y="10"/>
                  </a:move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8" y="81"/>
                    <a:pt x="10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8" y="81"/>
                    <a:pt x="49" y="80"/>
                    <a:pt x="50" y="78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8"/>
                    <a:pt x="48" y="6"/>
                    <a:pt x="46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6"/>
                    <a:pt x="6" y="8"/>
                    <a:pt x="6" y="10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0" name="Freeform 176"/>
            <p:cNvSpPr/>
            <p:nvPr/>
          </p:nvSpPr>
          <p:spPr bwMode="auto">
            <a:xfrm>
              <a:off x="8459612" y="3385032"/>
              <a:ext cx="219407" cy="362538"/>
            </a:xfrm>
            <a:custGeom>
              <a:avLst/>
              <a:gdLst>
                <a:gd name="T0" fmla="*/ 75 w 75"/>
                <a:gd name="T1" fmla="*/ 115 h 125"/>
                <a:gd name="T2" fmla="*/ 65 w 75"/>
                <a:gd name="T3" fmla="*/ 125 h 125"/>
                <a:gd name="T4" fmla="*/ 9 w 75"/>
                <a:gd name="T5" fmla="*/ 125 h 125"/>
                <a:gd name="T6" fmla="*/ 0 w 75"/>
                <a:gd name="T7" fmla="*/ 115 h 125"/>
                <a:gd name="T8" fmla="*/ 0 w 75"/>
                <a:gd name="T9" fmla="*/ 10 h 125"/>
                <a:gd name="T10" fmla="*/ 9 w 75"/>
                <a:gd name="T11" fmla="*/ 0 h 125"/>
                <a:gd name="T12" fmla="*/ 65 w 75"/>
                <a:gd name="T13" fmla="*/ 0 h 125"/>
                <a:gd name="T14" fmla="*/ 75 w 75"/>
                <a:gd name="T15" fmla="*/ 10 h 125"/>
                <a:gd name="T16" fmla="*/ 75 w 75"/>
                <a:gd name="T17" fmla="*/ 11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25">
                  <a:moveTo>
                    <a:pt x="75" y="115"/>
                  </a:moveTo>
                  <a:cubicBezTo>
                    <a:pt x="75" y="120"/>
                    <a:pt x="70" y="125"/>
                    <a:pt x="65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4" y="125"/>
                    <a:pt x="0" y="120"/>
                    <a:pt x="0" y="11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5" y="5"/>
                    <a:pt x="75" y="10"/>
                  </a:cubicBezTo>
                  <a:lnTo>
                    <a:pt x="7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1" name="Freeform 177"/>
            <p:cNvSpPr/>
            <p:nvPr/>
          </p:nvSpPr>
          <p:spPr bwMode="auto">
            <a:xfrm>
              <a:off x="8496799" y="3420552"/>
              <a:ext cx="143792" cy="233936"/>
            </a:xfrm>
            <a:custGeom>
              <a:avLst/>
              <a:gdLst>
                <a:gd name="T0" fmla="*/ 49 w 49"/>
                <a:gd name="T1" fmla="*/ 75 h 81"/>
                <a:gd name="T2" fmla="*/ 42 w 49"/>
                <a:gd name="T3" fmla="*/ 81 h 81"/>
                <a:gd name="T4" fmla="*/ 6 w 49"/>
                <a:gd name="T5" fmla="*/ 81 h 81"/>
                <a:gd name="T6" fmla="*/ 0 w 49"/>
                <a:gd name="T7" fmla="*/ 75 h 81"/>
                <a:gd name="T8" fmla="*/ 0 w 49"/>
                <a:gd name="T9" fmla="*/ 7 h 81"/>
                <a:gd name="T10" fmla="*/ 6 w 49"/>
                <a:gd name="T11" fmla="*/ 0 h 81"/>
                <a:gd name="T12" fmla="*/ 42 w 49"/>
                <a:gd name="T13" fmla="*/ 0 h 81"/>
                <a:gd name="T14" fmla="*/ 49 w 49"/>
                <a:gd name="T15" fmla="*/ 7 h 81"/>
                <a:gd name="T16" fmla="*/ 49 w 49"/>
                <a:gd name="T17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81">
                  <a:moveTo>
                    <a:pt x="49" y="75"/>
                  </a:moveTo>
                  <a:cubicBezTo>
                    <a:pt x="49" y="78"/>
                    <a:pt x="46" y="81"/>
                    <a:pt x="42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2" y="81"/>
                    <a:pt x="0" y="78"/>
                    <a:pt x="0" y="7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lnTo>
                    <a:pt x="49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2" name="Freeform 178"/>
            <p:cNvSpPr>
              <a:spLocks noEditPoints="1"/>
            </p:cNvSpPr>
            <p:nvPr/>
          </p:nvSpPr>
          <p:spPr bwMode="auto">
            <a:xfrm>
              <a:off x="8449695" y="3380133"/>
              <a:ext cx="235521" cy="373562"/>
            </a:xfrm>
            <a:custGeom>
              <a:avLst/>
              <a:gdLst>
                <a:gd name="T0" fmla="*/ 12 w 80"/>
                <a:gd name="T1" fmla="*/ 129 h 129"/>
                <a:gd name="T2" fmla="*/ 0 w 80"/>
                <a:gd name="T3" fmla="*/ 117 h 129"/>
                <a:gd name="T4" fmla="*/ 0 w 80"/>
                <a:gd name="T5" fmla="*/ 12 h 129"/>
                <a:gd name="T6" fmla="*/ 12 w 80"/>
                <a:gd name="T7" fmla="*/ 0 h 129"/>
                <a:gd name="T8" fmla="*/ 68 w 80"/>
                <a:gd name="T9" fmla="*/ 0 h 129"/>
                <a:gd name="T10" fmla="*/ 80 w 80"/>
                <a:gd name="T11" fmla="*/ 12 h 129"/>
                <a:gd name="T12" fmla="*/ 80 w 80"/>
                <a:gd name="T13" fmla="*/ 117 h 129"/>
                <a:gd name="T14" fmla="*/ 80 w 80"/>
                <a:gd name="T15" fmla="*/ 117 h 129"/>
                <a:gd name="T16" fmla="*/ 68 w 80"/>
                <a:gd name="T17" fmla="*/ 129 h 129"/>
                <a:gd name="T18" fmla="*/ 12 w 80"/>
                <a:gd name="T19" fmla="*/ 129 h 129"/>
                <a:gd name="T20" fmla="*/ 5 w 80"/>
                <a:gd name="T21" fmla="*/ 12 h 129"/>
                <a:gd name="T22" fmla="*/ 5 w 80"/>
                <a:gd name="T23" fmla="*/ 117 h 129"/>
                <a:gd name="T24" fmla="*/ 12 w 80"/>
                <a:gd name="T25" fmla="*/ 124 h 129"/>
                <a:gd name="T26" fmla="*/ 68 w 80"/>
                <a:gd name="T27" fmla="*/ 124 h 129"/>
                <a:gd name="T28" fmla="*/ 75 w 80"/>
                <a:gd name="T29" fmla="*/ 117 h 129"/>
                <a:gd name="T30" fmla="*/ 75 w 80"/>
                <a:gd name="T31" fmla="*/ 12 h 129"/>
                <a:gd name="T32" fmla="*/ 68 w 80"/>
                <a:gd name="T33" fmla="*/ 5 h 129"/>
                <a:gd name="T34" fmla="*/ 12 w 80"/>
                <a:gd name="T35" fmla="*/ 5 h 129"/>
                <a:gd name="T36" fmla="*/ 5 w 80"/>
                <a:gd name="T37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129">
                  <a:moveTo>
                    <a:pt x="12" y="129"/>
                  </a:moveTo>
                  <a:cubicBezTo>
                    <a:pt x="5" y="129"/>
                    <a:pt x="0" y="124"/>
                    <a:pt x="0" y="11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5" y="0"/>
                    <a:pt x="80" y="5"/>
                    <a:pt x="80" y="12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24"/>
                    <a:pt x="75" y="129"/>
                    <a:pt x="68" y="129"/>
                  </a:cubicBezTo>
                  <a:lnTo>
                    <a:pt x="12" y="129"/>
                  </a:lnTo>
                  <a:close/>
                  <a:moveTo>
                    <a:pt x="5" y="12"/>
                  </a:moveTo>
                  <a:cubicBezTo>
                    <a:pt x="5" y="117"/>
                    <a:pt x="5" y="117"/>
                    <a:pt x="5" y="117"/>
                  </a:cubicBezTo>
                  <a:cubicBezTo>
                    <a:pt x="5" y="121"/>
                    <a:pt x="8" y="124"/>
                    <a:pt x="12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72" y="124"/>
                    <a:pt x="75" y="121"/>
                    <a:pt x="75" y="117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8"/>
                    <a:pt x="72" y="5"/>
                    <a:pt x="68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3" name="Freeform 179"/>
            <p:cNvSpPr>
              <a:spLocks noEditPoints="1"/>
            </p:cNvSpPr>
            <p:nvPr/>
          </p:nvSpPr>
          <p:spPr bwMode="auto">
            <a:xfrm>
              <a:off x="8488122" y="3411978"/>
              <a:ext cx="158667" cy="251083"/>
            </a:xfrm>
            <a:custGeom>
              <a:avLst/>
              <a:gdLst>
                <a:gd name="T0" fmla="*/ 9 w 54"/>
                <a:gd name="T1" fmla="*/ 87 h 87"/>
                <a:gd name="T2" fmla="*/ 0 w 54"/>
                <a:gd name="T3" fmla="*/ 78 h 87"/>
                <a:gd name="T4" fmla="*/ 0 w 54"/>
                <a:gd name="T5" fmla="*/ 10 h 87"/>
                <a:gd name="T6" fmla="*/ 9 w 54"/>
                <a:gd name="T7" fmla="*/ 0 h 87"/>
                <a:gd name="T8" fmla="*/ 45 w 54"/>
                <a:gd name="T9" fmla="*/ 0 h 87"/>
                <a:gd name="T10" fmla="*/ 54 w 54"/>
                <a:gd name="T11" fmla="*/ 10 h 87"/>
                <a:gd name="T12" fmla="*/ 54 w 54"/>
                <a:gd name="T13" fmla="*/ 78 h 87"/>
                <a:gd name="T14" fmla="*/ 45 w 54"/>
                <a:gd name="T15" fmla="*/ 87 h 87"/>
                <a:gd name="T16" fmla="*/ 9 w 54"/>
                <a:gd name="T17" fmla="*/ 87 h 87"/>
                <a:gd name="T18" fmla="*/ 9 w 54"/>
                <a:gd name="T19" fmla="*/ 6 h 87"/>
                <a:gd name="T20" fmla="*/ 5 w 54"/>
                <a:gd name="T21" fmla="*/ 10 h 87"/>
                <a:gd name="T22" fmla="*/ 5 w 54"/>
                <a:gd name="T23" fmla="*/ 78 h 87"/>
                <a:gd name="T24" fmla="*/ 9 w 54"/>
                <a:gd name="T25" fmla="*/ 81 h 87"/>
                <a:gd name="T26" fmla="*/ 45 w 54"/>
                <a:gd name="T27" fmla="*/ 81 h 87"/>
                <a:gd name="T28" fmla="*/ 49 w 54"/>
                <a:gd name="T29" fmla="*/ 78 h 87"/>
                <a:gd name="T30" fmla="*/ 49 w 54"/>
                <a:gd name="T31" fmla="*/ 78 h 87"/>
                <a:gd name="T32" fmla="*/ 49 w 54"/>
                <a:gd name="T33" fmla="*/ 10 h 87"/>
                <a:gd name="T34" fmla="*/ 45 w 54"/>
                <a:gd name="T35" fmla="*/ 6 h 87"/>
                <a:gd name="T36" fmla="*/ 9 w 54"/>
                <a:gd name="T37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87">
                  <a:moveTo>
                    <a:pt x="9" y="87"/>
                  </a:moveTo>
                  <a:cubicBezTo>
                    <a:pt x="4" y="87"/>
                    <a:pt x="0" y="83"/>
                    <a:pt x="0" y="7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0" y="0"/>
                    <a:pt x="54" y="5"/>
                    <a:pt x="54" y="10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4" y="83"/>
                    <a:pt x="50" y="87"/>
                    <a:pt x="45" y="87"/>
                  </a:cubicBezTo>
                  <a:lnTo>
                    <a:pt x="9" y="87"/>
                  </a:lnTo>
                  <a:close/>
                  <a:moveTo>
                    <a:pt x="9" y="6"/>
                  </a:moveTo>
                  <a:cubicBezTo>
                    <a:pt x="7" y="6"/>
                    <a:pt x="5" y="8"/>
                    <a:pt x="5" y="10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0"/>
                    <a:pt x="7" y="81"/>
                    <a:pt x="9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7" y="81"/>
                    <a:pt x="49" y="80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8"/>
                    <a:pt x="47" y="6"/>
                    <a:pt x="45" y="6"/>
                  </a:cubicBezTo>
                  <a:lnTo>
                    <a:pt x="9" y="6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4" name="Oval 180"/>
            <p:cNvSpPr>
              <a:spLocks noChangeArrowheads="1"/>
            </p:cNvSpPr>
            <p:nvPr/>
          </p:nvSpPr>
          <p:spPr bwMode="auto">
            <a:xfrm>
              <a:off x="7687351" y="3463419"/>
              <a:ext cx="171063" cy="2927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5" name="Freeform 181"/>
            <p:cNvSpPr/>
            <p:nvPr/>
          </p:nvSpPr>
          <p:spPr bwMode="auto">
            <a:xfrm>
              <a:off x="7749330" y="3405854"/>
              <a:ext cx="44625" cy="55116"/>
            </a:xfrm>
            <a:custGeom>
              <a:avLst/>
              <a:gdLst>
                <a:gd name="T0" fmla="*/ 15 w 15"/>
                <a:gd name="T1" fmla="*/ 15 h 19"/>
                <a:gd name="T2" fmla="*/ 11 w 15"/>
                <a:gd name="T3" fmla="*/ 19 h 19"/>
                <a:gd name="T4" fmla="*/ 4 w 15"/>
                <a:gd name="T5" fmla="*/ 18 h 19"/>
                <a:gd name="T6" fmla="*/ 0 w 15"/>
                <a:gd name="T7" fmla="*/ 14 h 19"/>
                <a:gd name="T8" fmla="*/ 1 w 15"/>
                <a:gd name="T9" fmla="*/ 4 h 19"/>
                <a:gd name="T10" fmla="*/ 4 w 15"/>
                <a:gd name="T11" fmla="*/ 0 h 19"/>
                <a:gd name="T12" fmla="*/ 12 w 15"/>
                <a:gd name="T13" fmla="*/ 0 h 19"/>
                <a:gd name="T14" fmla="*/ 15 w 15"/>
                <a:gd name="T15" fmla="*/ 4 h 19"/>
                <a:gd name="T16" fmla="*/ 15 w 15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9">
                  <a:moveTo>
                    <a:pt x="15" y="15"/>
                  </a:moveTo>
                  <a:cubicBezTo>
                    <a:pt x="15" y="17"/>
                    <a:pt x="13" y="19"/>
                    <a:pt x="11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6"/>
                    <a:pt x="0" y="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2"/>
                    <a:pt x="15" y="4"/>
                  </a:cubicBezTo>
                  <a:lnTo>
                    <a:pt x="15" y="15"/>
                  </a:lnTo>
                  <a:close/>
                </a:path>
              </a:pathLst>
            </a:custGeom>
            <a:solidFill>
              <a:srgbClr val="CC6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6" name="Freeform 182"/>
            <p:cNvSpPr/>
            <p:nvPr/>
          </p:nvSpPr>
          <p:spPr bwMode="auto">
            <a:xfrm>
              <a:off x="7749330" y="3405854"/>
              <a:ext cx="44625" cy="55116"/>
            </a:xfrm>
            <a:custGeom>
              <a:avLst/>
              <a:gdLst>
                <a:gd name="T0" fmla="*/ 15 w 15"/>
                <a:gd name="T1" fmla="*/ 15 h 19"/>
                <a:gd name="T2" fmla="*/ 11 w 15"/>
                <a:gd name="T3" fmla="*/ 19 h 19"/>
                <a:gd name="T4" fmla="*/ 4 w 15"/>
                <a:gd name="T5" fmla="*/ 18 h 19"/>
                <a:gd name="T6" fmla="*/ 0 w 15"/>
                <a:gd name="T7" fmla="*/ 14 h 19"/>
                <a:gd name="T8" fmla="*/ 1 w 15"/>
                <a:gd name="T9" fmla="*/ 4 h 19"/>
                <a:gd name="T10" fmla="*/ 4 w 15"/>
                <a:gd name="T11" fmla="*/ 0 h 19"/>
                <a:gd name="T12" fmla="*/ 12 w 15"/>
                <a:gd name="T13" fmla="*/ 0 h 19"/>
                <a:gd name="T14" fmla="*/ 15 w 15"/>
                <a:gd name="T15" fmla="*/ 4 h 19"/>
                <a:gd name="T16" fmla="*/ 15 w 15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9">
                  <a:moveTo>
                    <a:pt x="15" y="15"/>
                  </a:moveTo>
                  <a:cubicBezTo>
                    <a:pt x="15" y="17"/>
                    <a:pt x="13" y="19"/>
                    <a:pt x="11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6"/>
                    <a:pt x="0" y="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2"/>
                    <a:pt x="15" y="4"/>
                  </a:cubicBezTo>
                  <a:lnTo>
                    <a:pt x="15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7" name="Freeform 183"/>
            <p:cNvSpPr>
              <a:spLocks noEditPoints="1"/>
            </p:cNvSpPr>
            <p:nvPr/>
          </p:nvSpPr>
          <p:spPr bwMode="auto">
            <a:xfrm>
              <a:off x="7743132" y="3397280"/>
              <a:ext cx="59500" cy="68588"/>
            </a:xfrm>
            <a:custGeom>
              <a:avLst/>
              <a:gdLst>
                <a:gd name="T0" fmla="*/ 13 w 20"/>
                <a:gd name="T1" fmla="*/ 24 h 24"/>
                <a:gd name="T2" fmla="*/ 13 w 20"/>
                <a:gd name="T3" fmla="*/ 24 h 24"/>
                <a:gd name="T4" fmla="*/ 13 w 20"/>
                <a:gd name="T5" fmla="*/ 24 h 24"/>
                <a:gd name="T6" fmla="*/ 6 w 20"/>
                <a:gd name="T7" fmla="*/ 24 h 24"/>
                <a:gd name="T8" fmla="*/ 0 w 20"/>
                <a:gd name="T9" fmla="*/ 17 h 24"/>
                <a:gd name="T10" fmla="*/ 0 w 20"/>
                <a:gd name="T11" fmla="*/ 17 h 24"/>
                <a:gd name="T12" fmla="*/ 0 w 20"/>
                <a:gd name="T13" fmla="*/ 7 h 24"/>
                <a:gd name="T14" fmla="*/ 6 w 20"/>
                <a:gd name="T15" fmla="*/ 0 h 24"/>
                <a:gd name="T16" fmla="*/ 6 w 20"/>
                <a:gd name="T17" fmla="*/ 0 h 24"/>
                <a:gd name="T18" fmla="*/ 7 w 20"/>
                <a:gd name="T19" fmla="*/ 0 h 24"/>
                <a:gd name="T20" fmla="*/ 14 w 20"/>
                <a:gd name="T21" fmla="*/ 0 h 24"/>
                <a:gd name="T22" fmla="*/ 20 w 20"/>
                <a:gd name="T23" fmla="*/ 7 h 24"/>
                <a:gd name="T24" fmla="*/ 20 w 20"/>
                <a:gd name="T25" fmla="*/ 7 h 24"/>
                <a:gd name="T26" fmla="*/ 20 w 20"/>
                <a:gd name="T27" fmla="*/ 18 h 24"/>
                <a:gd name="T28" fmla="*/ 17 w 20"/>
                <a:gd name="T29" fmla="*/ 18 h 24"/>
                <a:gd name="T30" fmla="*/ 20 w 20"/>
                <a:gd name="T31" fmla="*/ 18 h 24"/>
                <a:gd name="T32" fmla="*/ 13 w 20"/>
                <a:gd name="T33" fmla="*/ 24 h 24"/>
                <a:gd name="T34" fmla="*/ 13 w 20"/>
                <a:gd name="T35" fmla="*/ 19 h 24"/>
                <a:gd name="T36" fmla="*/ 14 w 20"/>
                <a:gd name="T37" fmla="*/ 19 h 24"/>
                <a:gd name="T38" fmla="*/ 14 w 20"/>
                <a:gd name="T39" fmla="*/ 18 h 24"/>
                <a:gd name="T40" fmla="*/ 15 w 20"/>
                <a:gd name="T41" fmla="*/ 7 h 24"/>
                <a:gd name="T42" fmla="*/ 15 w 20"/>
                <a:gd name="T43" fmla="*/ 7 h 24"/>
                <a:gd name="T44" fmla="*/ 14 w 20"/>
                <a:gd name="T45" fmla="*/ 6 h 24"/>
                <a:gd name="T46" fmla="*/ 14 w 20"/>
                <a:gd name="T47" fmla="*/ 6 h 24"/>
                <a:gd name="T48" fmla="*/ 6 w 20"/>
                <a:gd name="T49" fmla="*/ 6 h 24"/>
                <a:gd name="T50" fmla="*/ 6 w 20"/>
                <a:gd name="T51" fmla="*/ 6 h 24"/>
                <a:gd name="T52" fmla="*/ 6 w 20"/>
                <a:gd name="T53" fmla="*/ 6 h 24"/>
                <a:gd name="T54" fmla="*/ 6 w 20"/>
                <a:gd name="T55" fmla="*/ 7 h 24"/>
                <a:gd name="T56" fmla="*/ 5 w 20"/>
                <a:gd name="T57" fmla="*/ 17 h 24"/>
                <a:gd name="T58" fmla="*/ 5 w 20"/>
                <a:gd name="T59" fmla="*/ 17 h 24"/>
                <a:gd name="T60" fmla="*/ 5 w 20"/>
                <a:gd name="T61" fmla="*/ 17 h 24"/>
                <a:gd name="T62" fmla="*/ 5 w 20"/>
                <a:gd name="T63" fmla="*/ 17 h 24"/>
                <a:gd name="T64" fmla="*/ 6 w 20"/>
                <a:gd name="T65" fmla="*/ 19 h 24"/>
                <a:gd name="T66" fmla="*/ 13 w 20"/>
                <a:gd name="T67" fmla="*/ 19 h 24"/>
                <a:gd name="T68" fmla="*/ 13 w 20"/>
                <a:gd name="T6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4"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2" y="24"/>
                    <a:pt x="0" y="2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8" y="1"/>
                    <a:pt x="20" y="4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21"/>
                    <a:pt x="17" y="24"/>
                    <a:pt x="13" y="24"/>
                  </a:cubicBezTo>
                  <a:close/>
                  <a:moveTo>
                    <a:pt x="13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9"/>
                    <a:pt x="6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8" name="Rectangle 184"/>
            <p:cNvSpPr>
              <a:spLocks noChangeArrowheads="1"/>
            </p:cNvSpPr>
            <p:nvPr/>
          </p:nvSpPr>
          <p:spPr bwMode="auto">
            <a:xfrm>
              <a:off x="7731976" y="3556503"/>
              <a:ext cx="81813" cy="55116"/>
            </a:xfrm>
            <a:prstGeom prst="rect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9" name="Freeform 185"/>
            <p:cNvSpPr>
              <a:spLocks noEditPoints="1"/>
            </p:cNvSpPr>
            <p:nvPr/>
          </p:nvSpPr>
          <p:spPr bwMode="auto">
            <a:xfrm>
              <a:off x="7678674" y="3454846"/>
              <a:ext cx="188417" cy="307423"/>
            </a:xfrm>
            <a:custGeom>
              <a:avLst/>
              <a:gdLst>
                <a:gd name="T0" fmla="*/ 0 w 64"/>
                <a:gd name="T1" fmla="*/ 53 h 106"/>
                <a:gd name="T2" fmla="*/ 32 w 64"/>
                <a:gd name="T3" fmla="*/ 0 h 106"/>
                <a:gd name="T4" fmla="*/ 64 w 64"/>
                <a:gd name="T5" fmla="*/ 53 h 106"/>
                <a:gd name="T6" fmla="*/ 64 w 64"/>
                <a:gd name="T7" fmla="*/ 53 h 106"/>
                <a:gd name="T8" fmla="*/ 32 w 64"/>
                <a:gd name="T9" fmla="*/ 106 h 106"/>
                <a:gd name="T10" fmla="*/ 0 w 64"/>
                <a:gd name="T11" fmla="*/ 53 h 106"/>
                <a:gd name="T12" fmla="*/ 50 w 64"/>
                <a:gd name="T13" fmla="*/ 87 h 106"/>
                <a:gd name="T14" fmla="*/ 58 w 64"/>
                <a:gd name="T15" fmla="*/ 53 h 106"/>
                <a:gd name="T16" fmla="*/ 50 w 64"/>
                <a:gd name="T17" fmla="*/ 19 h 106"/>
                <a:gd name="T18" fmla="*/ 32 w 64"/>
                <a:gd name="T19" fmla="*/ 6 h 106"/>
                <a:gd name="T20" fmla="*/ 14 w 64"/>
                <a:gd name="T21" fmla="*/ 19 h 106"/>
                <a:gd name="T22" fmla="*/ 5 w 64"/>
                <a:gd name="T23" fmla="*/ 53 h 106"/>
                <a:gd name="T24" fmla="*/ 14 w 64"/>
                <a:gd name="T25" fmla="*/ 87 h 106"/>
                <a:gd name="T26" fmla="*/ 32 w 64"/>
                <a:gd name="T27" fmla="*/ 101 h 106"/>
                <a:gd name="T28" fmla="*/ 50 w 64"/>
                <a:gd name="T29" fmla="*/ 8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106">
                  <a:moveTo>
                    <a:pt x="0" y="53"/>
                  </a:moveTo>
                  <a:cubicBezTo>
                    <a:pt x="0" y="25"/>
                    <a:pt x="13" y="1"/>
                    <a:pt x="32" y="0"/>
                  </a:cubicBezTo>
                  <a:cubicBezTo>
                    <a:pt x="51" y="1"/>
                    <a:pt x="64" y="25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82"/>
                    <a:pt x="51" y="106"/>
                    <a:pt x="32" y="106"/>
                  </a:cubicBezTo>
                  <a:cubicBezTo>
                    <a:pt x="13" y="106"/>
                    <a:pt x="0" y="82"/>
                    <a:pt x="0" y="53"/>
                  </a:cubicBezTo>
                  <a:close/>
                  <a:moveTo>
                    <a:pt x="50" y="87"/>
                  </a:moveTo>
                  <a:cubicBezTo>
                    <a:pt x="55" y="79"/>
                    <a:pt x="58" y="67"/>
                    <a:pt x="58" y="53"/>
                  </a:cubicBezTo>
                  <a:cubicBezTo>
                    <a:pt x="58" y="40"/>
                    <a:pt x="55" y="28"/>
                    <a:pt x="50" y="19"/>
                  </a:cubicBezTo>
                  <a:cubicBezTo>
                    <a:pt x="45" y="10"/>
                    <a:pt x="39" y="6"/>
                    <a:pt x="32" y="6"/>
                  </a:cubicBezTo>
                  <a:cubicBezTo>
                    <a:pt x="25" y="6"/>
                    <a:pt x="19" y="10"/>
                    <a:pt x="14" y="19"/>
                  </a:cubicBezTo>
                  <a:cubicBezTo>
                    <a:pt x="9" y="28"/>
                    <a:pt x="5" y="40"/>
                    <a:pt x="5" y="53"/>
                  </a:cubicBezTo>
                  <a:cubicBezTo>
                    <a:pt x="5" y="67"/>
                    <a:pt x="9" y="79"/>
                    <a:pt x="14" y="87"/>
                  </a:cubicBezTo>
                  <a:cubicBezTo>
                    <a:pt x="19" y="96"/>
                    <a:pt x="25" y="101"/>
                    <a:pt x="32" y="101"/>
                  </a:cubicBezTo>
                  <a:cubicBezTo>
                    <a:pt x="39" y="101"/>
                    <a:pt x="45" y="96"/>
                    <a:pt x="50" y="87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0" name="Rectangle 186"/>
            <p:cNvSpPr>
              <a:spLocks noChangeArrowheads="1"/>
            </p:cNvSpPr>
            <p:nvPr/>
          </p:nvSpPr>
          <p:spPr bwMode="auto">
            <a:xfrm>
              <a:off x="7294403" y="3353188"/>
              <a:ext cx="117761" cy="10778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1" name="Rectangle 187"/>
            <p:cNvSpPr>
              <a:spLocks noChangeArrowheads="1"/>
            </p:cNvSpPr>
            <p:nvPr/>
          </p:nvSpPr>
          <p:spPr bwMode="auto">
            <a:xfrm>
              <a:off x="7294403" y="3460970"/>
              <a:ext cx="117761" cy="2890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2" name="Freeform 188"/>
            <p:cNvSpPr>
              <a:spLocks noEditPoints="1"/>
            </p:cNvSpPr>
            <p:nvPr/>
          </p:nvSpPr>
          <p:spPr bwMode="auto">
            <a:xfrm>
              <a:off x="7285725" y="3348289"/>
              <a:ext cx="135115" cy="121255"/>
            </a:xfrm>
            <a:custGeom>
              <a:avLst/>
              <a:gdLst>
                <a:gd name="T0" fmla="*/ 3 w 46"/>
                <a:gd name="T1" fmla="*/ 42 h 42"/>
                <a:gd name="T2" fmla="*/ 1 w 46"/>
                <a:gd name="T3" fmla="*/ 41 h 42"/>
                <a:gd name="T4" fmla="*/ 0 w 46"/>
                <a:gd name="T5" fmla="*/ 39 h 42"/>
                <a:gd name="T6" fmla="*/ 0 w 46"/>
                <a:gd name="T7" fmla="*/ 2 h 42"/>
                <a:gd name="T8" fmla="*/ 1 w 46"/>
                <a:gd name="T9" fmla="*/ 1 h 42"/>
                <a:gd name="T10" fmla="*/ 3 w 46"/>
                <a:gd name="T11" fmla="*/ 0 h 42"/>
                <a:gd name="T12" fmla="*/ 43 w 46"/>
                <a:gd name="T13" fmla="*/ 0 h 42"/>
                <a:gd name="T14" fmla="*/ 43 w 46"/>
                <a:gd name="T15" fmla="*/ 2 h 42"/>
                <a:gd name="T16" fmla="*/ 43 w 46"/>
                <a:gd name="T17" fmla="*/ 0 h 42"/>
                <a:gd name="T18" fmla="*/ 45 w 46"/>
                <a:gd name="T19" fmla="*/ 1 h 42"/>
                <a:gd name="T20" fmla="*/ 46 w 46"/>
                <a:gd name="T21" fmla="*/ 2 h 42"/>
                <a:gd name="T22" fmla="*/ 46 w 46"/>
                <a:gd name="T23" fmla="*/ 39 h 42"/>
                <a:gd name="T24" fmla="*/ 45 w 46"/>
                <a:gd name="T25" fmla="*/ 41 h 42"/>
                <a:gd name="T26" fmla="*/ 43 w 46"/>
                <a:gd name="T27" fmla="*/ 42 h 42"/>
                <a:gd name="T28" fmla="*/ 3 w 46"/>
                <a:gd name="T29" fmla="*/ 42 h 42"/>
                <a:gd name="T30" fmla="*/ 6 w 46"/>
                <a:gd name="T31" fmla="*/ 37 h 42"/>
                <a:gd name="T32" fmla="*/ 40 w 46"/>
                <a:gd name="T33" fmla="*/ 37 h 42"/>
                <a:gd name="T34" fmla="*/ 40 w 46"/>
                <a:gd name="T35" fmla="*/ 5 h 42"/>
                <a:gd name="T36" fmla="*/ 6 w 46"/>
                <a:gd name="T37" fmla="*/ 5 h 42"/>
                <a:gd name="T38" fmla="*/ 6 w 46"/>
                <a:gd name="T39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42">
                  <a:moveTo>
                    <a:pt x="3" y="42"/>
                  </a:moveTo>
                  <a:cubicBezTo>
                    <a:pt x="2" y="42"/>
                    <a:pt x="2" y="42"/>
                    <a:pt x="1" y="41"/>
                  </a:cubicBezTo>
                  <a:cubicBezTo>
                    <a:pt x="1" y="41"/>
                    <a:pt x="0" y="40"/>
                    <a:pt x="0" y="3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5" y="1"/>
                  </a:cubicBezTo>
                  <a:cubicBezTo>
                    <a:pt x="45" y="1"/>
                    <a:pt x="46" y="2"/>
                    <a:pt x="46" y="2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4" y="42"/>
                    <a:pt x="44" y="42"/>
                    <a:pt x="43" y="42"/>
                  </a:cubicBezTo>
                  <a:lnTo>
                    <a:pt x="3" y="42"/>
                  </a:lnTo>
                  <a:close/>
                  <a:moveTo>
                    <a:pt x="6" y="37"/>
                  </a:moveTo>
                  <a:cubicBezTo>
                    <a:pt x="40" y="37"/>
                    <a:pt x="40" y="37"/>
                    <a:pt x="40" y="37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37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3" name="Freeform 189"/>
            <p:cNvSpPr>
              <a:spLocks noEditPoints="1"/>
            </p:cNvSpPr>
            <p:nvPr/>
          </p:nvSpPr>
          <p:spPr bwMode="auto">
            <a:xfrm>
              <a:off x="7285725" y="3454846"/>
              <a:ext cx="135115" cy="301299"/>
            </a:xfrm>
            <a:custGeom>
              <a:avLst/>
              <a:gdLst>
                <a:gd name="T0" fmla="*/ 3 w 46"/>
                <a:gd name="T1" fmla="*/ 104 h 104"/>
                <a:gd name="T2" fmla="*/ 1 w 46"/>
                <a:gd name="T3" fmla="*/ 104 h 104"/>
                <a:gd name="T4" fmla="*/ 0 w 46"/>
                <a:gd name="T5" fmla="*/ 102 h 104"/>
                <a:gd name="T6" fmla="*/ 0 w 46"/>
                <a:gd name="T7" fmla="*/ 2 h 104"/>
                <a:gd name="T8" fmla="*/ 1 w 46"/>
                <a:gd name="T9" fmla="*/ 1 h 104"/>
                <a:gd name="T10" fmla="*/ 3 w 46"/>
                <a:gd name="T11" fmla="*/ 0 h 104"/>
                <a:gd name="T12" fmla="*/ 43 w 46"/>
                <a:gd name="T13" fmla="*/ 0 h 104"/>
                <a:gd name="T14" fmla="*/ 45 w 46"/>
                <a:gd name="T15" fmla="*/ 1 h 104"/>
                <a:gd name="T16" fmla="*/ 46 w 46"/>
                <a:gd name="T17" fmla="*/ 2 h 104"/>
                <a:gd name="T18" fmla="*/ 46 w 46"/>
                <a:gd name="T19" fmla="*/ 102 h 104"/>
                <a:gd name="T20" fmla="*/ 45 w 46"/>
                <a:gd name="T21" fmla="*/ 104 h 104"/>
                <a:gd name="T22" fmla="*/ 43 w 46"/>
                <a:gd name="T23" fmla="*/ 104 h 104"/>
                <a:gd name="T24" fmla="*/ 3 w 46"/>
                <a:gd name="T25" fmla="*/ 104 h 104"/>
                <a:gd name="T26" fmla="*/ 6 w 46"/>
                <a:gd name="T27" fmla="*/ 99 h 104"/>
                <a:gd name="T28" fmla="*/ 40 w 46"/>
                <a:gd name="T29" fmla="*/ 99 h 104"/>
                <a:gd name="T30" fmla="*/ 40 w 46"/>
                <a:gd name="T31" fmla="*/ 5 h 104"/>
                <a:gd name="T32" fmla="*/ 6 w 46"/>
                <a:gd name="T33" fmla="*/ 5 h 104"/>
                <a:gd name="T34" fmla="*/ 6 w 46"/>
                <a:gd name="T35" fmla="*/ 99 h 104"/>
                <a:gd name="T36" fmla="*/ 3 w 46"/>
                <a:gd name="T37" fmla="*/ 5 h 104"/>
                <a:gd name="T38" fmla="*/ 3 w 46"/>
                <a:gd name="T39" fmla="*/ 2 h 104"/>
                <a:gd name="T40" fmla="*/ 3 w 46"/>
                <a:gd name="T41" fmla="*/ 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04">
                  <a:moveTo>
                    <a:pt x="3" y="104"/>
                  </a:moveTo>
                  <a:cubicBezTo>
                    <a:pt x="2" y="104"/>
                    <a:pt x="2" y="104"/>
                    <a:pt x="1" y="104"/>
                  </a:cubicBezTo>
                  <a:cubicBezTo>
                    <a:pt x="1" y="103"/>
                    <a:pt x="0" y="102"/>
                    <a:pt x="0" y="10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5" y="1"/>
                  </a:cubicBezTo>
                  <a:cubicBezTo>
                    <a:pt x="45" y="1"/>
                    <a:pt x="46" y="2"/>
                    <a:pt x="46" y="2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5" y="103"/>
                    <a:pt x="45" y="104"/>
                  </a:cubicBezTo>
                  <a:cubicBezTo>
                    <a:pt x="44" y="104"/>
                    <a:pt x="44" y="104"/>
                    <a:pt x="43" y="104"/>
                  </a:cubicBezTo>
                  <a:lnTo>
                    <a:pt x="3" y="104"/>
                  </a:lnTo>
                  <a:close/>
                  <a:moveTo>
                    <a:pt x="6" y="99"/>
                  </a:moveTo>
                  <a:cubicBezTo>
                    <a:pt x="40" y="99"/>
                    <a:pt x="40" y="99"/>
                    <a:pt x="40" y="99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99"/>
                  </a:lnTo>
                  <a:close/>
                  <a:moveTo>
                    <a:pt x="3" y="5"/>
                  </a:moveTo>
                  <a:cubicBezTo>
                    <a:pt x="3" y="2"/>
                    <a:pt x="3" y="2"/>
                    <a:pt x="3" y="2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4" name="Rectangle 190"/>
            <p:cNvSpPr>
              <a:spLocks noChangeArrowheads="1"/>
            </p:cNvSpPr>
            <p:nvPr/>
          </p:nvSpPr>
          <p:spPr bwMode="auto">
            <a:xfrm>
              <a:off x="7291924" y="3518535"/>
              <a:ext cx="70657" cy="20822"/>
            </a:xfrm>
            <a:prstGeom prst="rect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5" name="Rectangle 191"/>
            <p:cNvSpPr>
              <a:spLocks noChangeArrowheads="1"/>
            </p:cNvSpPr>
            <p:nvPr/>
          </p:nvSpPr>
          <p:spPr bwMode="auto">
            <a:xfrm>
              <a:off x="7465465" y="3353188"/>
              <a:ext cx="116521" cy="10778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6" name="Rectangle 192"/>
            <p:cNvSpPr>
              <a:spLocks noChangeArrowheads="1"/>
            </p:cNvSpPr>
            <p:nvPr/>
          </p:nvSpPr>
          <p:spPr bwMode="auto">
            <a:xfrm>
              <a:off x="7465465" y="3460970"/>
              <a:ext cx="116521" cy="2890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7" name="Freeform 193"/>
            <p:cNvSpPr>
              <a:spLocks noEditPoints="1"/>
            </p:cNvSpPr>
            <p:nvPr/>
          </p:nvSpPr>
          <p:spPr bwMode="auto">
            <a:xfrm>
              <a:off x="7455549" y="3348289"/>
              <a:ext cx="135115" cy="121255"/>
            </a:xfrm>
            <a:custGeom>
              <a:avLst/>
              <a:gdLst>
                <a:gd name="T0" fmla="*/ 3 w 46"/>
                <a:gd name="T1" fmla="*/ 42 h 42"/>
                <a:gd name="T2" fmla="*/ 1 w 46"/>
                <a:gd name="T3" fmla="*/ 41 h 42"/>
                <a:gd name="T4" fmla="*/ 0 w 46"/>
                <a:gd name="T5" fmla="*/ 39 h 42"/>
                <a:gd name="T6" fmla="*/ 0 w 46"/>
                <a:gd name="T7" fmla="*/ 2 h 42"/>
                <a:gd name="T8" fmla="*/ 1 w 46"/>
                <a:gd name="T9" fmla="*/ 1 h 42"/>
                <a:gd name="T10" fmla="*/ 3 w 46"/>
                <a:gd name="T11" fmla="*/ 0 h 42"/>
                <a:gd name="T12" fmla="*/ 43 w 46"/>
                <a:gd name="T13" fmla="*/ 0 h 42"/>
                <a:gd name="T14" fmla="*/ 43 w 46"/>
                <a:gd name="T15" fmla="*/ 2 h 42"/>
                <a:gd name="T16" fmla="*/ 43 w 46"/>
                <a:gd name="T17" fmla="*/ 0 h 42"/>
                <a:gd name="T18" fmla="*/ 45 w 46"/>
                <a:gd name="T19" fmla="*/ 1 h 42"/>
                <a:gd name="T20" fmla="*/ 46 w 46"/>
                <a:gd name="T21" fmla="*/ 2 h 42"/>
                <a:gd name="T22" fmla="*/ 46 w 46"/>
                <a:gd name="T23" fmla="*/ 39 h 42"/>
                <a:gd name="T24" fmla="*/ 45 w 46"/>
                <a:gd name="T25" fmla="*/ 41 h 42"/>
                <a:gd name="T26" fmla="*/ 43 w 46"/>
                <a:gd name="T27" fmla="*/ 42 h 42"/>
                <a:gd name="T28" fmla="*/ 3 w 46"/>
                <a:gd name="T29" fmla="*/ 42 h 42"/>
                <a:gd name="T30" fmla="*/ 6 w 46"/>
                <a:gd name="T31" fmla="*/ 37 h 42"/>
                <a:gd name="T32" fmla="*/ 40 w 46"/>
                <a:gd name="T33" fmla="*/ 37 h 42"/>
                <a:gd name="T34" fmla="*/ 40 w 46"/>
                <a:gd name="T35" fmla="*/ 5 h 42"/>
                <a:gd name="T36" fmla="*/ 6 w 46"/>
                <a:gd name="T37" fmla="*/ 5 h 42"/>
                <a:gd name="T38" fmla="*/ 6 w 46"/>
                <a:gd name="T39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42">
                  <a:moveTo>
                    <a:pt x="3" y="42"/>
                  </a:moveTo>
                  <a:cubicBezTo>
                    <a:pt x="2" y="42"/>
                    <a:pt x="1" y="42"/>
                    <a:pt x="1" y="41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5" y="1"/>
                  </a:cubicBezTo>
                  <a:cubicBezTo>
                    <a:pt x="45" y="1"/>
                    <a:pt x="46" y="2"/>
                    <a:pt x="46" y="2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4" y="42"/>
                    <a:pt x="44" y="42"/>
                    <a:pt x="43" y="42"/>
                  </a:cubicBezTo>
                  <a:lnTo>
                    <a:pt x="3" y="42"/>
                  </a:lnTo>
                  <a:close/>
                  <a:moveTo>
                    <a:pt x="6" y="37"/>
                  </a:moveTo>
                  <a:cubicBezTo>
                    <a:pt x="40" y="37"/>
                    <a:pt x="40" y="37"/>
                    <a:pt x="40" y="37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37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8" name="Freeform 194"/>
            <p:cNvSpPr>
              <a:spLocks noEditPoints="1"/>
            </p:cNvSpPr>
            <p:nvPr/>
          </p:nvSpPr>
          <p:spPr bwMode="auto">
            <a:xfrm>
              <a:off x="7455549" y="3454846"/>
              <a:ext cx="135115" cy="301299"/>
            </a:xfrm>
            <a:custGeom>
              <a:avLst/>
              <a:gdLst>
                <a:gd name="T0" fmla="*/ 3 w 46"/>
                <a:gd name="T1" fmla="*/ 104 h 104"/>
                <a:gd name="T2" fmla="*/ 1 w 46"/>
                <a:gd name="T3" fmla="*/ 104 h 104"/>
                <a:gd name="T4" fmla="*/ 0 w 46"/>
                <a:gd name="T5" fmla="*/ 102 h 104"/>
                <a:gd name="T6" fmla="*/ 0 w 46"/>
                <a:gd name="T7" fmla="*/ 2 h 104"/>
                <a:gd name="T8" fmla="*/ 1 w 46"/>
                <a:gd name="T9" fmla="*/ 1 h 104"/>
                <a:gd name="T10" fmla="*/ 3 w 46"/>
                <a:gd name="T11" fmla="*/ 0 h 104"/>
                <a:gd name="T12" fmla="*/ 43 w 46"/>
                <a:gd name="T13" fmla="*/ 0 h 104"/>
                <a:gd name="T14" fmla="*/ 45 w 46"/>
                <a:gd name="T15" fmla="*/ 1 h 104"/>
                <a:gd name="T16" fmla="*/ 46 w 46"/>
                <a:gd name="T17" fmla="*/ 2 h 104"/>
                <a:gd name="T18" fmla="*/ 46 w 46"/>
                <a:gd name="T19" fmla="*/ 102 h 104"/>
                <a:gd name="T20" fmla="*/ 45 w 46"/>
                <a:gd name="T21" fmla="*/ 104 h 104"/>
                <a:gd name="T22" fmla="*/ 43 w 46"/>
                <a:gd name="T23" fmla="*/ 104 h 104"/>
                <a:gd name="T24" fmla="*/ 3 w 46"/>
                <a:gd name="T25" fmla="*/ 104 h 104"/>
                <a:gd name="T26" fmla="*/ 6 w 46"/>
                <a:gd name="T27" fmla="*/ 99 h 104"/>
                <a:gd name="T28" fmla="*/ 40 w 46"/>
                <a:gd name="T29" fmla="*/ 99 h 104"/>
                <a:gd name="T30" fmla="*/ 40 w 46"/>
                <a:gd name="T31" fmla="*/ 5 h 104"/>
                <a:gd name="T32" fmla="*/ 6 w 46"/>
                <a:gd name="T33" fmla="*/ 5 h 104"/>
                <a:gd name="T34" fmla="*/ 6 w 46"/>
                <a:gd name="T35" fmla="*/ 99 h 104"/>
                <a:gd name="T36" fmla="*/ 3 w 46"/>
                <a:gd name="T37" fmla="*/ 5 h 104"/>
                <a:gd name="T38" fmla="*/ 3 w 46"/>
                <a:gd name="T39" fmla="*/ 2 h 104"/>
                <a:gd name="T40" fmla="*/ 3 w 46"/>
                <a:gd name="T41" fmla="*/ 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04">
                  <a:moveTo>
                    <a:pt x="3" y="104"/>
                  </a:moveTo>
                  <a:cubicBezTo>
                    <a:pt x="2" y="104"/>
                    <a:pt x="1" y="104"/>
                    <a:pt x="1" y="104"/>
                  </a:cubicBezTo>
                  <a:cubicBezTo>
                    <a:pt x="0" y="103"/>
                    <a:pt x="0" y="102"/>
                    <a:pt x="0" y="10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5" y="1"/>
                  </a:cubicBezTo>
                  <a:cubicBezTo>
                    <a:pt x="45" y="1"/>
                    <a:pt x="46" y="2"/>
                    <a:pt x="46" y="2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5" y="103"/>
                    <a:pt x="45" y="104"/>
                  </a:cubicBezTo>
                  <a:cubicBezTo>
                    <a:pt x="44" y="104"/>
                    <a:pt x="44" y="104"/>
                    <a:pt x="43" y="104"/>
                  </a:cubicBezTo>
                  <a:lnTo>
                    <a:pt x="3" y="104"/>
                  </a:lnTo>
                  <a:close/>
                  <a:moveTo>
                    <a:pt x="6" y="99"/>
                  </a:moveTo>
                  <a:cubicBezTo>
                    <a:pt x="40" y="99"/>
                    <a:pt x="40" y="99"/>
                    <a:pt x="40" y="99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99"/>
                  </a:lnTo>
                  <a:close/>
                  <a:moveTo>
                    <a:pt x="3" y="5"/>
                  </a:moveTo>
                  <a:cubicBezTo>
                    <a:pt x="3" y="2"/>
                    <a:pt x="3" y="2"/>
                    <a:pt x="3" y="2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9" name="Rectangle 195"/>
            <p:cNvSpPr>
              <a:spLocks noChangeArrowheads="1"/>
            </p:cNvSpPr>
            <p:nvPr/>
          </p:nvSpPr>
          <p:spPr bwMode="auto">
            <a:xfrm>
              <a:off x="7465465" y="3518535"/>
              <a:ext cx="73136" cy="20822"/>
            </a:xfrm>
            <a:prstGeom prst="rect">
              <a:avLst/>
            </a:pr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0" name="Freeform 196"/>
            <p:cNvSpPr/>
            <p:nvPr/>
          </p:nvSpPr>
          <p:spPr bwMode="auto">
            <a:xfrm>
              <a:off x="8438539" y="2667305"/>
              <a:ext cx="302459" cy="469096"/>
            </a:xfrm>
            <a:custGeom>
              <a:avLst/>
              <a:gdLst>
                <a:gd name="T0" fmla="*/ 72 w 103"/>
                <a:gd name="T1" fmla="*/ 79 h 162"/>
                <a:gd name="T2" fmla="*/ 82 w 103"/>
                <a:gd name="T3" fmla="*/ 43 h 162"/>
                <a:gd name="T4" fmla="*/ 100 w 103"/>
                <a:gd name="T5" fmla="*/ 37 h 162"/>
                <a:gd name="T6" fmla="*/ 96 w 103"/>
                <a:gd name="T7" fmla="*/ 42 h 162"/>
                <a:gd name="T8" fmla="*/ 90 w 103"/>
                <a:gd name="T9" fmla="*/ 69 h 162"/>
                <a:gd name="T10" fmla="*/ 93 w 103"/>
                <a:gd name="T11" fmla="*/ 83 h 162"/>
                <a:gd name="T12" fmla="*/ 100 w 103"/>
                <a:gd name="T13" fmla="*/ 83 h 162"/>
                <a:gd name="T14" fmla="*/ 96 w 103"/>
                <a:gd name="T15" fmla="*/ 162 h 162"/>
                <a:gd name="T16" fmla="*/ 32 w 103"/>
                <a:gd name="T17" fmla="*/ 161 h 162"/>
                <a:gd name="T18" fmla="*/ 17 w 103"/>
                <a:gd name="T19" fmla="*/ 95 h 162"/>
                <a:gd name="T20" fmla="*/ 30 w 103"/>
                <a:gd name="T21" fmla="*/ 92 h 162"/>
                <a:gd name="T22" fmla="*/ 0 w 103"/>
                <a:gd name="T23" fmla="*/ 64 h 162"/>
                <a:gd name="T24" fmla="*/ 24 w 103"/>
                <a:gd name="T25" fmla="*/ 61 h 162"/>
                <a:gd name="T26" fmla="*/ 43 w 103"/>
                <a:gd name="T27" fmla="*/ 72 h 162"/>
                <a:gd name="T28" fmla="*/ 38 w 103"/>
                <a:gd name="T29" fmla="*/ 43 h 162"/>
                <a:gd name="T30" fmla="*/ 57 w 103"/>
                <a:gd name="T31" fmla="*/ 0 h 162"/>
                <a:gd name="T32" fmla="*/ 55 w 103"/>
                <a:gd name="T33" fmla="*/ 33 h 162"/>
                <a:gd name="T34" fmla="*/ 67 w 103"/>
                <a:gd name="T35" fmla="*/ 75 h 162"/>
                <a:gd name="T36" fmla="*/ 72 w 103"/>
                <a:gd name="T37" fmla="*/ 7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3" h="162">
                  <a:moveTo>
                    <a:pt x="72" y="79"/>
                  </a:moveTo>
                  <a:cubicBezTo>
                    <a:pt x="72" y="79"/>
                    <a:pt x="74" y="51"/>
                    <a:pt x="82" y="43"/>
                  </a:cubicBezTo>
                  <a:cubicBezTo>
                    <a:pt x="91" y="35"/>
                    <a:pt x="96" y="36"/>
                    <a:pt x="100" y="37"/>
                  </a:cubicBezTo>
                  <a:cubicBezTo>
                    <a:pt x="103" y="37"/>
                    <a:pt x="96" y="42"/>
                    <a:pt x="96" y="42"/>
                  </a:cubicBezTo>
                  <a:cubicBezTo>
                    <a:pt x="96" y="42"/>
                    <a:pt x="87" y="56"/>
                    <a:pt x="90" y="69"/>
                  </a:cubicBezTo>
                  <a:cubicBezTo>
                    <a:pt x="94" y="81"/>
                    <a:pt x="93" y="83"/>
                    <a:pt x="93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2"/>
                    <a:pt x="17" y="70"/>
                    <a:pt x="0" y="64"/>
                  </a:cubicBezTo>
                  <a:cubicBezTo>
                    <a:pt x="0" y="64"/>
                    <a:pt x="9" y="55"/>
                    <a:pt x="24" y="61"/>
                  </a:cubicBezTo>
                  <a:cubicBezTo>
                    <a:pt x="38" y="66"/>
                    <a:pt x="43" y="72"/>
                    <a:pt x="43" y="72"/>
                  </a:cubicBezTo>
                  <a:cubicBezTo>
                    <a:pt x="43" y="72"/>
                    <a:pt x="37" y="55"/>
                    <a:pt x="38" y="43"/>
                  </a:cubicBezTo>
                  <a:cubicBezTo>
                    <a:pt x="40" y="31"/>
                    <a:pt x="40" y="20"/>
                    <a:pt x="57" y="0"/>
                  </a:cubicBezTo>
                  <a:cubicBezTo>
                    <a:pt x="57" y="0"/>
                    <a:pt x="54" y="15"/>
                    <a:pt x="55" y="33"/>
                  </a:cubicBezTo>
                  <a:cubicBezTo>
                    <a:pt x="57" y="52"/>
                    <a:pt x="63" y="68"/>
                    <a:pt x="67" y="75"/>
                  </a:cubicBezTo>
                  <a:cubicBezTo>
                    <a:pt x="72" y="82"/>
                    <a:pt x="72" y="79"/>
                    <a:pt x="72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1" name="Freeform 197"/>
            <p:cNvSpPr>
              <a:spLocks noEditPoints="1"/>
            </p:cNvSpPr>
            <p:nvPr/>
          </p:nvSpPr>
          <p:spPr bwMode="auto">
            <a:xfrm>
              <a:off x="8479445" y="2896341"/>
              <a:ext cx="264032" cy="251083"/>
            </a:xfrm>
            <a:custGeom>
              <a:avLst/>
              <a:gdLst>
                <a:gd name="T0" fmla="*/ 18 w 90"/>
                <a:gd name="T1" fmla="*/ 87 h 87"/>
                <a:gd name="T2" fmla="*/ 16 w 90"/>
                <a:gd name="T3" fmla="*/ 84 h 87"/>
                <a:gd name="T4" fmla="*/ 0 w 90"/>
                <a:gd name="T5" fmla="*/ 18 h 87"/>
                <a:gd name="T6" fmla="*/ 3 w 90"/>
                <a:gd name="T7" fmla="*/ 17 h 87"/>
                <a:gd name="T8" fmla="*/ 3 w 90"/>
                <a:gd name="T9" fmla="*/ 20 h 87"/>
                <a:gd name="T10" fmla="*/ 3 w 90"/>
                <a:gd name="T11" fmla="*/ 17 h 87"/>
                <a:gd name="T12" fmla="*/ 0 w 90"/>
                <a:gd name="T13" fmla="*/ 18 h 87"/>
                <a:gd name="T14" fmla="*/ 0 w 90"/>
                <a:gd name="T15" fmla="*/ 15 h 87"/>
                <a:gd name="T16" fmla="*/ 2 w 90"/>
                <a:gd name="T17" fmla="*/ 14 h 87"/>
                <a:gd name="T18" fmla="*/ 87 w 90"/>
                <a:gd name="T19" fmla="*/ 0 h 87"/>
                <a:gd name="T20" fmla="*/ 89 w 90"/>
                <a:gd name="T21" fmla="*/ 1 h 87"/>
                <a:gd name="T22" fmla="*/ 90 w 90"/>
                <a:gd name="T23" fmla="*/ 3 h 87"/>
                <a:gd name="T24" fmla="*/ 85 w 90"/>
                <a:gd name="T25" fmla="*/ 84 h 87"/>
                <a:gd name="T26" fmla="*/ 82 w 90"/>
                <a:gd name="T27" fmla="*/ 87 h 87"/>
                <a:gd name="T28" fmla="*/ 18 w 90"/>
                <a:gd name="T29" fmla="*/ 87 h 87"/>
                <a:gd name="T30" fmla="*/ 20 w 90"/>
                <a:gd name="T31" fmla="*/ 81 h 87"/>
                <a:gd name="T32" fmla="*/ 80 w 90"/>
                <a:gd name="T33" fmla="*/ 81 h 87"/>
                <a:gd name="T34" fmla="*/ 84 w 90"/>
                <a:gd name="T35" fmla="*/ 6 h 87"/>
                <a:gd name="T36" fmla="*/ 6 w 90"/>
                <a:gd name="T37" fmla="*/ 19 h 87"/>
                <a:gd name="T38" fmla="*/ 20 w 90"/>
                <a:gd name="T39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87">
                  <a:moveTo>
                    <a:pt x="18" y="87"/>
                  </a:moveTo>
                  <a:cubicBezTo>
                    <a:pt x="17" y="87"/>
                    <a:pt x="16" y="86"/>
                    <a:pt x="16" y="8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1" y="15"/>
                    <a:pt x="1" y="14"/>
                    <a:pt x="2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8" y="0"/>
                    <a:pt x="88" y="1"/>
                    <a:pt x="89" y="1"/>
                  </a:cubicBezTo>
                  <a:cubicBezTo>
                    <a:pt x="90" y="2"/>
                    <a:pt x="90" y="2"/>
                    <a:pt x="90" y="3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4" y="87"/>
                    <a:pt x="82" y="87"/>
                  </a:cubicBezTo>
                  <a:lnTo>
                    <a:pt x="18" y="87"/>
                  </a:lnTo>
                  <a:close/>
                  <a:moveTo>
                    <a:pt x="20" y="81"/>
                  </a:moveTo>
                  <a:cubicBezTo>
                    <a:pt x="80" y="81"/>
                    <a:pt x="80" y="81"/>
                    <a:pt x="80" y="81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6" y="19"/>
                    <a:pt x="6" y="19"/>
                    <a:pt x="6" y="19"/>
                  </a:cubicBezTo>
                  <a:lnTo>
                    <a:pt x="20" y="81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2" name="Freeform 198"/>
            <p:cNvSpPr/>
            <p:nvPr/>
          </p:nvSpPr>
          <p:spPr bwMode="auto">
            <a:xfrm>
              <a:off x="8496799" y="3000448"/>
              <a:ext cx="240479" cy="17147"/>
            </a:xfrm>
            <a:custGeom>
              <a:avLst/>
              <a:gdLst>
                <a:gd name="T0" fmla="*/ 79 w 82"/>
                <a:gd name="T1" fmla="*/ 6 h 6"/>
                <a:gd name="T2" fmla="*/ 2 w 82"/>
                <a:gd name="T3" fmla="*/ 5 h 6"/>
                <a:gd name="T4" fmla="*/ 0 w 82"/>
                <a:gd name="T5" fmla="*/ 2 h 6"/>
                <a:gd name="T6" fmla="*/ 2 w 82"/>
                <a:gd name="T7" fmla="*/ 0 h 6"/>
                <a:gd name="T8" fmla="*/ 79 w 82"/>
                <a:gd name="T9" fmla="*/ 1 h 6"/>
                <a:gd name="T10" fmla="*/ 82 w 82"/>
                <a:gd name="T11" fmla="*/ 4 h 6"/>
                <a:gd name="T12" fmla="*/ 79 w 82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">
                  <a:moveTo>
                    <a:pt x="79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81" y="1"/>
                    <a:pt x="82" y="2"/>
                    <a:pt x="82" y="4"/>
                  </a:cubicBezTo>
                  <a:cubicBezTo>
                    <a:pt x="82" y="5"/>
                    <a:pt x="81" y="6"/>
                    <a:pt x="79" y="6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3" name="Freeform 199"/>
            <p:cNvSpPr/>
            <p:nvPr/>
          </p:nvSpPr>
          <p:spPr bwMode="auto">
            <a:xfrm>
              <a:off x="8426143" y="2637910"/>
              <a:ext cx="323532" cy="303748"/>
            </a:xfrm>
            <a:custGeom>
              <a:avLst/>
              <a:gdLst>
                <a:gd name="T0" fmla="*/ 32 w 110"/>
                <a:gd name="T1" fmla="*/ 103 h 105"/>
                <a:gd name="T2" fmla="*/ 23 w 110"/>
                <a:gd name="T3" fmla="*/ 91 h 105"/>
                <a:gd name="T4" fmla="*/ 2 w 110"/>
                <a:gd name="T5" fmla="*/ 76 h 105"/>
                <a:gd name="T6" fmla="*/ 0 w 110"/>
                <a:gd name="T7" fmla="*/ 74 h 105"/>
                <a:gd name="T8" fmla="*/ 1 w 110"/>
                <a:gd name="T9" fmla="*/ 71 h 105"/>
                <a:gd name="T10" fmla="*/ 20 w 110"/>
                <a:gd name="T11" fmla="*/ 67 h 105"/>
                <a:gd name="T12" fmla="*/ 42 w 110"/>
                <a:gd name="T13" fmla="*/ 75 h 105"/>
                <a:gd name="T14" fmla="*/ 40 w 110"/>
                <a:gd name="T15" fmla="*/ 56 h 105"/>
                <a:gd name="T16" fmla="*/ 64 w 110"/>
                <a:gd name="T17" fmla="*/ 1 h 105"/>
                <a:gd name="T18" fmla="*/ 68 w 110"/>
                <a:gd name="T19" fmla="*/ 0 h 105"/>
                <a:gd name="T20" fmla="*/ 68 w 110"/>
                <a:gd name="T21" fmla="*/ 4 h 105"/>
                <a:gd name="T22" fmla="*/ 67 w 110"/>
                <a:gd name="T23" fmla="*/ 6 h 105"/>
                <a:gd name="T24" fmla="*/ 64 w 110"/>
                <a:gd name="T25" fmla="*/ 12 h 105"/>
                <a:gd name="T26" fmla="*/ 61 w 110"/>
                <a:gd name="T27" fmla="*/ 34 h 105"/>
                <a:gd name="T28" fmla="*/ 74 w 110"/>
                <a:gd name="T29" fmla="*/ 84 h 105"/>
                <a:gd name="T30" fmla="*/ 77 w 110"/>
                <a:gd name="T31" fmla="*/ 69 h 105"/>
                <a:gd name="T32" fmla="*/ 102 w 110"/>
                <a:gd name="T33" fmla="*/ 44 h 105"/>
                <a:gd name="T34" fmla="*/ 108 w 110"/>
                <a:gd name="T35" fmla="*/ 44 h 105"/>
                <a:gd name="T36" fmla="*/ 110 w 110"/>
                <a:gd name="T37" fmla="*/ 47 h 105"/>
                <a:gd name="T38" fmla="*/ 108 w 110"/>
                <a:gd name="T39" fmla="*/ 50 h 105"/>
                <a:gd name="T40" fmla="*/ 108 w 110"/>
                <a:gd name="T41" fmla="*/ 50 h 105"/>
                <a:gd name="T42" fmla="*/ 106 w 110"/>
                <a:gd name="T43" fmla="*/ 50 h 105"/>
                <a:gd name="T44" fmla="*/ 102 w 110"/>
                <a:gd name="T45" fmla="*/ 53 h 105"/>
                <a:gd name="T46" fmla="*/ 96 w 110"/>
                <a:gd name="T47" fmla="*/ 72 h 105"/>
                <a:gd name="T48" fmla="*/ 99 w 110"/>
                <a:gd name="T49" fmla="*/ 90 h 105"/>
                <a:gd name="T50" fmla="*/ 97 w 110"/>
                <a:gd name="T51" fmla="*/ 94 h 105"/>
                <a:gd name="T52" fmla="*/ 94 w 110"/>
                <a:gd name="T53" fmla="*/ 92 h 105"/>
                <a:gd name="T54" fmla="*/ 91 w 110"/>
                <a:gd name="T55" fmla="*/ 72 h 105"/>
                <a:gd name="T56" fmla="*/ 98 w 110"/>
                <a:gd name="T57" fmla="*/ 50 h 105"/>
                <a:gd name="T58" fmla="*/ 82 w 110"/>
                <a:gd name="T59" fmla="*/ 70 h 105"/>
                <a:gd name="T60" fmla="*/ 79 w 110"/>
                <a:gd name="T61" fmla="*/ 93 h 105"/>
                <a:gd name="T62" fmla="*/ 77 w 110"/>
                <a:gd name="T63" fmla="*/ 96 h 105"/>
                <a:gd name="T64" fmla="*/ 74 w 110"/>
                <a:gd name="T65" fmla="*/ 95 h 105"/>
                <a:gd name="T66" fmla="*/ 55 w 110"/>
                <a:gd name="T67" fmla="*/ 34 h 105"/>
                <a:gd name="T68" fmla="*/ 57 w 110"/>
                <a:gd name="T69" fmla="*/ 18 h 105"/>
                <a:gd name="T70" fmla="*/ 45 w 110"/>
                <a:gd name="T71" fmla="*/ 56 h 105"/>
                <a:gd name="T72" fmla="*/ 52 w 110"/>
                <a:gd name="T73" fmla="*/ 84 h 105"/>
                <a:gd name="T74" fmla="*/ 58 w 110"/>
                <a:gd name="T75" fmla="*/ 96 h 105"/>
                <a:gd name="T76" fmla="*/ 57 w 110"/>
                <a:gd name="T77" fmla="*/ 99 h 105"/>
                <a:gd name="T78" fmla="*/ 54 w 110"/>
                <a:gd name="T79" fmla="*/ 99 h 105"/>
                <a:gd name="T80" fmla="*/ 47 w 110"/>
                <a:gd name="T81" fmla="*/ 87 h 105"/>
                <a:gd name="T82" fmla="*/ 20 w 110"/>
                <a:gd name="T83" fmla="*/ 72 h 105"/>
                <a:gd name="T84" fmla="*/ 10 w 110"/>
                <a:gd name="T85" fmla="*/ 74 h 105"/>
                <a:gd name="T86" fmla="*/ 37 w 110"/>
                <a:gd name="T87" fmla="*/ 100 h 105"/>
                <a:gd name="T88" fmla="*/ 37 w 110"/>
                <a:gd name="T89" fmla="*/ 101 h 105"/>
                <a:gd name="T90" fmla="*/ 36 w 110"/>
                <a:gd name="T91" fmla="*/ 104 h 105"/>
                <a:gd name="T92" fmla="*/ 34 w 110"/>
                <a:gd name="T93" fmla="*/ 105 h 105"/>
                <a:gd name="T94" fmla="*/ 32 w 110"/>
                <a:gd name="T9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" h="105">
                  <a:moveTo>
                    <a:pt x="32" y="103"/>
                  </a:moveTo>
                  <a:cubicBezTo>
                    <a:pt x="32" y="103"/>
                    <a:pt x="28" y="98"/>
                    <a:pt x="23" y="91"/>
                  </a:cubicBezTo>
                  <a:cubicBezTo>
                    <a:pt x="17" y="85"/>
                    <a:pt x="10" y="78"/>
                    <a:pt x="2" y="76"/>
                  </a:cubicBezTo>
                  <a:cubicBezTo>
                    <a:pt x="1" y="76"/>
                    <a:pt x="0" y="75"/>
                    <a:pt x="0" y="74"/>
                  </a:cubicBezTo>
                  <a:cubicBezTo>
                    <a:pt x="0" y="73"/>
                    <a:pt x="1" y="72"/>
                    <a:pt x="1" y="71"/>
                  </a:cubicBezTo>
                  <a:cubicBezTo>
                    <a:pt x="2" y="71"/>
                    <a:pt x="9" y="67"/>
                    <a:pt x="20" y="67"/>
                  </a:cubicBezTo>
                  <a:cubicBezTo>
                    <a:pt x="26" y="67"/>
                    <a:pt x="34" y="68"/>
                    <a:pt x="42" y="75"/>
                  </a:cubicBezTo>
                  <a:cubicBezTo>
                    <a:pt x="41" y="69"/>
                    <a:pt x="40" y="63"/>
                    <a:pt x="40" y="56"/>
                  </a:cubicBezTo>
                  <a:cubicBezTo>
                    <a:pt x="40" y="40"/>
                    <a:pt x="45" y="20"/>
                    <a:pt x="64" y="1"/>
                  </a:cubicBezTo>
                  <a:cubicBezTo>
                    <a:pt x="65" y="0"/>
                    <a:pt x="66" y="0"/>
                    <a:pt x="68" y="0"/>
                  </a:cubicBezTo>
                  <a:cubicBezTo>
                    <a:pt x="69" y="1"/>
                    <a:pt x="69" y="3"/>
                    <a:pt x="68" y="4"/>
                  </a:cubicBezTo>
                  <a:cubicBezTo>
                    <a:pt x="68" y="4"/>
                    <a:pt x="68" y="5"/>
                    <a:pt x="67" y="6"/>
                  </a:cubicBezTo>
                  <a:cubicBezTo>
                    <a:pt x="66" y="7"/>
                    <a:pt x="65" y="9"/>
                    <a:pt x="64" y="12"/>
                  </a:cubicBezTo>
                  <a:cubicBezTo>
                    <a:pt x="63" y="17"/>
                    <a:pt x="61" y="24"/>
                    <a:pt x="61" y="34"/>
                  </a:cubicBezTo>
                  <a:cubicBezTo>
                    <a:pt x="61" y="47"/>
                    <a:pt x="64" y="64"/>
                    <a:pt x="74" y="84"/>
                  </a:cubicBezTo>
                  <a:cubicBezTo>
                    <a:pt x="75" y="80"/>
                    <a:pt x="76" y="74"/>
                    <a:pt x="77" y="69"/>
                  </a:cubicBezTo>
                  <a:cubicBezTo>
                    <a:pt x="80" y="57"/>
                    <a:pt x="88" y="44"/>
                    <a:pt x="102" y="44"/>
                  </a:cubicBezTo>
                  <a:cubicBezTo>
                    <a:pt x="104" y="44"/>
                    <a:pt x="106" y="44"/>
                    <a:pt x="108" y="44"/>
                  </a:cubicBezTo>
                  <a:cubicBezTo>
                    <a:pt x="109" y="44"/>
                    <a:pt x="110" y="45"/>
                    <a:pt x="110" y="47"/>
                  </a:cubicBezTo>
                  <a:cubicBezTo>
                    <a:pt x="110" y="48"/>
                    <a:pt x="109" y="49"/>
                    <a:pt x="108" y="50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7" y="50"/>
                    <a:pt x="107" y="50"/>
                    <a:pt x="106" y="50"/>
                  </a:cubicBezTo>
                  <a:cubicBezTo>
                    <a:pt x="105" y="51"/>
                    <a:pt x="104" y="52"/>
                    <a:pt x="102" y="53"/>
                  </a:cubicBezTo>
                  <a:cubicBezTo>
                    <a:pt x="99" y="57"/>
                    <a:pt x="96" y="62"/>
                    <a:pt x="96" y="72"/>
                  </a:cubicBezTo>
                  <a:cubicBezTo>
                    <a:pt x="96" y="77"/>
                    <a:pt x="97" y="83"/>
                    <a:pt x="99" y="90"/>
                  </a:cubicBezTo>
                  <a:cubicBezTo>
                    <a:pt x="99" y="92"/>
                    <a:pt x="98" y="93"/>
                    <a:pt x="97" y="94"/>
                  </a:cubicBezTo>
                  <a:cubicBezTo>
                    <a:pt x="96" y="94"/>
                    <a:pt x="94" y="93"/>
                    <a:pt x="94" y="92"/>
                  </a:cubicBezTo>
                  <a:cubicBezTo>
                    <a:pt x="92" y="84"/>
                    <a:pt x="91" y="78"/>
                    <a:pt x="91" y="72"/>
                  </a:cubicBezTo>
                  <a:cubicBezTo>
                    <a:pt x="91" y="61"/>
                    <a:pt x="95" y="54"/>
                    <a:pt x="98" y="50"/>
                  </a:cubicBezTo>
                  <a:cubicBezTo>
                    <a:pt x="90" y="52"/>
                    <a:pt x="85" y="61"/>
                    <a:pt x="82" y="70"/>
                  </a:cubicBezTo>
                  <a:cubicBezTo>
                    <a:pt x="79" y="82"/>
                    <a:pt x="79" y="93"/>
                    <a:pt x="79" y="93"/>
                  </a:cubicBezTo>
                  <a:cubicBezTo>
                    <a:pt x="79" y="94"/>
                    <a:pt x="79" y="95"/>
                    <a:pt x="77" y="96"/>
                  </a:cubicBezTo>
                  <a:cubicBezTo>
                    <a:pt x="76" y="96"/>
                    <a:pt x="75" y="96"/>
                    <a:pt x="74" y="95"/>
                  </a:cubicBezTo>
                  <a:cubicBezTo>
                    <a:pt x="60" y="70"/>
                    <a:pt x="55" y="50"/>
                    <a:pt x="55" y="34"/>
                  </a:cubicBezTo>
                  <a:cubicBezTo>
                    <a:pt x="55" y="28"/>
                    <a:pt x="56" y="23"/>
                    <a:pt x="57" y="18"/>
                  </a:cubicBezTo>
                  <a:cubicBezTo>
                    <a:pt x="48" y="32"/>
                    <a:pt x="45" y="45"/>
                    <a:pt x="45" y="56"/>
                  </a:cubicBezTo>
                  <a:cubicBezTo>
                    <a:pt x="45" y="67"/>
                    <a:pt x="48" y="77"/>
                    <a:pt x="52" y="84"/>
                  </a:cubicBezTo>
                  <a:cubicBezTo>
                    <a:pt x="54" y="88"/>
                    <a:pt x="56" y="91"/>
                    <a:pt x="58" y="96"/>
                  </a:cubicBezTo>
                  <a:cubicBezTo>
                    <a:pt x="59" y="97"/>
                    <a:pt x="59" y="99"/>
                    <a:pt x="57" y="99"/>
                  </a:cubicBezTo>
                  <a:cubicBezTo>
                    <a:pt x="56" y="100"/>
                    <a:pt x="55" y="100"/>
                    <a:pt x="54" y="99"/>
                  </a:cubicBezTo>
                  <a:cubicBezTo>
                    <a:pt x="54" y="99"/>
                    <a:pt x="50" y="95"/>
                    <a:pt x="47" y="87"/>
                  </a:cubicBezTo>
                  <a:cubicBezTo>
                    <a:pt x="38" y="75"/>
                    <a:pt x="28" y="72"/>
                    <a:pt x="20" y="72"/>
                  </a:cubicBezTo>
                  <a:cubicBezTo>
                    <a:pt x="16" y="72"/>
                    <a:pt x="13" y="73"/>
                    <a:pt x="10" y="74"/>
                  </a:cubicBezTo>
                  <a:cubicBezTo>
                    <a:pt x="25" y="82"/>
                    <a:pt x="36" y="100"/>
                    <a:pt x="37" y="100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7" y="102"/>
                    <a:pt x="37" y="103"/>
                    <a:pt x="36" y="104"/>
                  </a:cubicBezTo>
                  <a:cubicBezTo>
                    <a:pt x="35" y="105"/>
                    <a:pt x="35" y="105"/>
                    <a:pt x="34" y="105"/>
                  </a:cubicBezTo>
                  <a:cubicBezTo>
                    <a:pt x="33" y="105"/>
                    <a:pt x="33" y="104"/>
                    <a:pt x="32" y="103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4" name="Freeform 200"/>
            <p:cNvSpPr/>
            <p:nvPr/>
          </p:nvSpPr>
          <p:spPr bwMode="auto">
            <a:xfrm>
              <a:off x="8481924" y="2849799"/>
              <a:ext cx="91729" cy="89410"/>
            </a:xfrm>
            <a:custGeom>
              <a:avLst/>
              <a:gdLst>
                <a:gd name="T0" fmla="*/ 25 w 31"/>
                <a:gd name="T1" fmla="*/ 29 h 31"/>
                <a:gd name="T2" fmla="*/ 4 w 31"/>
                <a:gd name="T3" fmla="*/ 7 h 31"/>
                <a:gd name="T4" fmla="*/ 2 w 31"/>
                <a:gd name="T5" fmla="*/ 6 h 31"/>
                <a:gd name="T6" fmla="*/ 2 w 31"/>
                <a:gd name="T7" fmla="*/ 6 h 31"/>
                <a:gd name="T8" fmla="*/ 0 w 31"/>
                <a:gd name="T9" fmla="*/ 2 h 31"/>
                <a:gd name="T10" fmla="*/ 4 w 31"/>
                <a:gd name="T11" fmla="*/ 1 h 31"/>
                <a:gd name="T12" fmla="*/ 30 w 31"/>
                <a:gd name="T13" fmla="*/ 27 h 31"/>
                <a:gd name="T14" fmla="*/ 29 w 31"/>
                <a:gd name="T15" fmla="*/ 31 h 31"/>
                <a:gd name="T16" fmla="*/ 28 w 31"/>
                <a:gd name="T17" fmla="*/ 31 h 31"/>
                <a:gd name="T18" fmla="*/ 25 w 31"/>
                <a:gd name="T1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25" y="29"/>
                  </a:moveTo>
                  <a:cubicBezTo>
                    <a:pt x="20" y="16"/>
                    <a:pt x="9" y="9"/>
                    <a:pt x="4" y="7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4" y="1"/>
                    <a:pt x="22" y="7"/>
                    <a:pt x="30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6" y="30"/>
                    <a:pt x="25" y="29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5" name="Freeform 201"/>
            <p:cNvSpPr/>
            <p:nvPr/>
          </p:nvSpPr>
          <p:spPr bwMode="auto">
            <a:xfrm>
              <a:off x="8567455" y="2739568"/>
              <a:ext cx="61979" cy="188618"/>
            </a:xfrm>
            <a:custGeom>
              <a:avLst/>
              <a:gdLst>
                <a:gd name="T0" fmla="*/ 16 w 21"/>
                <a:gd name="T1" fmla="*/ 64 h 65"/>
                <a:gd name="T2" fmla="*/ 0 w 21"/>
                <a:gd name="T3" fmla="*/ 14 h 65"/>
                <a:gd name="T4" fmla="*/ 1 w 21"/>
                <a:gd name="T5" fmla="*/ 2 h 65"/>
                <a:gd name="T6" fmla="*/ 4 w 21"/>
                <a:gd name="T7" fmla="*/ 1 h 65"/>
                <a:gd name="T8" fmla="*/ 6 w 21"/>
                <a:gd name="T9" fmla="*/ 4 h 65"/>
                <a:gd name="T10" fmla="*/ 6 w 21"/>
                <a:gd name="T11" fmla="*/ 6 h 65"/>
                <a:gd name="T12" fmla="*/ 5 w 21"/>
                <a:gd name="T13" fmla="*/ 14 h 65"/>
                <a:gd name="T14" fmla="*/ 21 w 21"/>
                <a:gd name="T15" fmla="*/ 61 h 65"/>
                <a:gd name="T16" fmla="*/ 20 w 21"/>
                <a:gd name="T17" fmla="*/ 65 h 65"/>
                <a:gd name="T18" fmla="*/ 18 w 21"/>
                <a:gd name="T19" fmla="*/ 65 h 65"/>
                <a:gd name="T20" fmla="*/ 16 w 21"/>
                <a:gd name="T21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5">
                  <a:moveTo>
                    <a:pt x="16" y="64"/>
                  </a:moveTo>
                  <a:cubicBezTo>
                    <a:pt x="3" y="44"/>
                    <a:pt x="0" y="26"/>
                    <a:pt x="0" y="14"/>
                  </a:cubicBezTo>
                  <a:cubicBezTo>
                    <a:pt x="0" y="7"/>
                    <a:pt x="1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8"/>
                    <a:pt x="5" y="11"/>
                    <a:pt x="5" y="14"/>
                  </a:cubicBezTo>
                  <a:cubicBezTo>
                    <a:pt x="5" y="25"/>
                    <a:pt x="8" y="42"/>
                    <a:pt x="21" y="61"/>
                  </a:cubicBezTo>
                  <a:cubicBezTo>
                    <a:pt x="21" y="62"/>
                    <a:pt x="21" y="64"/>
                    <a:pt x="20" y="65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7" y="65"/>
                    <a:pt x="17" y="65"/>
                    <a:pt x="16" y="64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6" name="Freeform 202"/>
            <p:cNvSpPr/>
            <p:nvPr/>
          </p:nvSpPr>
          <p:spPr bwMode="auto">
            <a:xfrm>
              <a:off x="8666622" y="2820404"/>
              <a:ext cx="27271" cy="99209"/>
            </a:xfrm>
            <a:custGeom>
              <a:avLst/>
              <a:gdLst>
                <a:gd name="T0" fmla="*/ 2 w 9"/>
                <a:gd name="T1" fmla="*/ 32 h 34"/>
                <a:gd name="T2" fmla="*/ 0 w 9"/>
                <a:gd name="T3" fmla="*/ 20 h 34"/>
                <a:gd name="T4" fmla="*/ 3 w 9"/>
                <a:gd name="T5" fmla="*/ 2 h 34"/>
                <a:gd name="T6" fmla="*/ 7 w 9"/>
                <a:gd name="T7" fmla="*/ 1 h 34"/>
                <a:gd name="T8" fmla="*/ 8 w 9"/>
                <a:gd name="T9" fmla="*/ 4 h 34"/>
                <a:gd name="T10" fmla="*/ 7 w 9"/>
                <a:gd name="T11" fmla="*/ 9 h 34"/>
                <a:gd name="T12" fmla="*/ 6 w 9"/>
                <a:gd name="T13" fmla="*/ 20 h 34"/>
                <a:gd name="T14" fmla="*/ 7 w 9"/>
                <a:gd name="T15" fmla="*/ 30 h 34"/>
                <a:gd name="T16" fmla="*/ 5 w 9"/>
                <a:gd name="T17" fmla="*/ 34 h 34"/>
                <a:gd name="T18" fmla="*/ 5 w 9"/>
                <a:gd name="T19" fmla="*/ 34 h 34"/>
                <a:gd name="T20" fmla="*/ 2 w 9"/>
                <a:gd name="T2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34">
                  <a:moveTo>
                    <a:pt x="2" y="32"/>
                  </a:moveTo>
                  <a:cubicBezTo>
                    <a:pt x="1" y="28"/>
                    <a:pt x="0" y="23"/>
                    <a:pt x="0" y="20"/>
                  </a:cubicBezTo>
                  <a:cubicBezTo>
                    <a:pt x="0" y="10"/>
                    <a:pt x="3" y="2"/>
                    <a:pt x="3" y="2"/>
                  </a:cubicBezTo>
                  <a:cubicBezTo>
                    <a:pt x="4" y="1"/>
                    <a:pt x="5" y="0"/>
                    <a:pt x="7" y="1"/>
                  </a:cubicBezTo>
                  <a:cubicBezTo>
                    <a:pt x="8" y="1"/>
                    <a:pt x="9" y="3"/>
                    <a:pt x="8" y="4"/>
                  </a:cubicBezTo>
                  <a:cubicBezTo>
                    <a:pt x="8" y="4"/>
                    <a:pt x="8" y="6"/>
                    <a:pt x="7" y="9"/>
                  </a:cubicBezTo>
                  <a:cubicBezTo>
                    <a:pt x="6" y="11"/>
                    <a:pt x="6" y="15"/>
                    <a:pt x="6" y="20"/>
                  </a:cubicBezTo>
                  <a:cubicBezTo>
                    <a:pt x="6" y="23"/>
                    <a:pt x="6" y="27"/>
                    <a:pt x="7" y="30"/>
                  </a:cubicBezTo>
                  <a:cubicBezTo>
                    <a:pt x="8" y="32"/>
                    <a:pt x="7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3" y="34"/>
                    <a:pt x="2" y="33"/>
                    <a:pt x="2" y="32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7" name="Freeform 203"/>
            <p:cNvSpPr/>
            <p:nvPr/>
          </p:nvSpPr>
          <p:spPr bwMode="auto">
            <a:xfrm>
              <a:off x="7968737" y="4664940"/>
              <a:ext cx="536740" cy="538908"/>
            </a:xfrm>
            <a:custGeom>
              <a:avLst/>
              <a:gdLst>
                <a:gd name="T0" fmla="*/ 0 w 433"/>
                <a:gd name="T1" fmla="*/ 97 h 440"/>
                <a:gd name="T2" fmla="*/ 360 w 433"/>
                <a:gd name="T3" fmla="*/ 0 h 440"/>
                <a:gd name="T4" fmla="*/ 433 w 433"/>
                <a:gd name="T5" fmla="*/ 367 h 440"/>
                <a:gd name="T6" fmla="*/ 145 w 433"/>
                <a:gd name="T7" fmla="*/ 440 h 440"/>
                <a:gd name="T8" fmla="*/ 0 w 433"/>
                <a:gd name="T9" fmla="*/ 9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40">
                  <a:moveTo>
                    <a:pt x="0" y="97"/>
                  </a:moveTo>
                  <a:lnTo>
                    <a:pt x="360" y="0"/>
                  </a:lnTo>
                  <a:lnTo>
                    <a:pt x="433" y="367"/>
                  </a:lnTo>
                  <a:lnTo>
                    <a:pt x="145" y="440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EA7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8" name="Oval 204"/>
            <p:cNvSpPr>
              <a:spLocks noChangeArrowheads="1"/>
            </p:cNvSpPr>
            <p:nvPr/>
          </p:nvSpPr>
          <p:spPr bwMode="auto">
            <a:xfrm>
              <a:off x="8036913" y="4827837"/>
              <a:ext cx="58261" cy="551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9" name="Oval 206"/>
            <p:cNvSpPr>
              <a:spLocks noChangeArrowheads="1"/>
            </p:cNvSpPr>
            <p:nvPr/>
          </p:nvSpPr>
          <p:spPr bwMode="auto">
            <a:xfrm>
              <a:off x="8230288" y="4891526"/>
              <a:ext cx="58261" cy="551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0" name="Oval 207"/>
            <p:cNvSpPr>
              <a:spLocks noChangeArrowheads="1"/>
            </p:cNvSpPr>
            <p:nvPr/>
          </p:nvSpPr>
          <p:spPr bwMode="auto">
            <a:xfrm>
              <a:off x="8191862" y="4723730"/>
              <a:ext cx="55782" cy="551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1" name="Oval 208"/>
            <p:cNvSpPr>
              <a:spLocks noChangeArrowheads="1"/>
            </p:cNvSpPr>
            <p:nvPr/>
          </p:nvSpPr>
          <p:spPr bwMode="auto">
            <a:xfrm>
              <a:off x="8367883" y="4772722"/>
              <a:ext cx="58261" cy="5756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2" name="Oval 209"/>
            <p:cNvSpPr>
              <a:spLocks noChangeArrowheads="1"/>
            </p:cNvSpPr>
            <p:nvPr/>
          </p:nvSpPr>
          <p:spPr bwMode="auto">
            <a:xfrm>
              <a:off x="8406309" y="4984610"/>
              <a:ext cx="55782" cy="5756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3" name="Oval 210"/>
            <p:cNvSpPr>
              <a:spLocks noChangeArrowheads="1"/>
            </p:cNvSpPr>
            <p:nvPr/>
          </p:nvSpPr>
          <p:spPr bwMode="auto">
            <a:xfrm>
              <a:off x="8139799" y="5038501"/>
              <a:ext cx="55782" cy="5879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4" name="Oval 211"/>
            <p:cNvSpPr>
              <a:spLocks noChangeArrowheads="1"/>
            </p:cNvSpPr>
            <p:nvPr/>
          </p:nvSpPr>
          <p:spPr bwMode="auto">
            <a:xfrm>
              <a:off x="8283591" y="5097291"/>
              <a:ext cx="58261" cy="551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5" name="Freeform 212"/>
            <p:cNvSpPr>
              <a:spLocks noEditPoints="1"/>
            </p:cNvSpPr>
            <p:nvPr/>
          </p:nvSpPr>
          <p:spPr bwMode="auto">
            <a:xfrm>
              <a:off x="7960059" y="4656366"/>
              <a:ext cx="554094" cy="556055"/>
            </a:xfrm>
            <a:custGeom>
              <a:avLst/>
              <a:gdLst>
                <a:gd name="T0" fmla="*/ 61 w 189"/>
                <a:gd name="T1" fmla="*/ 190 h 192"/>
                <a:gd name="T2" fmla="*/ 0 w 189"/>
                <a:gd name="T3" fmla="*/ 45 h 192"/>
                <a:gd name="T4" fmla="*/ 3 w 189"/>
                <a:gd name="T5" fmla="*/ 44 h 192"/>
                <a:gd name="T6" fmla="*/ 4 w 189"/>
                <a:gd name="T7" fmla="*/ 47 h 192"/>
                <a:gd name="T8" fmla="*/ 3 w 189"/>
                <a:gd name="T9" fmla="*/ 44 h 192"/>
                <a:gd name="T10" fmla="*/ 0 w 189"/>
                <a:gd name="T11" fmla="*/ 45 h 192"/>
                <a:gd name="T12" fmla="*/ 1 w 189"/>
                <a:gd name="T13" fmla="*/ 43 h 192"/>
                <a:gd name="T14" fmla="*/ 2 w 189"/>
                <a:gd name="T15" fmla="*/ 42 h 192"/>
                <a:gd name="T16" fmla="*/ 154 w 189"/>
                <a:gd name="T17" fmla="*/ 0 h 192"/>
                <a:gd name="T18" fmla="*/ 156 w 189"/>
                <a:gd name="T19" fmla="*/ 1 h 192"/>
                <a:gd name="T20" fmla="*/ 157 w 189"/>
                <a:gd name="T21" fmla="*/ 2 h 192"/>
                <a:gd name="T22" fmla="*/ 189 w 189"/>
                <a:gd name="T23" fmla="*/ 158 h 192"/>
                <a:gd name="T24" fmla="*/ 187 w 189"/>
                <a:gd name="T25" fmla="*/ 161 h 192"/>
                <a:gd name="T26" fmla="*/ 65 w 189"/>
                <a:gd name="T27" fmla="*/ 192 h 192"/>
                <a:gd name="T28" fmla="*/ 64 w 189"/>
                <a:gd name="T29" fmla="*/ 192 h 192"/>
                <a:gd name="T30" fmla="*/ 61 w 189"/>
                <a:gd name="T31" fmla="*/ 190 h 192"/>
                <a:gd name="T32" fmla="*/ 65 w 189"/>
                <a:gd name="T33" fmla="*/ 186 h 192"/>
                <a:gd name="T34" fmla="*/ 183 w 189"/>
                <a:gd name="T35" fmla="*/ 156 h 192"/>
                <a:gd name="T36" fmla="*/ 153 w 189"/>
                <a:gd name="T37" fmla="*/ 6 h 192"/>
                <a:gd name="T38" fmla="*/ 7 w 189"/>
                <a:gd name="T39" fmla="*/ 46 h 192"/>
                <a:gd name="T40" fmla="*/ 65 w 189"/>
                <a:gd name="T41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9" h="192">
                  <a:moveTo>
                    <a:pt x="61" y="19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4"/>
                    <a:pt x="1" y="43"/>
                  </a:cubicBezTo>
                  <a:cubicBezTo>
                    <a:pt x="1" y="43"/>
                    <a:pt x="2" y="42"/>
                    <a:pt x="2" y="42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6" y="0"/>
                    <a:pt x="156" y="1"/>
                  </a:cubicBezTo>
                  <a:cubicBezTo>
                    <a:pt x="157" y="1"/>
                    <a:pt x="157" y="2"/>
                    <a:pt x="157" y="2"/>
                  </a:cubicBezTo>
                  <a:cubicBezTo>
                    <a:pt x="189" y="158"/>
                    <a:pt x="189" y="158"/>
                    <a:pt x="189" y="158"/>
                  </a:cubicBezTo>
                  <a:cubicBezTo>
                    <a:pt x="189" y="159"/>
                    <a:pt x="189" y="160"/>
                    <a:pt x="187" y="161"/>
                  </a:cubicBezTo>
                  <a:cubicBezTo>
                    <a:pt x="65" y="192"/>
                    <a:pt x="65" y="192"/>
                    <a:pt x="65" y="19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3" y="192"/>
                    <a:pt x="62" y="191"/>
                    <a:pt x="61" y="190"/>
                  </a:cubicBezTo>
                  <a:close/>
                  <a:moveTo>
                    <a:pt x="65" y="186"/>
                  </a:moveTo>
                  <a:cubicBezTo>
                    <a:pt x="183" y="156"/>
                    <a:pt x="183" y="156"/>
                    <a:pt x="183" y="15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7" y="46"/>
                    <a:pt x="7" y="46"/>
                    <a:pt x="7" y="46"/>
                  </a:cubicBezTo>
                  <a:lnTo>
                    <a:pt x="65" y="186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6" name="Freeform 326"/>
            <p:cNvSpPr/>
            <p:nvPr/>
          </p:nvSpPr>
          <p:spPr bwMode="auto">
            <a:xfrm>
              <a:off x="9916123" y="5235693"/>
              <a:ext cx="14875" cy="12248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3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1"/>
                    <a:pt x="5" y="0"/>
                  </a:cubicBezTo>
                </a:path>
              </a:pathLst>
            </a:custGeom>
            <a:solidFill>
              <a:srgbClr val="9D9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7" name="Freeform 337"/>
            <p:cNvSpPr/>
            <p:nvPr/>
          </p:nvSpPr>
          <p:spPr bwMode="auto">
            <a:xfrm>
              <a:off x="7300600" y="4473873"/>
              <a:ext cx="21073" cy="37969"/>
            </a:xfrm>
            <a:custGeom>
              <a:avLst/>
              <a:gdLst>
                <a:gd name="T0" fmla="*/ 7 w 7"/>
                <a:gd name="T1" fmla="*/ 10 h 13"/>
                <a:gd name="T2" fmla="*/ 3 w 7"/>
                <a:gd name="T3" fmla="*/ 13 h 13"/>
                <a:gd name="T4" fmla="*/ 0 w 7"/>
                <a:gd name="T5" fmla="*/ 10 h 13"/>
                <a:gd name="T6" fmla="*/ 0 w 7"/>
                <a:gd name="T7" fmla="*/ 4 h 13"/>
                <a:gd name="T8" fmla="*/ 3 w 7"/>
                <a:gd name="T9" fmla="*/ 0 h 13"/>
                <a:gd name="T10" fmla="*/ 7 w 7"/>
                <a:gd name="T11" fmla="*/ 4 h 13"/>
                <a:gd name="T12" fmla="*/ 7 w 7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7" y="10"/>
                  </a:moveTo>
                  <a:cubicBezTo>
                    <a:pt x="7" y="12"/>
                    <a:pt x="5" y="13"/>
                    <a:pt x="3" y="13"/>
                  </a:cubicBezTo>
                  <a:cubicBezTo>
                    <a:pt x="2" y="13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8" name="Freeform 338"/>
            <p:cNvSpPr/>
            <p:nvPr/>
          </p:nvSpPr>
          <p:spPr bwMode="auto">
            <a:xfrm>
              <a:off x="7386132" y="4473873"/>
              <a:ext cx="17354" cy="37969"/>
            </a:xfrm>
            <a:custGeom>
              <a:avLst/>
              <a:gdLst>
                <a:gd name="T0" fmla="*/ 6 w 6"/>
                <a:gd name="T1" fmla="*/ 10 h 13"/>
                <a:gd name="T2" fmla="*/ 3 w 6"/>
                <a:gd name="T3" fmla="*/ 13 h 13"/>
                <a:gd name="T4" fmla="*/ 0 w 6"/>
                <a:gd name="T5" fmla="*/ 10 h 13"/>
                <a:gd name="T6" fmla="*/ 0 w 6"/>
                <a:gd name="T7" fmla="*/ 4 h 13"/>
                <a:gd name="T8" fmla="*/ 3 w 6"/>
                <a:gd name="T9" fmla="*/ 0 h 13"/>
                <a:gd name="T10" fmla="*/ 6 w 6"/>
                <a:gd name="T11" fmla="*/ 4 h 13"/>
                <a:gd name="T12" fmla="*/ 6 w 6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6" y="10"/>
                  </a:moveTo>
                  <a:cubicBezTo>
                    <a:pt x="6" y="12"/>
                    <a:pt x="5" y="13"/>
                    <a:pt x="3" y="13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9" name="Freeform 339"/>
            <p:cNvSpPr/>
            <p:nvPr/>
          </p:nvSpPr>
          <p:spPr bwMode="auto">
            <a:xfrm>
              <a:off x="7206392" y="4517965"/>
              <a:ext cx="291303" cy="199641"/>
            </a:xfrm>
            <a:custGeom>
              <a:avLst/>
              <a:gdLst>
                <a:gd name="T0" fmla="*/ 99 w 99"/>
                <a:gd name="T1" fmla="*/ 62 h 69"/>
                <a:gd name="T2" fmla="*/ 91 w 99"/>
                <a:gd name="T3" fmla="*/ 69 h 69"/>
                <a:gd name="T4" fmla="*/ 7 w 99"/>
                <a:gd name="T5" fmla="*/ 69 h 69"/>
                <a:gd name="T6" fmla="*/ 0 w 99"/>
                <a:gd name="T7" fmla="*/ 62 h 69"/>
                <a:gd name="T8" fmla="*/ 3 w 99"/>
                <a:gd name="T9" fmla="*/ 6 h 69"/>
                <a:gd name="T10" fmla="*/ 11 w 99"/>
                <a:gd name="T11" fmla="*/ 0 h 69"/>
                <a:gd name="T12" fmla="*/ 88 w 99"/>
                <a:gd name="T13" fmla="*/ 0 h 69"/>
                <a:gd name="T14" fmla="*/ 95 w 99"/>
                <a:gd name="T15" fmla="*/ 6 h 69"/>
                <a:gd name="T16" fmla="*/ 99 w 99"/>
                <a:gd name="T17" fmla="*/ 6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69">
                  <a:moveTo>
                    <a:pt x="99" y="62"/>
                  </a:moveTo>
                  <a:cubicBezTo>
                    <a:pt x="99" y="66"/>
                    <a:pt x="95" y="69"/>
                    <a:pt x="91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3" y="69"/>
                    <a:pt x="0" y="66"/>
                    <a:pt x="0" y="6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2"/>
                    <a:pt x="7" y="0"/>
                    <a:pt x="11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2" y="0"/>
                    <a:pt x="95" y="2"/>
                    <a:pt x="95" y="6"/>
                  </a:cubicBezTo>
                  <a:lnTo>
                    <a:pt x="99" y="62"/>
                  </a:lnTo>
                  <a:close/>
                </a:path>
              </a:pathLst>
            </a:cu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0" name="Freeform 340"/>
            <p:cNvSpPr>
              <a:spLocks noEditPoints="1"/>
            </p:cNvSpPr>
            <p:nvPr/>
          </p:nvSpPr>
          <p:spPr bwMode="auto">
            <a:xfrm>
              <a:off x="7197715" y="4509391"/>
              <a:ext cx="304938" cy="214339"/>
            </a:xfrm>
            <a:custGeom>
              <a:avLst/>
              <a:gdLst>
                <a:gd name="T0" fmla="*/ 10 w 104"/>
                <a:gd name="T1" fmla="*/ 74 h 74"/>
                <a:gd name="T2" fmla="*/ 0 w 104"/>
                <a:gd name="T3" fmla="*/ 65 h 74"/>
                <a:gd name="T4" fmla="*/ 4 w 104"/>
                <a:gd name="T5" fmla="*/ 9 h 74"/>
                <a:gd name="T6" fmla="*/ 14 w 104"/>
                <a:gd name="T7" fmla="*/ 0 h 74"/>
                <a:gd name="T8" fmla="*/ 91 w 104"/>
                <a:gd name="T9" fmla="*/ 0 h 74"/>
                <a:gd name="T10" fmla="*/ 101 w 104"/>
                <a:gd name="T11" fmla="*/ 9 h 74"/>
                <a:gd name="T12" fmla="*/ 104 w 104"/>
                <a:gd name="T13" fmla="*/ 65 h 74"/>
                <a:gd name="T14" fmla="*/ 102 w 104"/>
                <a:gd name="T15" fmla="*/ 65 h 74"/>
                <a:gd name="T16" fmla="*/ 104 w 104"/>
                <a:gd name="T17" fmla="*/ 65 h 74"/>
                <a:gd name="T18" fmla="*/ 94 w 104"/>
                <a:gd name="T19" fmla="*/ 74 h 74"/>
                <a:gd name="T20" fmla="*/ 10 w 104"/>
                <a:gd name="T21" fmla="*/ 74 h 74"/>
                <a:gd name="T22" fmla="*/ 9 w 104"/>
                <a:gd name="T23" fmla="*/ 9 h 74"/>
                <a:gd name="T24" fmla="*/ 6 w 104"/>
                <a:gd name="T25" fmla="*/ 65 h 74"/>
                <a:gd name="T26" fmla="*/ 10 w 104"/>
                <a:gd name="T27" fmla="*/ 69 h 74"/>
                <a:gd name="T28" fmla="*/ 94 w 104"/>
                <a:gd name="T29" fmla="*/ 69 h 74"/>
                <a:gd name="T30" fmla="*/ 99 w 104"/>
                <a:gd name="T31" fmla="*/ 65 h 74"/>
                <a:gd name="T32" fmla="*/ 95 w 104"/>
                <a:gd name="T33" fmla="*/ 9 h 74"/>
                <a:gd name="T34" fmla="*/ 91 w 104"/>
                <a:gd name="T35" fmla="*/ 5 h 74"/>
                <a:gd name="T36" fmla="*/ 14 w 104"/>
                <a:gd name="T37" fmla="*/ 5 h 74"/>
                <a:gd name="T38" fmla="*/ 9 w 104"/>
                <a:gd name="T39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4" h="74">
                  <a:moveTo>
                    <a:pt x="10" y="74"/>
                  </a:moveTo>
                  <a:cubicBezTo>
                    <a:pt x="5" y="74"/>
                    <a:pt x="0" y="71"/>
                    <a:pt x="0" y="6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4"/>
                    <a:pt x="8" y="0"/>
                    <a:pt x="14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6" y="0"/>
                    <a:pt x="101" y="4"/>
                    <a:pt x="101" y="9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71"/>
                    <a:pt x="99" y="74"/>
                    <a:pt x="94" y="74"/>
                  </a:cubicBezTo>
                  <a:lnTo>
                    <a:pt x="10" y="74"/>
                  </a:lnTo>
                  <a:close/>
                  <a:moveTo>
                    <a:pt x="9" y="9"/>
                  </a:moveTo>
                  <a:cubicBezTo>
                    <a:pt x="6" y="65"/>
                    <a:pt x="6" y="65"/>
                    <a:pt x="6" y="65"/>
                  </a:cubicBezTo>
                  <a:cubicBezTo>
                    <a:pt x="6" y="67"/>
                    <a:pt x="7" y="69"/>
                    <a:pt x="1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7" y="69"/>
                    <a:pt x="99" y="67"/>
                    <a:pt x="99" y="65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7"/>
                    <a:pt x="93" y="5"/>
                    <a:pt x="91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1" y="5"/>
                    <a:pt x="9" y="7"/>
                    <a:pt x="9" y="9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1" name="Freeform 341"/>
            <p:cNvSpPr/>
            <p:nvPr/>
          </p:nvSpPr>
          <p:spPr bwMode="auto">
            <a:xfrm>
              <a:off x="7150611" y="4413857"/>
              <a:ext cx="392949" cy="142076"/>
            </a:xfrm>
            <a:custGeom>
              <a:avLst/>
              <a:gdLst>
                <a:gd name="T0" fmla="*/ 126 w 134"/>
                <a:gd name="T1" fmla="*/ 8 h 49"/>
                <a:gd name="T2" fmla="*/ 118 w 134"/>
                <a:gd name="T3" fmla="*/ 0 h 49"/>
                <a:gd name="T4" fmla="*/ 16 w 134"/>
                <a:gd name="T5" fmla="*/ 0 h 49"/>
                <a:gd name="T6" fmla="*/ 8 w 134"/>
                <a:gd name="T7" fmla="*/ 8 h 49"/>
                <a:gd name="T8" fmla="*/ 0 w 134"/>
                <a:gd name="T9" fmla="*/ 39 h 49"/>
                <a:gd name="T10" fmla="*/ 8 w 134"/>
                <a:gd name="T11" fmla="*/ 47 h 49"/>
                <a:gd name="T12" fmla="*/ 28 w 134"/>
                <a:gd name="T13" fmla="*/ 45 h 49"/>
                <a:gd name="T14" fmla="*/ 30 w 134"/>
                <a:gd name="T15" fmla="*/ 28 h 49"/>
                <a:gd name="T16" fmla="*/ 38 w 134"/>
                <a:gd name="T17" fmla="*/ 20 h 49"/>
                <a:gd name="T18" fmla="*/ 96 w 134"/>
                <a:gd name="T19" fmla="*/ 20 h 49"/>
                <a:gd name="T20" fmla="*/ 104 w 134"/>
                <a:gd name="T21" fmla="*/ 28 h 49"/>
                <a:gd name="T22" fmla="*/ 106 w 134"/>
                <a:gd name="T23" fmla="*/ 46 h 49"/>
                <a:gd name="T24" fmla="*/ 126 w 134"/>
                <a:gd name="T25" fmla="*/ 47 h 49"/>
                <a:gd name="T26" fmla="*/ 134 w 134"/>
                <a:gd name="T27" fmla="*/ 39 h 49"/>
                <a:gd name="T28" fmla="*/ 126 w 134"/>
                <a:gd name="T29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4" h="49">
                  <a:moveTo>
                    <a:pt x="126" y="8"/>
                  </a:moveTo>
                  <a:cubicBezTo>
                    <a:pt x="126" y="4"/>
                    <a:pt x="123" y="0"/>
                    <a:pt x="1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8" y="4"/>
                    <a:pt x="8" y="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3"/>
                    <a:pt x="3" y="47"/>
                    <a:pt x="8" y="47"/>
                  </a:cubicBezTo>
                  <a:cubicBezTo>
                    <a:pt x="14" y="47"/>
                    <a:pt x="23" y="49"/>
                    <a:pt x="28" y="45"/>
                  </a:cubicBezTo>
                  <a:cubicBezTo>
                    <a:pt x="32" y="41"/>
                    <a:pt x="30" y="33"/>
                    <a:pt x="30" y="28"/>
                  </a:cubicBezTo>
                  <a:cubicBezTo>
                    <a:pt x="30" y="24"/>
                    <a:pt x="34" y="20"/>
                    <a:pt x="38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101" y="20"/>
                    <a:pt x="104" y="24"/>
                    <a:pt x="104" y="28"/>
                  </a:cubicBezTo>
                  <a:cubicBezTo>
                    <a:pt x="104" y="33"/>
                    <a:pt x="101" y="42"/>
                    <a:pt x="106" y="46"/>
                  </a:cubicBezTo>
                  <a:cubicBezTo>
                    <a:pt x="111" y="49"/>
                    <a:pt x="121" y="47"/>
                    <a:pt x="126" y="47"/>
                  </a:cubicBezTo>
                  <a:cubicBezTo>
                    <a:pt x="131" y="47"/>
                    <a:pt x="134" y="43"/>
                    <a:pt x="134" y="39"/>
                  </a:cubicBezTo>
                  <a:lnTo>
                    <a:pt x="126" y="8"/>
                  </a:lnTo>
                  <a:close/>
                </a:path>
              </a:pathLst>
            </a:cu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2" name="Oval 342"/>
            <p:cNvSpPr>
              <a:spLocks noChangeArrowheads="1"/>
            </p:cNvSpPr>
            <p:nvPr/>
          </p:nvSpPr>
          <p:spPr bwMode="auto">
            <a:xfrm>
              <a:off x="7280767" y="4541236"/>
              <a:ext cx="148750" cy="150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3" name="Oval 343"/>
            <p:cNvSpPr>
              <a:spLocks noChangeArrowheads="1"/>
            </p:cNvSpPr>
            <p:nvPr/>
          </p:nvSpPr>
          <p:spPr bwMode="auto">
            <a:xfrm>
              <a:off x="7303080" y="4566957"/>
              <a:ext cx="100407" cy="97983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4" name="Oval 344"/>
            <p:cNvSpPr>
              <a:spLocks noChangeArrowheads="1"/>
            </p:cNvSpPr>
            <p:nvPr/>
          </p:nvSpPr>
          <p:spPr bwMode="auto">
            <a:xfrm>
              <a:off x="7386132" y="4560832"/>
              <a:ext cx="17354" cy="1469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5" name="Oval 345"/>
            <p:cNvSpPr>
              <a:spLocks noChangeArrowheads="1"/>
            </p:cNvSpPr>
            <p:nvPr/>
          </p:nvSpPr>
          <p:spPr bwMode="auto">
            <a:xfrm>
              <a:off x="7405965" y="4598801"/>
              <a:ext cx="17354" cy="1714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6" name="Oval 346"/>
            <p:cNvSpPr>
              <a:spLocks noChangeArrowheads="1"/>
            </p:cNvSpPr>
            <p:nvPr/>
          </p:nvSpPr>
          <p:spPr bwMode="auto">
            <a:xfrm>
              <a:off x="7401007" y="4639219"/>
              <a:ext cx="13636" cy="1714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7" name="Oval 347"/>
            <p:cNvSpPr>
              <a:spLocks noChangeArrowheads="1"/>
            </p:cNvSpPr>
            <p:nvPr/>
          </p:nvSpPr>
          <p:spPr bwMode="auto">
            <a:xfrm>
              <a:off x="7365059" y="4664940"/>
              <a:ext cx="17354" cy="18372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8" name="Oval 348"/>
            <p:cNvSpPr>
              <a:spLocks noChangeArrowheads="1"/>
            </p:cNvSpPr>
            <p:nvPr/>
          </p:nvSpPr>
          <p:spPr bwMode="auto">
            <a:xfrm>
              <a:off x="7324153" y="4664940"/>
              <a:ext cx="17354" cy="18372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9" name="Oval 349"/>
            <p:cNvSpPr>
              <a:spLocks noChangeArrowheads="1"/>
            </p:cNvSpPr>
            <p:nvPr/>
          </p:nvSpPr>
          <p:spPr bwMode="auto">
            <a:xfrm>
              <a:off x="7291924" y="4636769"/>
              <a:ext cx="14875" cy="1714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0" name="Oval 350"/>
            <p:cNvSpPr>
              <a:spLocks noChangeArrowheads="1"/>
            </p:cNvSpPr>
            <p:nvPr/>
          </p:nvSpPr>
          <p:spPr bwMode="auto">
            <a:xfrm>
              <a:off x="7283246" y="4598801"/>
              <a:ext cx="17354" cy="1469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1" name="Oval 351"/>
            <p:cNvSpPr>
              <a:spLocks noChangeArrowheads="1"/>
            </p:cNvSpPr>
            <p:nvPr/>
          </p:nvSpPr>
          <p:spPr bwMode="auto">
            <a:xfrm>
              <a:off x="7303080" y="4560832"/>
              <a:ext cx="18594" cy="17147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2" name="Oval 352"/>
            <p:cNvSpPr>
              <a:spLocks noChangeArrowheads="1"/>
            </p:cNvSpPr>
            <p:nvPr/>
          </p:nvSpPr>
          <p:spPr bwMode="auto">
            <a:xfrm>
              <a:off x="7345225" y="4546135"/>
              <a:ext cx="13636" cy="18372"/>
            </a:xfrm>
            <a:prstGeom prst="ellipse">
              <a:avLst/>
            </a:prstGeom>
            <a:solidFill>
              <a:srgbClr val="90A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3" name="Freeform 353"/>
            <p:cNvSpPr/>
            <p:nvPr/>
          </p:nvSpPr>
          <p:spPr bwMode="auto">
            <a:xfrm>
              <a:off x="7141934" y="4503268"/>
              <a:ext cx="102886" cy="48992"/>
            </a:xfrm>
            <a:custGeom>
              <a:avLst/>
              <a:gdLst>
                <a:gd name="T0" fmla="*/ 35 w 35"/>
                <a:gd name="T1" fmla="*/ 13 h 17"/>
                <a:gd name="T2" fmla="*/ 32 w 35"/>
                <a:gd name="T3" fmla="*/ 17 h 17"/>
                <a:gd name="T4" fmla="*/ 4 w 35"/>
                <a:gd name="T5" fmla="*/ 17 h 17"/>
                <a:gd name="T6" fmla="*/ 0 w 35"/>
                <a:gd name="T7" fmla="*/ 13 h 17"/>
                <a:gd name="T8" fmla="*/ 0 w 35"/>
                <a:gd name="T9" fmla="*/ 3 h 17"/>
                <a:gd name="T10" fmla="*/ 4 w 35"/>
                <a:gd name="T11" fmla="*/ 0 h 17"/>
                <a:gd name="T12" fmla="*/ 32 w 35"/>
                <a:gd name="T13" fmla="*/ 0 h 17"/>
                <a:gd name="T14" fmla="*/ 35 w 35"/>
                <a:gd name="T15" fmla="*/ 3 h 17"/>
                <a:gd name="T16" fmla="*/ 35 w 35"/>
                <a:gd name="T1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7">
                  <a:moveTo>
                    <a:pt x="35" y="13"/>
                  </a:moveTo>
                  <a:cubicBezTo>
                    <a:pt x="35" y="15"/>
                    <a:pt x="34" y="17"/>
                    <a:pt x="32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5" y="1"/>
                    <a:pt x="35" y="3"/>
                  </a:cubicBezTo>
                  <a:lnTo>
                    <a:pt x="35" y="13"/>
                  </a:lnTo>
                  <a:close/>
                </a:path>
              </a:pathLst>
            </a:custGeom>
            <a:solidFill>
              <a:srgbClr val="EDB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4" name="Freeform 354"/>
            <p:cNvSpPr/>
            <p:nvPr/>
          </p:nvSpPr>
          <p:spPr bwMode="auto">
            <a:xfrm>
              <a:off x="7446871" y="4503268"/>
              <a:ext cx="100407" cy="48992"/>
            </a:xfrm>
            <a:custGeom>
              <a:avLst/>
              <a:gdLst>
                <a:gd name="T0" fmla="*/ 34 w 34"/>
                <a:gd name="T1" fmla="*/ 13 h 17"/>
                <a:gd name="T2" fmla="*/ 31 w 34"/>
                <a:gd name="T3" fmla="*/ 17 h 17"/>
                <a:gd name="T4" fmla="*/ 3 w 34"/>
                <a:gd name="T5" fmla="*/ 17 h 17"/>
                <a:gd name="T6" fmla="*/ 0 w 34"/>
                <a:gd name="T7" fmla="*/ 13 h 17"/>
                <a:gd name="T8" fmla="*/ 0 w 34"/>
                <a:gd name="T9" fmla="*/ 3 h 17"/>
                <a:gd name="T10" fmla="*/ 3 w 34"/>
                <a:gd name="T11" fmla="*/ 0 h 17"/>
                <a:gd name="T12" fmla="*/ 31 w 34"/>
                <a:gd name="T13" fmla="*/ 0 h 17"/>
                <a:gd name="T14" fmla="*/ 34 w 34"/>
                <a:gd name="T15" fmla="*/ 3 h 17"/>
                <a:gd name="T16" fmla="*/ 34 w 34"/>
                <a:gd name="T1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7">
                  <a:moveTo>
                    <a:pt x="34" y="13"/>
                  </a:moveTo>
                  <a:cubicBezTo>
                    <a:pt x="34" y="15"/>
                    <a:pt x="33" y="17"/>
                    <a:pt x="31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4" y="1"/>
                    <a:pt x="34" y="3"/>
                  </a:cubicBezTo>
                  <a:lnTo>
                    <a:pt x="34" y="13"/>
                  </a:lnTo>
                  <a:close/>
                </a:path>
              </a:pathLst>
            </a:custGeom>
            <a:solidFill>
              <a:srgbClr val="EDB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5" name="Freeform 355"/>
            <p:cNvSpPr/>
            <p:nvPr/>
          </p:nvSpPr>
          <p:spPr bwMode="auto">
            <a:xfrm>
              <a:off x="7148132" y="4407734"/>
              <a:ext cx="399146" cy="104108"/>
            </a:xfrm>
            <a:custGeom>
              <a:avLst/>
              <a:gdLst>
                <a:gd name="T0" fmla="*/ 2 w 136"/>
                <a:gd name="T1" fmla="*/ 36 h 36"/>
                <a:gd name="T2" fmla="*/ 0 w 136"/>
                <a:gd name="T3" fmla="*/ 32 h 36"/>
                <a:gd name="T4" fmla="*/ 6 w 136"/>
                <a:gd name="T5" fmla="*/ 10 h 36"/>
                <a:gd name="T6" fmla="*/ 17 w 136"/>
                <a:gd name="T7" fmla="*/ 0 h 36"/>
                <a:gd name="T8" fmla="*/ 119 w 136"/>
                <a:gd name="T9" fmla="*/ 0 h 36"/>
                <a:gd name="T10" fmla="*/ 130 w 136"/>
                <a:gd name="T11" fmla="*/ 10 h 36"/>
                <a:gd name="T12" fmla="*/ 136 w 136"/>
                <a:gd name="T13" fmla="*/ 31 h 36"/>
                <a:gd name="T14" fmla="*/ 134 w 136"/>
                <a:gd name="T15" fmla="*/ 35 h 36"/>
                <a:gd name="T16" fmla="*/ 130 w 136"/>
                <a:gd name="T17" fmla="*/ 33 h 36"/>
                <a:gd name="T18" fmla="*/ 125 w 136"/>
                <a:gd name="T19" fmla="*/ 11 h 36"/>
                <a:gd name="T20" fmla="*/ 125 w 136"/>
                <a:gd name="T21" fmla="*/ 10 h 36"/>
                <a:gd name="T22" fmla="*/ 119 w 136"/>
                <a:gd name="T23" fmla="*/ 5 h 36"/>
                <a:gd name="T24" fmla="*/ 17 w 136"/>
                <a:gd name="T25" fmla="*/ 5 h 36"/>
                <a:gd name="T26" fmla="*/ 12 w 136"/>
                <a:gd name="T27" fmla="*/ 10 h 36"/>
                <a:gd name="T28" fmla="*/ 12 w 136"/>
                <a:gd name="T29" fmla="*/ 11 h 36"/>
                <a:gd name="T30" fmla="*/ 6 w 136"/>
                <a:gd name="T31" fmla="*/ 34 h 36"/>
                <a:gd name="T32" fmla="*/ 3 w 136"/>
                <a:gd name="T33" fmla="*/ 36 h 36"/>
                <a:gd name="T34" fmla="*/ 2 w 136"/>
                <a:gd name="T3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6" h="36">
                  <a:moveTo>
                    <a:pt x="2" y="36"/>
                  </a:moveTo>
                  <a:cubicBezTo>
                    <a:pt x="1" y="35"/>
                    <a:pt x="0" y="34"/>
                    <a:pt x="0" y="3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4"/>
                    <a:pt x="11" y="0"/>
                    <a:pt x="17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25" y="0"/>
                    <a:pt x="130" y="4"/>
                    <a:pt x="130" y="10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3"/>
                    <a:pt x="135" y="34"/>
                    <a:pt x="134" y="35"/>
                  </a:cubicBezTo>
                  <a:cubicBezTo>
                    <a:pt x="132" y="35"/>
                    <a:pt x="131" y="34"/>
                    <a:pt x="130" y="33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8"/>
                    <a:pt x="122" y="5"/>
                    <a:pt x="119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4" y="5"/>
                    <a:pt x="12" y="8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4" y="36"/>
                    <a:pt x="3" y="36"/>
                  </a:cubicBezTo>
                  <a:lnTo>
                    <a:pt x="2" y="36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6" name="Freeform 356"/>
            <p:cNvSpPr/>
            <p:nvPr/>
          </p:nvSpPr>
          <p:spPr bwMode="auto">
            <a:xfrm>
              <a:off x="7233663" y="4462849"/>
              <a:ext cx="231803" cy="48992"/>
            </a:xfrm>
            <a:custGeom>
              <a:avLst/>
              <a:gdLst>
                <a:gd name="T0" fmla="*/ 0 w 79"/>
                <a:gd name="T1" fmla="*/ 14 h 17"/>
                <a:gd name="T2" fmla="*/ 0 w 79"/>
                <a:gd name="T3" fmla="*/ 11 h 17"/>
                <a:gd name="T4" fmla="*/ 0 w 79"/>
                <a:gd name="T5" fmla="*/ 11 h 17"/>
                <a:gd name="T6" fmla="*/ 0 w 79"/>
                <a:gd name="T7" fmla="*/ 11 h 17"/>
                <a:gd name="T8" fmla="*/ 0 w 79"/>
                <a:gd name="T9" fmla="*/ 11 h 17"/>
                <a:gd name="T10" fmla="*/ 10 w 79"/>
                <a:gd name="T11" fmla="*/ 0 h 17"/>
                <a:gd name="T12" fmla="*/ 68 w 79"/>
                <a:gd name="T13" fmla="*/ 0 h 17"/>
                <a:gd name="T14" fmla="*/ 79 w 79"/>
                <a:gd name="T15" fmla="*/ 11 h 17"/>
                <a:gd name="T16" fmla="*/ 79 w 79"/>
                <a:gd name="T17" fmla="*/ 13 h 17"/>
                <a:gd name="T18" fmla="*/ 76 w 79"/>
                <a:gd name="T19" fmla="*/ 16 h 17"/>
                <a:gd name="T20" fmla="*/ 73 w 79"/>
                <a:gd name="T21" fmla="*/ 13 h 17"/>
                <a:gd name="T22" fmla="*/ 73 w 79"/>
                <a:gd name="T23" fmla="*/ 11 h 17"/>
                <a:gd name="T24" fmla="*/ 68 w 79"/>
                <a:gd name="T25" fmla="*/ 6 h 17"/>
                <a:gd name="T26" fmla="*/ 10 w 79"/>
                <a:gd name="T27" fmla="*/ 6 h 17"/>
                <a:gd name="T28" fmla="*/ 5 w 79"/>
                <a:gd name="T29" fmla="*/ 11 h 17"/>
                <a:gd name="T30" fmla="*/ 5 w 79"/>
                <a:gd name="T31" fmla="*/ 11 h 17"/>
                <a:gd name="T32" fmla="*/ 5 w 79"/>
                <a:gd name="T33" fmla="*/ 14 h 17"/>
                <a:gd name="T34" fmla="*/ 5 w 79"/>
                <a:gd name="T35" fmla="*/ 14 h 17"/>
                <a:gd name="T36" fmla="*/ 3 w 79"/>
                <a:gd name="T37" fmla="*/ 17 h 17"/>
                <a:gd name="T38" fmla="*/ 3 w 79"/>
                <a:gd name="T39" fmla="*/ 17 h 17"/>
                <a:gd name="T40" fmla="*/ 0 w 79"/>
                <a:gd name="T4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17">
                  <a:moveTo>
                    <a:pt x="0" y="14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4" y="0"/>
                    <a:pt x="79" y="5"/>
                    <a:pt x="79" y="11"/>
                  </a:cubicBezTo>
                  <a:cubicBezTo>
                    <a:pt x="79" y="12"/>
                    <a:pt x="79" y="13"/>
                    <a:pt x="79" y="13"/>
                  </a:cubicBezTo>
                  <a:cubicBezTo>
                    <a:pt x="79" y="15"/>
                    <a:pt x="77" y="16"/>
                    <a:pt x="76" y="16"/>
                  </a:cubicBezTo>
                  <a:cubicBezTo>
                    <a:pt x="74" y="16"/>
                    <a:pt x="73" y="14"/>
                    <a:pt x="73" y="13"/>
                  </a:cubicBezTo>
                  <a:cubicBezTo>
                    <a:pt x="73" y="12"/>
                    <a:pt x="73" y="12"/>
                    <a:pt x="73" y="11"/>
                  </a:cubicBezTo>
                  <a:cubicBezTo>
                    <a:pt x="73" y="8"/>
                    <a:pt x="71" y="6"/>
                    <a:pt x="68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6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4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6"/>
                    <a:pt x="0" y="14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7" name="Freeform 357"/>
            <p:cNvSpPr>
              <a:spLocks noEditPoints="1"/>
            </p:cNvSpPr>
            <p:nvPr/>
          </p:nvSpPr>
          <p:spPr bwMode="auto">
            <a:xfrm>
              <a:off x="7136975" y="4494694"/>
              <a:ext cx="116521" cy="63689"/>
            </a:xfrm>
            <a:custGeom>
              <a:avLst/>
              <a:gdLst>
                <a:gd name="T0" fmla="*/ 6 w 40"/>
                <a:gd name="T1" fmla="*/ 22 h 22"/>
                <a:gd name="T2" fmla="*/ 0 w 40"/>
                <a:gd name="T3" fmla="*/ 16 h 22"/>
                <a:gd name="T4" fmla="*/ 0 w 40"/>
                <a:gd name="T5" fmla="*/ 6 h 22"/>
                <a:gd name="T6" fmla="*/ 6 w 40"/>
                <a:gd name="T7" fmla="*/ 0 h 22"/>
                <a:gd name="T8" fmla="*/ 34 w 40"/>
                <a:gd name="T9" fmla="*/ 0 h 22"/>
                <a:gd name="T10" fmla="*/ 40 w 40"/>
                <a:gd name="T11" fmla="*/ 6 h 22"/>
                <a:gd name="T12" fmla="*/ 40 w 40"/>
                <a:gd name="T13" fmla="*/ 16 h 22"/>
                <a:gd name="T14" fmla="*/ 34 w 40"/>
                <a:gd name="T15" fmla="*/ 22 h 22"/>
                <a:gd name="T16" fmla="*/ 6 w 40"/>
                <a:gd name="T17" fmla="*/ 22 h 22"/>
                <a:gd name="T18" fmla="*/ 5 w 40"/>
                <a:gd name="T19" fmla="*/ 6 h 22"/>
                <a:gd name="T20" fmla="*/ 5 w 40"/>
                <a:gd name="T21" fmla="*/ 16 h 22"/>
                <a:gd name="T22" fmla="*/ 6 w 40"/>
                <a:gd name="T23" fmla="*/ 17 h 22"/>
                <a:gd name="T24" fmla="*/ 34 w 40"/>
                <a:gd name="T25" fmla="*/ 17 h 22"/>
                <a:gd name="T26" fmla="*/ 34 w 40"/>
                <a:gd name="T27" fmla="*/ 16 h 22"/>
                <a:gd name="T28" fmla="*/ 34 w 40"/>
                <a:gd name="T29" fmla="*/ 6 h 22"/>
                <a:gd name="T30" fmla="*/ 34 w 40"/>
                <a:gd name="T31" fmla="*/ 6 h 22"/>
                <a:gd name="T32" fmla="*/ 6 w 40"/>
                <a:gd name="T33" fmla="*/ 6 h 22"/>
                <a:gd name="T34" fmla="*/ 5 w 40"/>
                <a:gd name="T35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22">
                  <a:moveTo>
                    <a:pt x="6" y="22"/>
                  </a:moveTo>
                  <a:cubicBezTo>
                    <a:pt x="3" y="22"/>
                    <a:pt x="0" y="20"/>
                    <a:pt x="0" y="1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0"/>
                    <a:pt x="40" y="3"/>
                    <a:pt x="40" y="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20"/>
                    <a:pt x="37" y="22"/>
                    <a:pt x="34" y="22"/>
                  </a:cubicBezTo>
                  <a:lnTo>
                    <a:pt x="6" y="22"/>
                  </a:lnTo>
                  <a:close/>
                  <a:moveTo>
                    <a:pt x="5" y="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8" name="Freeform 358"/>
            <p:cNvSpPr>
              <a:spLocks noEditPoints="1"/>
            </p:cNvSpPr>
            <p:nvPr/>
          </p:nvSpPr>
          <p:spPr bwMode="auto">
            <a:xfrm>
              <a:off x="7438195" y="4494694"/>
              <a:ext cx="117761" cy="63689"/>
            </a:xfrm>
            <a:custGeom>
              <a:avLst/>
              <a:gdLst>
                <a:gd name="T0" fmla="*/ 6 w 40"/>
                <a:gd name="T1" fmla="*/ 22 h 22"/>
                <a:gd name="T2" fmla="*/ 0 w 40"/>
                <a:gd name="T3" fmla="*/ 16 h 22"/>
                <a:gd name="T4" fmla="*/ 0 w 40"/>
                <a:gd name="T5" fmla="*/ 6 h 22"/>
                <a:gd name="T6" fmla="*/ 6 w 40"/>
                <a:gd name="T7" fmla="*/ 0 h 22"/>
                <a:gd name="T8" fmla="*/ 34 w 40"/>
                <a:gd name="T9" fmla="*/ 0 h 22"/>
                <a:gd name="T10" fmla="*/ 40 w 40"/>
                <a:gd name="T11" fmla="*/ 6 h 22"/>
                <a:gd name="T12" fmla="*/ 40 w 40"/>
                <a:gd name="T13" fmla="*/ 16 h 22"/>
                <a:gd name="T14" fmla="*/ 34 w 40"/>
                <a:gd name="T15" fmla="*/ 22 h 22"/>
                <a:gd name="T16" fmla="*/ 6 w 40"/>
                <a:gd name="T17" fmla="*/ 22 h 22"/>
                <a:gd name="T18" fmla="*/ 5 w 40"/>
                <a:gd name="T19" fmla="*/ 6 h 22"/>
                <a:gd name="T20" fmla="*/ 5 w 40"/>
                <a:gd name="T21" fmla="*/ 16 h 22"/>
                <a:gd name="T22" fmla="*/ 6 w 40"/>
                <a:gd name="T23" fmla="*/ 17 h 22"/>
                <a:gd name="T24" fmla="*/ 34 w 40"/>
                <a:gd name="T25" fmla="*/ 17 h 22"/>
                <a:gd name="T26" fmla="*/ 35 w 40"/>
                <a:gd name="T27" fmla="*/ 16 h 22"/>
                <a:gd name="T28" fmla="*/ 35 w 40"/>
                <a:gd name="T29" fmla="*/ 6 h 22"/>
                <a:gd name="T30" fmla="*/ 34 w 40"/>
                <a:gd name="T31" fmla="*/ 6 h 22"/>
                <a:gd name="T32" fmla="*/ 6 w 40"/>
                <a:gd name="T33" fmla="*/ 6 h 22"/>
                <a:gd name="T34" fmla="*/ 5 w 40"/>
                <a:gd name="T35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22">
                  <a:moveTo>
                    <a:pt x="6" y="22"/>
                  </a:moveTo>
                  <a:cubicBezTo>
                    <a:pt x="3" y="22"/>
                    <a:pt x="0" y="20"/>
                    <a:pt x="0" y="1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0"/>
                    <a:pt x="40" y="3"/>
                    <a:pt x="40" y="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20"/>
                    <a:pt x="37" y="22"/>
                    <a:pt x="34" y="22"/>
                  </a:cubicBezTo>
                  <a:lnTo>
                    <a:pt x="6" y="22"/>
                  </a:lnTo>
                  <a:close/>
                  <a:moveTo>
                    <a:pt x="5" y="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5" y="17"/>
                    <a:pt x="35" y="1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4" y="6"/>
                    <a:pt x="3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9" name="Freeform 359"/>
            <p:cNvSpPr/>
            <p:nvPr/>
          </p:nvSpPr>
          <p:spPr bwMode="auto">
            <a:xfrm>
              <a:off x="7145653" y="4770272"/>
              <a:ext cx="49583" cy="1061895"/>
            </a:xfrm>
            <a:custGeom>
              <a:avLst/>
              <a:gdLst>
                <a:gd name="T0" fmla="*/ 0 w 17"/>
                <a:gd name="T1" fmla="*/ 359 h 367"/>
                <a:gd name="T2" fmla="*/ 7 w 17"/>
                <a:gd name="T3" fmla="*/ 367 h 367"/>
                <a:gd name="T4" fmla="*/ 10 w 17"/>
                <a:gd name="T5" fmla="*/ 367 h 367"/>
                <a:gd name="T6" fmla="*/ 17 w 17"/>
                <a:gd name="T7" fmla="*/ 359 h 367"/>
                <a:gd name="T8" fmla="*/ 17 w 17"/>
                <a:gd name="T9" fmla="*/ 8 h 367"/>
                <a:gd name="T10" fmla="*/ 10 w 17"/>
                <a:gd name="T11" fmla="*/ 0 h 367"/>
                <a:gd name="T12" fmla="*/ 7 w 17"/>
                <a:gd name="T13" fmla="*/ 0 h 367"/>
                <a:gd name="T14" fmla="*/ 0 w 17"/>
                <a:gd name="T15" fmla="*/ 8 h 367"/>
                <a:gd name="T16" fmla="*/ 0 w 17"/>
                <a:gd name="T17" fmla="*/ 35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67">
                  <a:moveTo>
                    <a:pt x="0" y="359"/>
                  </a:moveTo>
                  <a:cubicBezTo>
                    <a:pt x="0" y="363"/>
                    <a:pt x="3" y="367"/>
                    <a:pt x="7" y="367"/>
                  </a:cubicBezTo>
                  <a:cubicBezTo>
                    <a:pt x="10" y="367"/>
                    <a:pt x="10" y="367"/>
                    <a:pt x="10" y="367"/>
                  </a:cubicBezTo>
                  <a:cubicBezTo>
                    <a:pt x="14" y="367"/>
                    <a:pt x="17" y="363"/>
                    <a:pt x="17" y="35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3"/>
                    <a:pt x="14" y="0"/>
                    <a:pt x="1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lnTo>
                    <a:pt x="0" y="359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0" name="Freeform 360"/>
            <p:cNvSpPr/>
            <p:nvPr/>
          </p:nvSpPr>
          <p:spPr bwMode="auto">
            <a:xfrm>
              <a:off x="7004340" y="5783174"/>
              <a:ext cx="334688" cy="95534"/>
            </a:xfrm>
            <a:custGeom>
              <a:avLst/>
              <a:gdLst>
                <a:gd name="T0" fmla="*/ 135 w 270"/>
                <a:gd name="T1" fmla="*/ 0 h 78"/>
                <a:gd name="T2" fmla="*/ 66 w 270"/>
                <a:gd name="T3" fmla="*/ 38 h 78"/>
                <a:gd name="T4" fmla="*/ 0 w 270"/>
                <a:gd name="T5" fmla="*/ 78 h 78"/>
                <a:gd name="T6" fmla="*/ 135 w 270"/>
                <a:gd name="T7" fmla="*/ 78 h 78"/>
                <a:gd name="T8" fmla="*/ 270 w 270"/>
                <a:gd name="T9" fmla="*/ 78 h 78"/>
                <a:gd name="T10" fmla="*/ 204 w 270"/>
                <a:gd name="T11" fmla="*/ 38 h 78"/>
                <a:gd name="T12" fmla="*/ 135 w 270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78">
                  <a:moveTo>
                    <a:pt x="135" y="0"/>
                  </a:moveTo>
                  <a:lnTo>
                    <a:pt x="66" y="38"/>
                  </a:lnTo>
                  <a:lnTo>
                    <a:pt x="0" y="78"/>
                  </a:lnTo>
                  <a:lnTo>
                    <a:pt x="135" y="78"/>
                  </a:lnTo>
                  <a:lnTo>
                    <a:pt x="270" y="78"/>
                  </a:lnTo>
                  <a:lnTo>
                    <a:pt x="204" y="3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1" name="Freeform 361"/>
            <p:cNvSpPr/>
            <p:nvPr/>
          </p:nvSpPr>
          <p:spPr bwMode="auto">
            <a:xfrm>
              <a:off x="6817163" y="4720055"/>
              <a:ext cx="721438" cy="148200"/>
            </a:xfrm>
            <a:custGeom>
              <a:avLst/>
              <a:gdLst>
                <a:gd name="T0" fmla="*/ 0 w 246"/>
                <a:gd name="T1" fmla="*/ 42 h 51"/>
                <a:gd name="T2" fmla="*/ 9 w 246"/>
                <a:gd name="T3" fmla="*/ 51 h 51"/>
                <a:gd name="T4" fmla="*/ 237 w 246"/>
                <a:gd name="T5" fmla="*/ 51 h 51"/>
                <a:gd name="T6" fmla="*/ 246 w 246"/>
                <a:gd name="T7" fmla="*/ 42 h 51"/>
                <a:gd name="T8" fmla="*/ 246 w 246"/>
                <a:gd name="T9" fmla="*/ 8 h 51"/>
                <a:gd name="T10" fmla="*/ 237 w 246"/>
                <a:gd name="T11" fmla="*/ 0 h 51"/>
                <a:gd name="T12" fmla="*/ 9 w 246"/>
                <a:gd name="T13" fmla="*/ 0 h 51"/>
                <a:gd name="T14" fmla="*/ 0 w 246"/>
                <a:gd name="T15" fmla="*/ 8 h 51"/>
                <a:gd name="T16" fmla="*/ 0 w 246"/>
                <a:gd name="T17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51">
                  <a:moveTo>
                    <a:pt x="0" y="42"/>
                  </a:moveTo>
                  <a:cubicBezTo>
                    <a:pt x="0" y="47"/>
                    <a:pt x="4" y="51"/>
                    <a:pt x="9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42" y="51"/>
                    <a:pt x="246" y="47"/>
                    <a:pt x="246" y="42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3"/>
                    <a:pt x="242" y="0"/>
                    <a:pt x="23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C19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2" name="Freeform 362"/>
            <p:cNvSpPr>
              <a:spLocks noEditPoints="1"/>
            </p:cNvSpPr>
            <p:nvPr/>
          </p:nvSpPr>
          <p:spPr bwMode="auto">
            <a:xfrm>
              <a:off x="6810965" y="4711482"/>
              <a:ext cx="736313" cy="162898"/>
            </a:xfrm>
            <a:custGeom>
              <a:avLst/>
              <a:gdLst>
                <a:gd name="T0" fmla="*/ 11 w 251"/>
                <a:gd name="T1" fmla="*/ 56 h 56"/>
                <a:gd name="T2" fmla="*/ 0 w 251"/>
                <a:gd name="T3" fmla="*/ 45 h 56"/>
                <a:gd name="T4" fmla="*/ 0 w 251"/>
                <a:gd name="T5" fmla="*/ 11 h 56"/>
                <a:gd name="T6" fmla="*/ 11 w 251"/>
                <a:gd name="T7" fmla="*/ 0 h 56"/>
                <a:gd name="T8" fmla="*/ 239 w 251"/>
                <a:gd name="T9" fmla="*/ 0 h 56"/>
                <a:gd name="T10" fmla="*/ 251 w 251"/>
                <a:gd name="T11" fmla="*/ 11 h 56"/>
                <a:gd name="T12" fmla="*/ 251 w 251"/>
                <a:gd name="T13" fmla="*/ 45 h 56"/>
                <a:gd name="T14" fmla="*/ 239 w 251"/>
                <a:gd name="T15" fmla="*/ 56 h 56"/>
                <a:gd name="T16" fmla="*/ 11 w 251"/>
                <a:gd name="T17" fmla="*/ 56 h 56"/>
                <a:gd name="T18" fmla="*/ 11 w 251"/>
                <a:gd name="T19" fmla="*/ 51 h 56"/>
                <a:gd name="T20" fmla="*/ 239 w 251"/>
                <a:gd name="T21" fmla="*/ 51 h 56"/>
                <a:gd name="T22" fmla="*/ 246 w 251"/>
                <a:gd name="T23" fmla="*/ 45 h 56"/>
                <a:gd name="T24" fmla="*/ 246 w 251"/>
                <a:gd name="T25" fmla="*/ 11 h 56"/>
                <a:gd name="T26" fmla="*/ 239 w 251"/>
                <a:gd name="T27" fmla="*/ 5 h 56"/>
                <a:gd name="T28" fmla="*/ 11 w 251"/>
                <a:gd name="T29" fmla="*/ 5 h 56"/>
                <a:gd name="T30" fmla="*/ 5 w 251"/>
                <a:gd name="T31" fmla="*/ 11 h 56"/>
                <a:gd name="T32" fmla="*/ 5 w 251"/>
                <a:gd name="T33" fmla="*/ 45 h 56"/>
                <a:gd name="T34" fmla="*/ 5 w 251"/>
                <a:gd name="T35" fmla="*/ 45 h 56"/>
                <a:gd name="T36" fmla="*/ 11 w 251"/>
                <a:gd name="T37" fmla="*/ 5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56">
                  <a:moveTo>
                    <a:pt x="11" y="56"/>
                  </a:moveTo>
                  <a:cubicBezTo>
                    <a:pt x="5" y="56"/>
                    <a:pt x="0" y="51"/>
                    <a:pt x="0" y="4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6" y="0"/>
                    <a:pt x="251" y="5"/>
                    <a:pt x="251" y="11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51" y="51"/>
                    <a:pt x="246" y="56"/>
                    <a:pt x="239" y="56"/>
                  </a:cubicBezTo>
                  <a:lnTo>
                    <a:pt x="11" y="56"/>
                  </a:lnTo>
                  <a:close/>
                  <a:moveTo>
                    <a:pt x="11" y="51"/>
                  </a:moveTo>
                  <a:cubicBezTo>
                    <a:pt x="239" y="51"/>
                    <a:pt x="239" y="51"/>
                    <a:pt x="239" y="51"/>
                  </a:cubicBezTo>
                  <a:cubicBezTo>
                    <a:pt x="243" y="51"/>
                    <a:pt x="246" y="48"/>
                    <a:pt x="246" y="45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6" y="8"/>
                    <a:pt x="243" y="5"/>
                    <a:pt x="239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5"/>
                    <a:pt x="5" y="8"/>
                    <a:pt x="5" y="11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8"/>
                    <a:pt x="8" y="51"/>
                    <a:pt x="11" y="51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3" name="Freeform 363"/>
            <p:cNvSpPr/>
            <p:nvPr/>
          </p:nvSpPr>
          <p:spPr bwMode="auto">
            <a:xfrm>
              <a:off x="6960954" y="4172574"/>
              <a:ext cx="32229" cy="502165"/>
            </a:xfrm>
            <a:custGeom>
              <a:avLst/>
              <a:gdLst>
                <a:gd name="T0" fmla="*/ 0 w 11"/>
                <a:gd name="T1" fmla="*/ 168 h 173"/>
                <a:gd name="T2" fmla="*/ 5 w 11"/>
                <a:gd name="T3" fmla="*/ 173 h 173"/>
                <a:gd name="T4" fmla="*/ 6 w 11"/>
                <a:gd name="T5" fmla="*/ 173 h 173"/>
                <a:gd name="T6" fmla="*/ 11 w 11"/>
                <a:gd name="T7" fmla="*/ 168 h 173"/>
                <a:gd name="T8" fmla="*/ 11 w 11"/>
                <a:gd name="T9" fmla="*/ 4 h 173"/>
                <a:gd name="T10" fmla="*/ 6 w 11"/>
                <a:gd name="T11" fmla="*/ 0 h 173"/>
                <a:gd name="T12" fmla="*/ 5 w 11"/>
                <a:gd name="T13" fmla="*/ 0 h 173"/>
                <a:gd name="T14" fmla="*/ 0 w 11"/>
                <a:gd name="T15" fmla="*/ 4 h 173"/>
                <a:gd name="T16" fmla="*/ 0 w 11"/>
                <a:gd name="T17" fmla="*/ 16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3">
                  <a:moveTo>
                    <a:pt x="0" y="168"/>
                  </a:moveTo>
                  <a:cubicBezTo>
                    <a:pt x="0" y="171"/>
                    <a:pt x="2" y="173"/>
                    <a:pt x="5" y="173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9" y="173"/>
                    <a:pt x="11" y="171"/>
                    <a:pt x="11" y="16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lnTo>
                    <a:pt x="0" y="168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4" name="Freeform 364"/>
            <p:cNvSpPr/>
            <p:nvPr/>
          </p:nvSpPr>
          <p:spPr bwMode="auto">
            <a:xfrm>
              <a:off x="6840715" y="4622072"/>
              <a:ext cx="275188" cy="97983"/>
            </a:xfrm>
            <a:custGeom>
              <a:avLst/>
              <a:gdLst>
                <a:gd name="T0" fmla="*/ 111 w 222"/>
                <a:gd name="T1" fmla="*/ 0 h 80"/>
                <a:gd name="T2" fmla="*/ 54 w 222"/>
                <a:gd name="T3" fmla="*/ 40 h 80"/>
                <a:gd name="T4" fmla="*/ 0 w 222"/>
                <a:gd name="T5" fmla="*/ 80 h 80"/>
                <a:gd name="T6" fmla="*/ 111 w 222"/>
                <a:gd name="T7" fmla="*/ 80 h 80"/>
                <a:gd name="T8" fmla="*/ 222 w 222"/>
                <a:gd name="T9" fmla="*/ 80 h 80"/>
                <a:gd name="T10" fmla="*/ 165 w 222"/>
                <a:gd name="T11" fmla="*/ 40 h 80"/>
                <a:gd name="T12" fmla="*/ 111 w 222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80">
                  <a:moveTo>
                    <a:pt x="111" y="0"/>
                  </a:moveTo>
                  <a:lnTo>
                    <a:pt x="54" y="40"/>
                  </a:lnTo>
                  <a:lnTo>
                    <a:pt x="0" y="80"/>
                  </a:lnTo>
                  <a:lnTo>
                    <a:pt x="111" y="80"/>
                  </a:lnTo>
                  <a:lnTo>
                    <a:pt x="222" y="80"/>
                  </a:lnTo>
                  <a:lnTo>
                    <a:pt x="165" y="4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5" name="Freeform 365"/>
            <p:cNvSpPr/>
            <p:nvPr/>
          </p:nvSpPr>
          <p:spPr bwMode="auto">
            <a:xfrm>
              <a:off x="7089871" y="4008452"/>
              <a:ext cx="14875" cy="413980"/>
            </a:xfrm>
            <a:custGeom>
              <a:avLst/>
              <a:gdLst>
                <a:gd name="T0" fmla="*/ 0 w 5"/>
                <a:gd name="T1" fmla="*/ 141 h 143"/>
                <a:gd name="T2" fmla="*/ 2 w 5"/>
                <a:gd name="T3" fmla="*/ 143 h 143"/>
                <a:gd name="T4" fmla="*/ 5 w 5"/>
                <a:gd name="T5" fmla="*/ 141 h 143"/>
                <a:gd name="T6" fmla="*/ 5 w 5"/>
                <a:gd name="T7" fmla="*/ 3 h 143"/>
                <a:gd name="T8" fmla="*/ 2 w 5"/>
                <a:gd name="T9" fmla="*/ 0 h 143"/>
                <a:gd name="T10" fmla="*/ 0 w 5"/>
                <a:gd name="T11" fmla="*/ 3 h 143"/>
                <a:gd name="T12" fmla="*/ 0 w 5"/>
                <a:gd name="T13" fmla="*/ 14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43">
                  <a:moveTo>
                    <a:pt x="0" y="141"/>
                  </a:moveTo>
                  <a:cubicBezTo>
                    <a:pt x="0" y="142"/>
                    <a:pt x="1" y="143"/>
                    <a:pt x="2" y="143"/>
                  </a:cubicBezTo>
                  <a:cubicBezTo>
                    <a:pt x="4" y="143"/>
                    <a:pt x="5" y="142"/>
                    <a:pt x="5" y="14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41"/>
                    <a:pt x="0" y="141"/>
                    <a:pt x="0" y="141"/>
                  </a:cubicBezTo>
                </a:path>
              </a:pathLst>
            </a:custGeom>
            <a:solidFill>
              <a:srgbClr val="985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6" name="Oval 366"/>
            <p:cNvSpPr>
              <a:spLocks noChangeArrowheads="1"/>
            </p:cNvSpPr>
            <p:nvPr/>
          </p:nvSpPr>
          <p:spPr bwMode="auto">
            <a:xfrm>
              <a:off x="7057642" y="4373440"/>
              <a:ext cx="84292" cy="80836"/>
            </a:xfrm>
            <a:prstGeom prst="ellipse">
              <a:avLst/>
            </a:prstGeom>
            <a:solidFill>
              <a:srgbClr val="985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7" name="Freeform 367"/>
            <p:cNvSpPr/>
            <p:nvPr/>
          </p:nvSpPr>
          <p:spPr bwMode="auto">
            <a:xfrm>
              <a:off x="6714277" y="3666735"/>
              <a:ext cx="659459" cy="677310"/>
            </a:xfrm>
            <a:custGeom>
              <a:avLst/>
              <a:gdLst>
                <a:gd name="T0" fmla="*/ 83 w 532"/>
                <a:gd name="T1" fmla="*/ 553 h 553"/>
                <a:gd name="T2" fmla="*/ 0 w 532"/>
                <a:gd name="T3" fmla="*/ 94 h 553"/>
                <a:gd name="T4" fmla="*/ 251 w 532"/>
                <a:gd name="T5" fmla="*/ 0 h 553"/>
                <a:gd name="T6" fmla="*/ 532 w 532"/>
                <a:gd name="T7" fmla="*/ 376 h 553"/>
                <a:gd name="T8" fmla="*/ 83 w 532"/>
                <a:gd name="T9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2" h="553">
                  <a:moveTo>
                    <a:pt x="83" y="553"/>
                  </a:moveTo>
                  <a:lnTo>
                    <a:pt x="0" y="94"/>
                  </a:lnTo>
                  <a:lnTo>
                    <a:pt x="251" y="0"/>
                  </a:lnTo>
                  <a:lnTo>
                    <a:pt x="532" y="376"/>
                  </a:lnTo>
                  <a:lnTo>
                    <a:pt x="83" y="553"/>
                  </a:lnTo>
                  <a:close/>
                </a:path>
              </a:pathLst>
            </a:custGeom>
            <a:solidFill>
              <a:srgbClr val="A37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8" name="Freeform 368"/>
            <p:cNvSpPr/>
            <p:nvPr/>
          </p:nvSpPr>
          <p:spPr bwMode="auto">
            <a:xfrm>
              <a:off x="6714277" y="3666735"/>
              <a:ext cx="659459" cy="677310"/>
            </a:xfrm>
            <a:custGeom>
              <a:avLst/>
              <a:gdLst>
                <a:gd name="T0" fmla="*/ 83 w 532"/>
                <a:gd name="T1" fmla="*/ 553 h 553"/>
                <a:gd name="T2" fmla="*/ 0 w 532"/>
                <a:gd name="T3" fmla="*/ 94 h 553"/>
                <a:gd name="T4" fmla="*/ 251 w 532"/>
                <a:gd name="T5" fmla="*/ 0 h 553"/>
                <a:gd name="T6" fmla="*/ 532 w 532"/>
                <a:gd name="T7" fmla="*/ 376 h 553"/>
                <a:gd name="T8" fmla="*/ 83 w 532"/>
                <a:gd name="T9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2" h="553">
                  <a:moveTo>
                    <a:pt x="83" y="553"/>
                  </a:moveTo>
                  <a:lnTo>
                    <a:pt x="0" y="94"/>
                  </a:lnTo>
                  <a:lnTo>
                    <a:pt x="251" y="0"/>
                  </a:lnTo>
                  <a:lnTo>
                    <a:pt x="532" y="376"/>
                  </a:lnTo>
                  <a:lnTo>
                    <a:pt x="83" y="5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9" name="Freeform 369"/>
            <p:cNvSpPr>
              <a:spLocks noEditPoints="1"/>
            </p:cNvSpPr>
            <p:nvPr/>
          </p:nvSpPr>
          <p:spPr bwMode="auto">
            <a:xfrm>
              <a:off x="6705600" y="3658161"/>
              <a:ext cx="676813" cy="694457"/>
            </a:xfrm>
            <a:custGeom>
              <a:avLst/>
              <a:gdLst>
                <a:gd name="T0" fmla="*/ 37 w 231"/>
                <a:gd name="T1" fmla="*/ 240 h 240"/>
                <a:gd name="T2" fmla="*/ 36 w 231"/>
                <a:gd name="T3" fmla="*/ 238 h 240"/>
                <a:gd name="T4" fmla="*/ 0 w 231"/>
                <a:gd name="T5" fmla="*/ 43 h 240"/>
                <a:gd name="T6" fmla="*/ 2 w 231"/>
                <a:gd name="T7" fmla="*/ 40 h 240"/>
                <a:gd name="T8" fmla="*/ 108 w 231"/>
                <a:gd name="T9" fmla="*/ 0 h 240"/>
                <a:gd name="T10" fmla="*/ 111 w 231"/>
                <a:gd name="T11" fmla="*/ 1 h 240"/>
                <a:gd name="T12" fmla="*/ 230 w 231"/>
                <a:gd name="T13" fmla="*/ 160 h 240"/>
                <a:gd name="T14" fmla="*/ 231 w 231"/>
                <a:gd name="T15" fmla="*/ 162 h 240"/>
                <a:gd name="T16" fmla="*/ 229 w 231"/>
                <a:gd name="T17" fmla="*/ 164 h 240"/>
                <a:gd name="T18" fmla="*/ 39 w 231"/>
                <a:gd name="T19" fmla="*/ 240 h 240"/>
                <a:gd name="T20" fmla="*/ 38 w 231"/>
                <a:gd name="T21" fmla="*/ 240 h 240"/>
                <a:gd name="T22" fmla="*/ 37 w 231"/>
                <a:gd name="T23" fmla="*/ 240 h 240"/>
                <a:gd name="T24" fmla="*/ 38 w 231"/>
                <a:gd name="T25" fmla="*/ 237 h 240"/>
                <a:gd name="T26" fmla="*/ 41 w 231"/>
                <a:gd name="T27" fmla="*/ 237 h 240"/>
                <a:gd name="T28" fmla="*/ 38 w 231"/>
                <a:gd name="T29" fmla="*/ 237 h 240"/>
                <a:gd name="T30" fmla="*/ 6 w 231"/>
                <a:gd name="T31" fmla="*/ 45 h 240"/>
                <a:gd name="T32" fmla="*/ 40 w 231"/>
                <a:gd name="T33" fmla="*/ 233 h 240"/>
                <a:gd name="T34" fmla="*/ 224 w 231"/>
                <a:gd name="T35" fmla="*/ 160 h 240"/>
                <a:gd name="T36" fmla="*/ 108 w 231"/>
                <a:gd name="T37" fmla="*/ 6 h 240"/>
                <a:gd name="T38" fmla="*/ 6 w 231"/>
                <a:gd name="T39" fmla="*/ 4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1" h="240">
                  <a:moveTo>
                    <a:pt x="37" y="240"/>
                  </a:moveTo>
                  <a:cubicBezTo>
                    <a:pt x="36" y="239"/>
                    <a:pt x="36" y="238"/>
                    <a:pt x="36" y="23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1"/>
                    <a:pt x="2" y="4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1" y="0"/>
                    <a:pt x="111" y="1"/>
                  </a:cubicBezTo>
                  <a:cubicBezTo>
                    <a:pt x="230" y="160"/>
                    <a:pt x="230" y="160"/>
                    <a:pt x="230" y="160"/>
                  </a:cubicBezTo>
                  <a:cubicBezTo>
                    <a:pt x="231" y="161"/>
                    <a:pt x="231" y="162"/>
                    <a:pt x="231" y="162"/>
                  </a:cubicBezTo>
                  <a:cubicBezTo>
                    <a:pt x="230" y="163"/>
                    <a:pt x="230" y="164"/>
                    <a:pt x="229" y="164"/>
                  </a:cubicBezTo>
                  <a:cubicBezTo>
                    <a:pt x="39" y="240"/>
                    <a:pt x="39" y="240"/>
                    <a:pt x="39" y="240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38" y="240"/>
                    <a:pt x="37" y="240"/>
                    <a:pt x="37" y="240"/>
                  </a:cubicBezTo>
                  <a:moveTo>
                    <a:pt x="38" y="237"/>
                  </a:moveTo>
                  <a:cubicBezTo>
                    <a:pt x="41" y="237"/>
                    <a:pt x="41" y="237"/>
                    <a:pt x="41" y="237"/>
                  </a:cubicBezTo>
                  <a:cubicBezTo>
                    <a:pt x="38" y="237"/>
                    <a:pt x="38" y="237"/>
                    <a:pt x="38" y="237"/>
                  </a:cubicBezTo>
                  <a:moveTo>
                    <a:pt x="6" y="45"/>
                  </a:moveTo>
                  <a:cubicBezTo>
                    <a:pt x="40" y="233"/>
                    <a:pt x="40" y="233"/>
                    <a:pt x="40" y="233"/>
                  </a:cubicBezTo>
                  <a:cubicBezTo>
                    <a:pt x="224" y="160"/>
                    <a:pt x="224" y="160"/>
                    <a:pt x="224" y="160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6" y="45"/>
                    <a:pt x="6" y="45"/>
                    <a:pt x="6" y="45"/>
                  </a:cubicBezTo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grpSp>
        <p:nvGrpSpPr>
          <p:cNvPr id="16" name="组合 15"/>
          <p:cNvGrpSpPr/>
          <p:nvPr>
            <p:custDataLst>
              <p:tags r:id="rId1"/>
            </p:custDataLst>
          </p:nvPr>
        </p:nvGrpSpPr>
        <p:grpSpPr>
          <a:xfrm>
            <a:off x="4538732" y="4105071"/>
            <a:ext cx="6670537" cy="782147"/>
            <a:chOff x="2746562" y="3204369"/>
            <a:chExt cx="4354812" cy="510619"/>
          </a:xfrm>
        </p:grpSpPr>
        <p:sp>
          <p:nvSpPr>
            <p:cNvPr id="14" name="任意多边形 13"/>
            <p:cNvSpPr/>
            <p:nvPr>
              <p:custDataLst>
                <p:tags r:id="rId2"/>
              </p:custDataLst>
            </p:nvPr>
          </p:nvSpPr>
          <p:spPr>
            <a:xfrm rot="19743805">
              <a:off x="2746562" y="3298885"/>
              <a:ext cx="128434" cy="416103"/>
            </a:xfrm>
            <a:custGeom>
              <a:avLst/>
              <a:gdLst>
                <a:gd name="connsiteX0" fmla="*/ 128434 w 128434"/>
                <a:gd name="connsiteY0" fmla="*/ 64576 h 416103"/>
                <a:gd name="connsiteX1" fmla="*/ 128434 w 128434"/>
                <a:gd name="connsiteY1" fmla="*/ 416103 h 416103"/>
                <a:gd name="connsiteX2" fmla="*/ 0 w 128434"/>
                <a:gd name="connsiteY2" fmla="*/ 339125 h 416103"/>
                <a:gd name="connsiteX3" fmla="*/ 0 w 128434"/>
                <a:gd name="connsiteY3" fmla="*/ 0 h 41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34" h="416103">
                  <a:moveTo>
                    <a:pt x="128434" y="64576"/>
                  </a:moveTo>
                  <a:lnTo>
                    <a:pt x="128434" y="416103"/>
                  </a:lnTo>
                  <a:lnTo>
                    <a:pt x="0" y="339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000">
                <a:sym typeface="Arial" pitchFamily="34" charset="0"/>
              </a:endParaRPr>
            </a:p>
          </p:txBody>
        </p:sp>
        <p:sp>
          <p:nvSpPr>
            <p:cNvPr id="15" name="任意多边形 14"/>
            <p:cNvSpPr/>
            <p:nvPr>
              <p:custDataLst>
                <p:tags r:id="rId3"/>
              </p:custDataLst>
            </p:nvPr>
          </p:nvSpPr>
          <p:spPr>
            <a:xfrm rot="19743805">
              <a:off x="2949543" y="3298885"/>
              <a:ext cx="128434" cy="416103"/>
            </a:xfrm>
            <a:custGeom>
              <a:avLst/>
              <a:gdLst>
                <a:gd name="connsiteX0" fmla="*/ 128434 w 128434"/>
                <a:gd name="connsiteY0" fmla="*/ 64576 h 416103"/>
                <a:gd name="connsiteX1" fmla="*/ 128434 w 128434"/>
                <a:gd name="connsiteY1" fmla="*/ 416103 h 416103"/>
                <a:gd name="connsiteX2" fmla="*/ 0 w 128434"/>
                <a:gd name="connsiteY2" fmla="*/ 339125 h 416103"/>
                <a:gd name="connsiteX3" fmla="*/ 0 w 128434"/>
                <a:gd name="connsiteY3" fmla="*/ 0 h 41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34" h="416103">
                  <a:moveTo>
                    <a:pt x="128434" y="64576"/>
                  </a:moveTo>
                  <a:lnTo>
                    <a:pt x="128434" y="416103"/>
                  </a:lnTo>
                  <a:lnTo>
                    <a:pt x="0" y="339125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000">
                <a:sym typeface="Arial" pitchFamily="34" charset="0"/>
              </a:endParaRPr>
            </a:p>
          </p:txBody>
        </p:sp>
        <p:sp>
          <p:nvSpPr>
            <p:cNvPr id="8" name="矩形 7"/>
            <p:cNvSpPr/>
            <p:nvPr>
              <p:custDataLst>
                <p:tags r:id="rId4"/>
              </p:custDataLst>
            </p:nvPr>
          </p:nvSpPr>
          <p:spPr>
            <a:xfrm>
              <a:off x="3142803" y="3204369"/>
              <a:ext cx="3958571" cy="436103"/>
            </a:xfrm>
            <a:custGeom>
              <a:avLst/>
              <a:gdLst>
                <a:gd name="connsiteX0" fmla="*/ 0 w 2520280"/>
                <a:gd name="connsiteY0" fmla="*/ 1584176 h 1872208"/>
                <a:gd name="connsiteX1" fmla="*/ 2520280 w 2520280"/>
                <a:gd name="connsiteY1" fmla="*/ 1584176 h 1872208"/>
                <a:gd name="connsiteX2" fmla="*/ 2520280 w 2520280"/>
                <a:gd name="connsiteY2" fmla="*/ 1872208 h 1872208"/>
                <a:gd name="connsiteX3" fmla="*/ 0 w 2520280"/>
                <a:gd name="connsiteY3" fmla="*/ 1872208 h 1872208"/>
                <a:gd name="connsiteX4" fmla="*/ 0 w 2520280"/>
                <a:gd name="connsiteY4" fmla="*/ 1584176 h 1872208"/>
                <a:gd name="connsiteX5" fmla="*/ 0 w 2520280"/>
                <a:gd name="connsiteY5" fmla="*/ 0 h 1872208"/>
                <a:gd name="connsiteX6" fmla="*/ 2520280 w 2520280"/>
                <a:gd name="connsiteY6" fmla="*/ 0 h 1872208"/>
                <a:gd name="connsiteX7" fmla="*/ 2520280 w 2520280"/>
                <a:gd name="connsiteY7" fmla="*/ 288032 h 1872208"/>
                <a:gd name="connsiteX8" fmla="*/ 0 w 2520280"/>
                <a:gd name="connsiteY8" fmla="*/ 0 h 1872208"/>
                <a:gd name="connsiteX0-1" fmla="*/ 0 w 2520280"/>
                <a:gd name="connsiteY0-2" fmla="*/ 1584176 h 1872208"/>
                <a:gd name="connsiteX1-3" fmla="*/ 2520280 w 2520280"/>
                <a:gd name="connsiteY1-4" fmla="*/ 1584176 h 1872208"/>
                <a:gd name="connsiteX2-5" fmla="*/ 2520280 w 2520280"/>
                <a:gd name="connsiteY2-6" fmla="*/ 1872208 h 1872208"/>
                <a:gd name="connsiteX3-7" fmla="*/ 0 w 2520280"/>
                <a:gd name="connsiteY3-8" fmla="*/ 1872208 h 1872208"/>
                <a:gd name="connsiteX4-9" fmla="*/ 0 w 2520280"/>
                <a:gd name="connsiteY4-10" fmla="*/ 1584176 h 1872208"/>
                <a:gd name="connsiteX5-11" fmla="*/ 0 w 2520280"/>
                <a:gd name="connsiteY5-12" fmla="*/ 0 h 1872208"/>
                <a:gd name="connsiteX6-13" fmla="*/ 2520280 w 2520280"/>
                <a:gd name="connsiteY6-14" fmla="*/ 0 h 1872208"/>
                <a:gd name="connsiteX7-15" fmla="*/ 0 w 2520280"/>
                <a:gd name="connsiteY7-16" fmla="*/ 0 h 1872208"/>
                <a:gd name="connsiteX0-17" fmla="*/ 0 w 2520280"/>
                <a:gd name="connsiteY0-18" fmla="*/ 1872208 h 1872208"/>
                <a:gd name="connsiteX1-19" fmla="*/ 2520280 w 2520280"/>
                <a:gd name="connsiteY1-20" fmla="*/ 1584176 h 1872208"/>
                <a:gd name="connsiteX2-21" fmla="*/ 2520280 w 2520280"/>
                <a:gd name="connsiteY2-22" fmla="*/ 1872208 h 1872208"/>
                <a:gd name="connsiteX3-23" fmla="*/ 0 w 2520280"/>
                <a:gd name="connsiteY3-24" fmla="*/ 1872208 h 1872208"/>
                <a:gd name="connsiteX4-25" fmla="*/ 0 w 2520280"/>
                <a:gd name="connsiteY4-26" fmla="*/ 0 h 1872208"/>
                <a:gd name="connsiteX5-27" fmla="*/ 2520280 w 2520280"/>
                <a:gd name="connsiteY5-28" fmla="*/ 0 h 1872208"/>
                <a:gd name="connsiteX6-29" fmla="*/ 0 w 2520280"/>
                <a:gd name="connsiteY6-30" fmla="*/ 0 h 1872208"/>
                <a:gd name="connsiteX0-31" fmla="*/ 0 w 2520280"/>
                <a:gd name="connsiteY0-32" fmla="*/ 1872208 h 1872208"/>
                <a:gd name="connsiteX1-33" fmla="*/ 2520280 w 2520280"/>
                <a:gd name="connsiteY1-34" fmla="*/ 1872208 h 1872208"/>
                <a:gd name="connsiteX2-35" fmla="*/ 0 w 2520280"/>
                <a:gd name="connsiteY2-36" fmla="*/ 1872208 h 1872208"/>
                <a:gd name="connsiteX3-37" fmla="*/ 0 w 2520280"/>
                <a:gd name="connsiteY3-38" fmla="*/ 0 h 1872208"/>
                <a:gd name="connsiteX4-39" fmla="*/ 2520280 w 2520280"/>
                <a:gd name="connsiteY4-40" fmla="*/ 0 h 1872208"/>
                <a:gd name="connsiteX5-41" fmla="*/ 0 w 2520280"/>
                <a:gd name="connsiteY5-42" fmla="*/ 0 h 1872208"/>
                <a:gd name="connsiteX0-43" fmla="*/ 0 w 2520280"/>
                <a:gd name="connsiteY0-44" fmla="*/ 1872208 h 1872208"/>
                <a:gd name="connsiteX1-45" fmla="*/ 2520280 w 2520280"/>
                <a:gd name="connsiteY1-46" fmla="*/ 1872208 h 1872208"/>
                <a:gd name="connsiteX2-47" fmla="*/ 0 w 2520280"/>
                <a:gd name="connsiteY2-48" fmla="*/ 1872208 h 1872208"/>
                <a:gd name="connsiteX3-49" fmla="*/ 0 w 2520280"/>
                <a:gd name="connsiteY3-50" fmla="*/ 0 h 1872208"/>
                <a:gd name="connsiteX4-51" fmla="*/ 34255 w 2520280"/>
                <a:gd name="connsiteY4-52" fmla="*/ 0 h 1872208"/>
                <a:gd name="connsiteX5-53" fmla="*/ 0 w 2520280"/>
                <a:gd name="connsiteY5-54" fmla="*/ 0 h 1872208"/>
                <a:gd name="connsiteX0-55" fmla="*/ 0 w 2520280"/>
                <a:gd name="connsiteY0-56" fmla="*/ 1872208 h 1872208"/>
                <a:gd name="connsiteX1-57" fmla="*/ 2520280 w 2520280"/>
                <a:gd name="connsiteY1-58" fmla="*/ 1872208 h 1872208"/>
                <a:gd name="connsiteX2-59" fmla="*/ 0 w 2520280"/>
                <a:gd name="connsiteY2-60" fmla="*/ 1872208 h 1872208"/>
                <a:gd name="connsiteX3-61" fmla="*/ 0 w 2520280"/>
                <a:gd name="connsiteY3-62" fmla="*/ 0 h 1872208"/>
                <a:gd name="connsiteX4-63" fmla="*/ 917 w 2520280"/>
                <a:gd name="connsiteY4-64" fmla="*/ 6036 h 1872208"/>
                <a:gd name="connsiteX5-65" fmla="*/ 0 w 2520280"/>
                <a:gd name="connsiteY5-66" fmla="*/ 0 h 1872208"/>
                <a:gd name="connsiteX0-67" fmla="*/ 0 w 2520280"/>
                <a:gd name="connsiteY0-68" fmla="*/ 1890314 h 1890314"/>
                <a:gd name="connsiteX1-69" fmla="*/ 2520280 w 2520280"/>
                <a:gd name="connsiteY1-70" fmla="*/ 1890314 h 1890314"/>
                <a:gd name="connsiteX2-71" fmla="*/ 0 w 2520280"/>
                <a:gd name="connsiteY2-72" fmla="*/ 1890314 h 1890314"/>
                <a:gd name="connsiteX3-73" fmla="*/ 0 w 2520280"/>
                <a:gd name="connsiteY3-74" fmla="*/ 18106 h 1890314"/>
                <a:gd name="connsiteX4-75" fmla="*/ 53304 w 2520280"/>
                <a:gd name="connsiteY4-76" fmla="*/ 0 h 1890314"/>
                <a:gd name="connsiteX5-77" fmla="*/ 0 w 2520280"/>
                <a:gd name="connsiteY5-78" fmla="*/ 18106 h 1890314"/>
                <a:gd name="connsiteX0-79" fmla="*/ 0 w 2520280"/>
                <a:gd name="connsiteY0-80" fmla="*/ 1872208 h 1872208"/>
                <a:gd name="connsiteX1-81" fmla="*/ 2520280 w 2520280"/>
                <a:gd name="connsiteY1-82" fmla="*/ 1872208 h 1872208"/>
                <a:gd name="connsiteX2-83" fmla="*/ 0 w 2520280"/>
                <a:gd name="connsiteY2-84" fmla="*/ 1872208 h 1872208"/>
                <a:gd name="connsiteX3-85" fmla="*/ 0 w 2520280"/>
                <a:gd name="connsiteY3-86" fmla="*/ 0 h 1872208"/>
                <a:gd name="connsiteX4-87" fmla="*/ 916 w 2520280"/>
                <a:gd name="connsiteY4-88" fmla="*/ 0 h 1872208"/>
                <a:gd name="connsiteX5-89" fmla="*/ 0 w 2520280"/>
                <a:gd name="connsiteY5-90" fmla="*/ 0 h 1872208"/>
              </a:gdLst>
              <a:ahLst/>
              <a:cxnLst>
                <a:cxn ang="0">
                  <a:pos x="connsiteX0-79" y="connsiteY0-80"/>
                </a:cxn>
                <a:cxn ang="0">
                  <a:pos x="connsiteX1-81" y="connsiteY1-82"/>
                </a:cxn>
                <a:cxn ang="0">
                  <a:pos x="connsiteX2-83" y="connsiteY2-84"/>
                </a:cxn>
                <a:cxn ang="0">
                  <a:pos x="connsiteX3-85" y="connsiteY3-86"/>
                </a:cxn>
                <a:cxn ang="0">
                  <a:pos x="connsiteX4-87" y="connsiteY4-88"/>
                </a:cxn>
                <a:cxn ang="0">
                  <a:pos x="connsiteX5-89" y="connsiteY5-90"/>
                </a:cxn>
              </a:cxnLst>
              <a:rect l="l" t="t" r="r" b="b"/>
              <a:pathLst>
                <a:path w="2520280" h="1872208">
                  <a:moveTo>
                    <a:pt x="0" y="1872208"/>
                  </a:moveTo>
                  <a:lnTo>
                    <a:pt x="2520280" y="1872208"/>
                  </a:lnTo>
                  <a:lnTo>
                    <a:pt x="0" y="1872208"/>
                  </a:lnTo>
                  <a:close/>
                  <a:moveTo>
                    <a:pt x="0" y="0"/>
                  </a:moveTo>
                  <a:lnTo>
                    <a:pt x="9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sq">
              <a:solidFill>
                <a:schemeClr val="accent1"/>
              </a:solidFill>
              <a:beve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08000" tIns="45720" rIns="108000" bIns="45720" numCol="1" spcCol="0" rtlCol="0" fromWordArt="0" anchor="b" anchorCtr="0" forceAA="0" compatLnSpc="1">
              <a:normAutofit/>
            </a:bodyPr>
            <a:p>
              <a:pPr algn="ctr">
                <a:lnSpc>
                  <a:spcPct val="130000"/>
                </a:lnSpc>
              </a:pPr>
              <a:r>
                <a:rPr lang="da-DK" altLang="zh-CN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Arial" pitchFamily="34" charset="0"/>
                </a:rPr>
                <a:t>Lorem ipsum dolor sit amet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sym typeface="Arial" pitchFamily="34" charset="0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2264" name="组合 2263"/>
          <p:cNvGrpSpPr/>
          <p:nvPr/>
        </p:nvGrpSpPr>
        <p:grpSpPr>
          <a:xfrm>
            <a:off x="-25050" y="8780"/>
            <a:ext cx="12204000" cy="6876000"/>
            <a:chOff x="-6000" y="-117000"/>
            <a:chExt cx="12204000" cy="6876000"/>
          </a:xfrm>
        </p:grpSpPr>
        <p:sp>
          <p:nvSpPr>
            <p:cNvPr id="2265" name="Rectangle 648"/>
            <p:cNvSpPr>
              <a:spLocks noChangeArrowheads="1"/>
            </p:cNvSpPr>
            <p:nvPr/>
          </p:nvSpPr>
          <p:spPr bwMode="auto">
            <a:xfrm>
              <a:off x="238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6" name="Rectangle 649"/>
            <p:cNvSpPr>
              <a:spLocks noChangeArrowheads="1"/>
            </p:cNvSpPr>
            <p:nvPr/>
          </p:nvSpPr>
          <p:spPr bwMode="auto">
            <a:xfrm>
              <a:off x="-60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7" name="Freeform 650"/>
            <p:cNvSpPr>
              <a:spLocks noEditPoints="1"/>
            </p:cNvSpPr>
            <p:nvPr/>
          </p:nvSpPr>
          <p:spPr bwMode="auto">
            <a:xfrm>
              <a:off x="3209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8" name="Rectangle 651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9" name="Rectangle 652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70" name="Rectangle 653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71" name="Rectangle 654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89" name="Freeform 655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0" name="Freeform 656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1" name="Rectangle 657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2" name="Rectangle 658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3" name="Rectangle 659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4" name="Rectangle 660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5" name="Freeform 661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6" name="Freeform 662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7" name="Rectangle 663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8" name="Rectangle 664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9" name="Rectangle 665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0" name="Rectangle 666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1" name="Freeform 667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2" name="Freeform 668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3" name="Rectangle 669"/>
            <p:cNvSpPr>
              <a:spLocks noChangeArrowheads="1"/>
            </p:cNvSpPr>
            <p:nvPr/>
          </p:nvSpPr>
          <p:spPr bwMode="auto">
            <a:xfrm>
              <a:off x="19460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4" name="Rectangle 670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5" name="Rectangle 671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6" name="Freeform 672"/>
            <p:cNvSpPr>
              <a:spLocks noEditPoints="1"/>
            </p:cNvSpPr>
            <p:nvPr/>
          </p:nvSpPr>
          <p:spPr bwMode="auto">
            <a:xfrm>
              <a:off x="20285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7" name="Rectangle 673"/>
            <p:cNvSpPr>
              <a:spLocks noChangeArrowheads="1"/>
            </p:cNvSpPr>
            <p:nvPr/>
          </p:nvSpPr>
          <p:spPr bwMode="auto">
            <a:xfrm>
              <a:off x="2374494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8" name="Rectangle 674"/>
            <p:cNvSpPr>
              <a:spLocks noChangeArrowheads="1"/>
            </p:cNvSpPr>
            <p:nvPr/>
          </p:nvSpPr>
          <p:spPr bwMode="auto">
            <a:xfrm>
              <a:off x="21300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9" name="Freeform 675"/>
            <p:cNvSpPr>
              <a:spLocks noEditPoints="1"/>
            </p:cNvSpPr>
            <p:nvPr/>
          </p:nvSpPr>
          <p:spPr bwMode="auto">
            <a:xfrm>
              <a:off x="24554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0" name="Rectangle 676"/>
            <p:cNvSpPr>
              <a:spLocks noChangeArrowheads="1"/>
            </p:cNvSpPr>
            <p:nvPr/>
          </p:nvSpPr>
          <p:spPr bwMode="auto">
            <a:xfrm>
              <a:off x="2801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1" name="Rectangle 677"/>
            <p:cNvSpPr>
              <a:spLocks noChangeArrowheads="1"/>
            </p:cNvSpPr>
            <p:nvPr/>
          </p:nvSpPr>
          <p:spPr bwMode="auto">
            <a:xfrm>
              <a:off x="25569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2" name="Freeform 678"/>
            <p:cNvSpPr>
              <a:spLocks noEditPoints="1"/>
            </p:cNvSpPr>
            <p:nvPr/>
          </p:nvSpPr>
          <p:spPr bwMode="auto">
            <a:xfrm>
              <a:off x="28839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3" name="Rectangle 679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4" name="Rectangle 680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5" name="Rectangle 681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6" name="Rectangle 682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7" name="Freeform 683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8" name="Freeform 684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9" name="Rectangle 685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0" name="Rectangle 686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1" name="Rectangle 687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2" name="Rectangle 688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3" name="Freeform 689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4" name="Freeform 690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5" name="Rectangle 691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6" name="Rectangle 692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7" name="Rectangle 693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8" name="Rectangle 694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9" name="Freeform 695"/>
            <p:cNvSpPr>
              <a:spLocks noEditPoints="1"/>
            </p:cNvSpPr>
            <p:nvPr/>
          </p:nvSpPr>
          <p:spPr bwMode="auto">
            <a:xfrm>
              <a:off x="41646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0" name="Rectangle 696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1" name="Rectangle 697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2" name="Rectangle 698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3" name="Rectangle 699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4" name="Freeform 700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5" name="Freeform 701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6" name="Rectangle 702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7" name="Rectangle 703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8" name="Rectangle 704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9" name="Rectangle 705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0" name="Freeform 706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1" name="Freeform 707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2" name="Rectangle 708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3" name="Rectangle 709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4" name="Rectangle 710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5" name="Rectangle 711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6" name="Freeform 712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7" name="Freeform 713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8" name="Rectangle 714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9" name="Rectangle 715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0" name="Rectangle 716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1" name="Rectangle 717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2" name="Freeform 718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3" name="Freeform 719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4" name="Rectangle 720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5" name="Rectangle 721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6" name="Rectangle 722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7" name="Rectangle 723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8" name="Freeform 724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9" name="Freeform 725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0" name="Rectangle 726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1" name="Rectangle 727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2" name="Rectangle 728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3" name="Rectangle 729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4" name="Freeform 730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5" name="Freeform 731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6" name="Rectangle 732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7" name="Rectangle 733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8" name="Rectangle 734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9" name="Rectangle 735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0" name="Freeform 736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1" name="Freeform 737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2" name="Rectangle 738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3" name="Rectangle 739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4" name="Rectangle 740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5" name="Rectangle 741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6" name="Freeform 742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7" name="Freeform 743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8" name="Rectangle 744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9" name="Rectangle 745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0" name="Rectangle 746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1" name="Rectangle 747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2" name="Freeform 748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3" name="Freeform 749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4" name="Rectangle 750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5" name="Rectangle 751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6" name="Rectangle 752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7" name="Rectangle 753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8" name="Freeform 754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9" name="Freeform 755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0" name="Rectangle 756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1" name="Rectangle 757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2" name="Rectangle 758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3" name="Rectangle 759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4" name="Freeform 760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5" name="Freeform 761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6" name="Rectangle 762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7" name="Rectangle 763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8" name="Rectangle 764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9" name="Rectangle 765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0" name="Freeform 766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1" name="Freeform 767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2" name="Rectangle 768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3" name="Rectangle 769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4" name="Rectangle 770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5" name="Rectangle 771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6" name="Freeform 772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7" name="Freeform 773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8" name="Rectangle 774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9" name="Rectangle 775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0" name="Rectangle 776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1" name="Rectangle 777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2" name="Freeform 778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3" name="Freeform 779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4" name="Rectangle 780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5" name="Rectangle 781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6" name="Rectangle 782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7" name="Rectangle 783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8" name="Freeform 784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9" name="Freeform 785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0" name="Rectangle 786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1" name="Rectangle 787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2" name="Rectangle 788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3" name="Rectangle 789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4" name="Freeform 790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5" name="Freeform 791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6" name="Rectangle 792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7" name="Rectangle 793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8" name="Rectangle 794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9" name="Rectangle 795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0" name="Freeform 796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1" name="Freeform 797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2" name="Rectangle 798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3" name="Rectangle 799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4" name="Rectangle 800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5" name="Rectangle 801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6" name="Freeform 802"/>
            <p:cNvSpPr>
              <a:spLocks noEditPoints="1"/>
            </p:cNvSpPr>
            <p:nvPr/>
          </p:nvSpPr>
          <p:spPr bwMode="auto">
            <a:xfrm>
              <a:off x="118536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7" name="Rectangle 803"/>
            <p:cNvSpPr>
              <a:spLocks noChangeArrowheads="1"/>
            </p:cNvSpPr>
            <p:nvPr/>
          </p:nvSpPr>
          <p:spPr bwMode="auto">
            <a:xfrm>
              <a:off x="119536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5361278" y="2273391"/>
            <a:ext cx="5950459" cy="3967920"/>
            <a:chOff x="171668" y="1231086"/>
            <a:chExt cx="7688642" cy="5126987"/>
          </a:xfrm>
        </p:grpSpPr>
        <p:pic>
          <p:nvPicPr>
            <p:cNvPr id="4496" name="图片 4495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084504" y="5694323"/>
              <a:ext cx="4578750" cy="663750"/>
            </a:xfrm>
            <a:prstGeom prst="rect">
              <a:avLst/>
            </a:prstGeom>
          </p:spPr>
        </p:pic>
        <p:grpSp>
          <p:nvGrpSpPr>
            <p:cNvPr id="3474" name="组合 3473"/>
            <p:cNvGrpSpPr/>
            <p:nvPr/>
          </p:nvGrpSpPr>
          <p:grpSpPr>
            <a:xfrm>
              <a:off x="171668" y="1231086"/>
              <a:ext cx="7423404" cy="4972882"/>
              <a:chOff x="1713499" y="380438"/>
              <a:chExt cx="8917586" cy="5973825"/>
            </a:xfrm>
          </p:grpSpPr>
          <p:sp>
            <p:nvSpPr>
              <p:cNvPr id="3075" name="Rectangle 207"/>
              <p:cNvSpPr>
                <a:spLocks noChangeArrowheads="1"/>
              </p:cNvSpPr>
              <p:nvPr/>
            </p:nvSpPr>
            <p:spPr bwMode="auto">
              <a:xfrm>
                <a:off x="2815482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77" name="Rectangle 209"/>
              <p:cNvSpPr>
                <a:spLocks noChangeArrowheads="1"/>
              </p:cNvSpPr>
              <p:nvPr/>
            </p:nvSpPr>
            <p:spPr bwMode="auto">
              <a:xfrm>
                <a:off x="2815482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80" name="Rectangle 212"/>
              <p:cNvSpPr>
                <a:spLocks noChangeArrowheads="1"/>
              </p:cNvSpPr>
              <p:nvPr/>
            </p:nvSpPr>
            <p:spPr bwMode="auto">
              <a:xfrm>
                <a:off x="3105234" y="426675"/>
                <a:ext cx="266634" cy="252762"/>
              </a:xfrm>
              <a:prstGeom prst="rect">
                <a:avLst/>
              </a:prstGeom>
              <a:solidFill>
                <a:srgbClr val="DE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81" name="Rectangle 213"/>
              <p:cNvSpPr>
                <a:spLocks noChangeArrowheads="1"/>
              </p:cNvSpPr>
              <p:nvPr/>
            </p:nvSpPr>
            <p:spPr bwMode="auto">
              <a:xfrm>
                <a:off x="3105234" y="426675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82" name="Rectangle 214"/>
              <p:cNvSpPr>
                <a:spLocks noChangeArrowheads="1"/>
              </p:cNvSpPr>
              <p:nvPr/>
            </p:nvSpPr>
            <p:spPr bwMode="auto">
              <a:xfrm>
                <a:off x="2815482" y="426675"/>
                <a:ext cx="266634" cy="252762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83" name="Rectangle 215"/>
              <p:cNvSpPr>
                <a:spLocks noChangeArrowheads="1"/>
              </p:cNvSpPr>
              <p:nvPr/>
            </p:nvSpPr>
            <p:spPr bwMode="auto">
              <a:xfrm>
                <a:off x="2815482" y="426675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84" name="Rectangle 216"/>
              <p:cNvSpPr>
                <a:spLocks noChangeArrowheads="1"/>
              </p:cNvSpPr>
              <p:nvPr/>
            </p:nvSpPr>
            <p:spPr bwMode="auto">
              <a:xfrm>
                <a:off x="2815482" y="702556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85" name="Rectangle 217"/>
              <p:cNvSpPr>
                <a:spLocks noChangeArrowheads="1"/>
              </p:cNvSpPr>
              <p:nvPr/>
            </p:nvSpPr>
            <p:spPr bwMode="auto">
              <a:xfrm>
                <a:off x="2815482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92" name="Rectangle 224"/>
              <p:cNvSpPr>
                <a:spLocks noChangeArrowheads="1"/>
              </p:cNvSpPr>
              <p:nvPr/>
            </p:nvSpPr>
            <p:spPr bwMode="auto">
              <a:xfrm>
                <a:off x="3105234" y="2647594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93" name="Rectangle 225"/>
              <p:cNvSpPr>
                <a:spLocks noChangeArrowheads="1"/>
              </p:cNvSpPr>
              <p:nvPr/>
            </p:nvSpPr>
            <p:spPr bwMode="auto">
              <a:xfrm>
                <a:off x="3105234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99" name="Rectangle 231"/>
              <p:cNvSpPr>
                <a:spLocks noChangeArrowheads="1"/>
              </p:cNvSpPr>
              <p:nvPr/>
            </p:nvSpPr>
            <p:spPr bwMode="auto">
              <a:xfrm>
                <a:off x="4254996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02" name="Rectangle 234"/>
              <p:cNvSpPr>
                <a:spLocks noChangeArrowheads="1"/>
              </p:cNvSpPr>
              <p:nvPr/>
            </p:nvSpPr>
            <p:spPr bwMode="auto">
              <a:xfrm>
                <a:off x="3390363" y="2647594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03" name="Rectangle 235"/>
              <p:cNvSpPr>
                <a:spLocks noChangeArrowheads="1"/>
              </p:cNvSpPr>
              <p:nvPr/>
            </p:nvSpPr>
            <p:spPr bwMode="auto">
              <a:xfrm>
                <a:off x="3390363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05" name="Rectangle 237"/>
              <p:cNvSpPr>
                <a:spLocks noChangeArrowheads="1"/>
              </p:cNvSpPr>
              <p:nvPr/>
            </p:nvSpPr>
            <p:spPr bwMode="auto">
              <a:xfrm>
                <a:off x="3680115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07" name="Rectangle 239"/>
              <p:cNvSpPr>
                <a:spLocks noChangeArrowheads="1"/>
              </p:cNvSpPr>
              <p:nvPr/>
            </p:nvSpPr>
            <p:spPr bwMode="auto">
              <a:xfrm>
                <a:off x="3969867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09" name="Rectangle 241"/>
              <p:cNvSpPr>
                <a:spLocks noChangeArrowheads="1"/>
              </p:cNvSpPr>
              <p:nvPr/>
            </p:nvSpPr>
            <p:spPr bwMode="auto">
              <a:xfrm>
                <a:off x="6563766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13" name="Rectangle 245"/>
              <p:cNvSpPr>
                <a:spLocks noChangeArrowheads="1"/>
              </p:cNvSpPr>
              <p:nvPr/>
            </p:nvSpPr>
            <p:spPr bwMode="auto">
              <a:xfrm>
                <a:off x="7138646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15" name="Rectangle 247"/>
              <p:cNvSpPr>
                <a:spLocks noChangeArrowheads="1"/>
              </p:cNvSpPr>
              <p:nvPr/>
            </p:nvSpPr>
            <p:spPr bwMode="auto">
              <a:xfrm>
                <a:off x="6853518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23" name="Rectangle 255"/>
              <p:cNvSpPr>
                <a:spLocks noChangeArrowheads="1"/>
              </p:cNvSpPr>
              <p:nvPr/>
            </p:nvSpPr>
            <p:spPr bwMode="auto">
              <a:xfrm>
                <a:off x="3105234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29" name="Rectangle 261"/>
              <p:cNvSpPr>
                <a:spLocks noChangeArrowheads="1"/>
              </p:cNvSpPr>
              <p:nvPr/>
            </p:nvSpPr>
            <p:spPr bwMode="auto">
              <a:xfrm>
                <a:off x="3969867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31" name="Rectangle 263"/>
              <p:cNvSpPr>
                <a:spLocks noChangeArrowheads="1"/>
              </p:cNvSpPr>
              <p:nvPr/>
            </p:nvSpPr>
            <p:spPr bwMode="auto">
              <a:xfrm>
                <a:off x="3969867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33" name="Rectangle 265"/>
              <p:cNvSpPr>
                <a:spLocks noChangeArrowheads="1"/>
              </p:cNvSpPr>
              <p:nvPr/>
            </p:nvSpPr>
            <p:spPr bwMode="auto">
              <a:xfrm>
                <a:off x="3969867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35" name="Rectangle 267"/>
              <p:cNvSpPr>
                <a:spLocks noChangeArrowheads="1"/>
              </p:cNvSpPr>
              <p:nvPr/>
            </p:nvSpPr>
            <p:spPr bwMode="auto">
              <a:xfrm>
                <a:off x="3969867" y="97843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39" name="Rectangle 271"/>
              <p:cNvSpPr>
                <a:spLocks noChangeArrowheads="1"/>
              </p:cNvSpPr>
              <p:nvPr/>
            </p:nvSpPr>
            <p:spPr bwMode="auto">
              <a:xfrm>
                <a:off x="3969867" y="1258942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43" name="Rectangle 275"/>
              <p:cNvSpPr>
                <a:spLocks noChangeArrowheads="1"/>
              </p:cNvSpPr>
              <p:nvPr/>
            </p:nvSpPr>
            <p:spPr bwMode="auto">
              <a:xfrm>
                <a:off x="4544748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45" name="Rectangle 277"/>
              <p:cNvSpPr>
                <a:spLocks noChangeArrowheads="1"/>
              </p:cNvSpPr>
              <p:nvPr/>
            </p:nvSpPr>
            <p:spPr bwMode="auto">
              <a:xfrm>
                <a:off x="4254996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47" name="Rectangle 279"/>
              <p:cNvSpPr>
                <a:spLocks noChangeArrowheads="1"/>
              </p:cNvSpPr>
              <p:nvPr/>
            </p:nvSpPr>
            <p:spPr bwMode="auto">
              <a:xfrm>
                <a:off x="4254996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48" name="Rectangle 280"/>
              <p:cNvSpPr>
                <a:spLocks noChangeArrowheads="1"/>
              </p:cNvSpPr>
              <p:nvPr/>
            </p:nvSpPr>
            <p:spPr bwMode="auto">
              <a:xfrm>
                <a:off x="3105234" y="702556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49" name="Rectangle 281"/>
              <p:cNvSpPr>
                <a:spLocks noChangeArrowheads="1"/>
              </p:cNvSpPr>
              <p:nvPr/>
            </p:nvSpPr>
            <p:spPr bwMode="auto">
              <a:xfrm>
                <a:off x="3105234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51" name="Rectangle 283"/>
              <p:cNvSpPr>
                <a:spLocks noChangeArrowheads="1"/>
              </p:cNvSpPr>
              <p:nvPr/>
            </p:nvSpPr>
            <p:spPr bwMode="auto">
              <a:xfrm>
                <a:off x="4254996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53" name="Rectangle 285"/>
              <p:cNvSpPr>
                <a:spLocks noChangeArrowheads="1"/>
              </p:cNvSpPr>
              <p:nvPr/>
            </p:nvSpPr>
            <p:spPr bwMode="auto">
              <a:xfrm>
                <a:off x="4254996" y="1258942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61" name="Rectangle 293"/>
              <p:cNvSpPr>
                <a:spLocks noChangeArrowheads="1"/>
              </p:cNvSpPr>
              <p:nvPr/>
            </p:nvSpPr>
            <p:spPr bwMode="auto">
              <a:xfrm>
                <a:off x="4254996" y="97843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63" name="Rectangle 295"/>
              <p:cNvSpPr>
                <a:spLocks noChangeArrowheads="1"/>
              </p:cNvSpPr>
              <p:nvPr/>
            </p:nvSpPr>
            <p:spPr bwMode="auto">
              <a:xfrm>
                <a:off x="3680115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64" name="Rectangle 296"/>
              <p:cNvSpPr>
                <a:spLocks noChangeArrowheads="1"/>
              </p:cNvSpPr>
              <p:nvPr/>
            </p:nvSpPr>
            <p:spPr bwMode="auto">
              <a:xfrm>
                <a:off x="3390363" y="702556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65" name="Rectangle 297"/>
              <p:cNvSpPr>
                <a:spLocks noChangeArrowheads="1"/>
              </p:cNvSpPr>
              <p:nvPr/>
            </p:nvSpPr>
            <p:spPr bwMode="auto">
              <a:xfrm>
                <a:off x="3390363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79" name="Rectangle 311"/>
              <p:cNvSpPr>
                <a:spLocks noChangeArrowheads="1"/>
              </p:cNvSpPr>
              <p:nvPr/>
            </p:nvSpPr>
            <p:spPr bwMode="auto">
              <a:xfrm>
                <a:off x="3105234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83" name="Rectangle 315"/>
              <p:cNvSpPr>
                <a:spLocks noChangeArrowheads="1"/>
              </p:cNvSpPr>
              <p:nvPr/>
            </p:nvSpPr>
            <p:spPr bwMode="auto">
              <a:xfrm>
                <a:off x="4544748" y="97843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84" name="Rectangle 316"/>
              <p:cNvSpPr>
                <a:spLocks noChangeArrowheads="1"/>
              </p:cNvSpPr>
              <p:nvPr/>
            </p:nvSpPr>
            <p:spPr bwMode="auto">
              <a:xfrm>
                <a:off x="3390363" y="426675"/>
                <a:ext cx="266634" cy="252762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85" name="Rectangle 317"/>
              <p:cNvSpPr>
                <a:spLocks noChangeArrowheads="1"/>
              </p:cNvSpPr>
              <p:nvPr/>
            </p:nvSpPr>
            <p:spPr bwMode="auto">
              <a:xfrm>
                <a:off x="3390363" y="426675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91" name="Rectangle 323"/>
              <p:cNvSpPr>
                <a:spLocks noChangeArrowheads="1"/>
              </p:cNvSpPr>
              <p:nvPr/>
            </p:nvSpPr>
            <p:spPr bwMode="auto">
              <a:xfrm>
                <a:off x="3680115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95" name="Rectangle 327"/>
              <p:cNvSpPr>
                <a:spLocks noChangeArrowheads="1"/>
              </p:cNvSpPr>
              <p:nvPr/>
            </p:nvSpPr>
            <p:spPr bwMode="auto">
              <a:xfrm>
                <a:off x="3680115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03" name="Rectangle 335"/>
              <p:cNvSpPr>
                <a:spLocks noChangeArrowheads="1"/>
              </p:cNvSpPr>
              <p:nvPr/>
            </p:nvSpPr>
            <p:spPr bwMode="auto">
              <a:xfrm>
                <a:off x="3390363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05" name="Rectangle 337"/>
              <p:cNvSpPr>
                <a:spLocks noChangeArrowheads="1"/>
              </p:cNvSpPr>
              <p:nvPr/>
            </p:nvSpPr>
            <p:spPr bwMode="auto">
              <a:xfrm>
                <a:off x="3390363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0" name="Rectangle 342"/>
              <p:cNvSpPr>
                <a:spLocks noChangeArrowheads="1"/>
              </p:cNvSpPr>
              <p:nvPr/>
            </p:nvSpPr>
            <p:spPr bwMode="auto">
              <a:xfrm>
                <a:off x="4544748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1" name="Rectangle 343"/>
              <p:cNvSpPr>
                <a:spLocks noChangeArrowheads="1"/>
              </p:cNvSpPr>
              <p:nvPr/>
            </p:nvSpPr>
            <p:spPr bwMode="auto">
              <a:xfrm>
                <a:off x="4544748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3" name="Rectangle 345"/>
              <p:cNvSpPr>
                <a:spLocks noChangeArrowheads="1"/>
              </p:cNvSpPr>
              <p:nvPr/>
            </p:nvSpPr>
            <p:spPr bwMode="auto">
              <a:xfrm>
                <a:off x="5409381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5" name="Rectangle 347"/>
              <p:cNvSpPr>
                <a:spLocks noChangeArrowheads="1"/>
              </p:cNvSpPr>
              <p:nvPr/>
            </p:nvSpPr>
            <p:spPr bwMode="auto">
              <a:xfrm>
                <a:off x="5699133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6" name="Rectangle 348"/>
              <p:cNvSpPr>
                <a:spLocks noChangeArrowheads="1"/>
              </p:cNvSpPr>
              <p:nvPr/>
            </p:nvSpPr>
            <p:spPr bwMode="auto">
              <a:xfrm>
                <a:off x="5409381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7" name="Rectangle 349"/>
              <p:cNvSpPr>
                <a:spLocks noChangeArrowheads="1"/>
              </p:cNvSpPr>
              <p:nvPr/>
            </p:nvSpPr>
            <p:spPr bwMode="auto">
              <a:xfrm>
                <a:off x="5409381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8" name="Rectangle 350"/>
              <p:cNvSpPr>
                <a:spLocks noChangeArrowheads="1"/>
              </p:cNvSpPr>
              <p:nvPr/>
            </p:nvSpPr>
            <p:spPr bwMode="auto">
              <a:xfrm>
                <a:off x="5409381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9" name="Rectangle 351"/>
              <p:cNvSpPr>
                <a:spLocks noChangeArrowheads="1"/>
              </p:cNvSpPr>
              <p:nvPr/>
            </p:nvSpPr>
            <p:spPr bwMode="auto">
              <a:xfrm>
                <a:off x="5409381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20" name="Rectangle 352"/>
              <p:cNvSpPr>
                <a:spLocks noChangeArrowheads="1"/>
              </p:cNvSpPr>
              <p:nvPr/>
            </p:nvSpPr>
            <p:spPr bwMode="auto">
              <a:xfrm>
                <a:off x="5988885" y="4025458"/>
                <a:ext cx="266634" cy="257386"/>
              </a:xfrm>
              <a:prstGeom prst="rect">
                <a:avLst/>
              </a:prstGeom>
              <a:solidFill>
                <a:srgbClr val="DE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21" name="Rectangle 353"/>
              <p:cNvSpPr>
                <a:spLocks noChangeArrowheads="1"/>
              </p:cNvSpPr>
              <p:nvPr/>
            </p:nvSpPr>
            <p:spPr bwMode="auto">
              <a:xfrm>
                <a:off x="5988885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26" name="Rectangle 358"/>
              <p:cNvSpPr>
                <a:spLocks noChangeArrowheads="1"/>
              </p:cNvSpPr>
              <p:nvPr/>
            </p:nvSpPr>
            <p:spPr bwMode="auto">
              <a:xfrm>
                <a:off x="5988885" y="3749577"/>
                <a:ext cx="266634" cy="257386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27" name="Rectangle 359"/>
              <p:cNvSpPr>
                <a:spLocks noChangeArrowheads="1"/>
              </p:cNvSpPr>
              <p:nvPr/>
            </p:nvSpPr>
            <p:spPr bwMode="auto">
              <a:xfrm>
                <a:off x="5988885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30" name="Rectangle 362"/>
              <p:cNvSpPr>
                <a:spLocks noChangeArrowheads="1"/>
              </p:cNvSpPr>
              <p:nvPr/>
            </p:nvSpPr>
            <p:spPr bwMode="auto">
              <a:xfrm>
                <a:off x="5699133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31" name="Rectangle 363"/>
              <p:cNvSpPr>
                <a:spLocks noChangeArrowheads="1"/>
              </p:cNvSpPr>
              <p:nvPr/>
            </p:nvSpPr>
            <p:spPr bwMode="auto">
              <a:xfrm>
                <a:off x="5699133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32" name="Rectangle 364"/>
              <p:cNvSpPr>
                <a:spLocks noChangeArrowheads="1"/>
              </p:cNvSpPr>
              <p:nvPr/>
            </p:nvSpPr>
            <p:spPr bwMode="auto">
              <a:xfrm>
                <a:off x="5699133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33" name="Rectangle 365"/>
              <p:cNvSpPr>
                <a:spLocks noChangeArrowheads="1"/>
              </p:cNvSpPr>
              <p:nvPr/>
            </p:nvSpPr>
            <p:spPr bwMode="auto">
              <a:xfrm>
                <a:off x="5699133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38" name="Rectangle 370"/>
              <p:cNvSpPr>
                <a:spLocks noChangeArrowheads="1"/>
              </p:cNvSpPr>
              <p:nvPr/>
            </p:nvSpPr>
            <p:spPr bwMode="auto">
              <a:xfrm>
                <a:off x="4834500" y="3473696"/>
                <a:ext cx="266634" cy="252762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39" name="Rectangle 371"/>
              <p:cNvSpPr>
                <a:spLocks noChangeArrowheads="1"/>
              </p:cNvSpPr>
              <p:nvPr/>
            </p:nvSpPr>
            <p:spPr bwMode="auto">
              <a:xfrm>
                <a:off x="4834500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41" name="Rectangle 373"/>
              <p:cNvSpPr>
                <a:spLocks noChangeArrowheads="1"/>
              </p:cNvSpPr>
              <p:nvPr/>
            </p:nvSpPr>
            <p:spPr bwMode="auto">
              <a:xfrm>
                <a:off x="4834500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44" name="Rectangle 376"/>
              <p:cNvSpPr>
                <a:spLocks noChangeArrowheads="1"/>
              </p:cNvSpPr>
              <p:nvPr/>
            </p:nvSpPr>
            <p:spPr bwMode="auto">
              <a:xfrm>
                <a:off x="4834500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45" name="Rectangle 377"/>
              <p:cNvSpPr>
                <a:spLocks noChangeArrowheads="1"/>
              </p:cNvSpPr>
              <p:nvPr/>
            </p:nvSpPr>
            <p:spPr bwMode="auto">
              <a:xfrm>
                <a:off x="4834500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46" name="Rectangle 378"/>
              <p:cNvSpPr>
                <a:spLocks noChangeArrowheads="1"/>
              </p:cNvSpPr>
              <p:nvPr/>
            </p:nvSpPr>
            <p:spPr bwMode="auto">
              <a:xfrm>
                <a:off x="4834500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47" name="Rectangle 379"/>
              <p:cNvSpPr>
                <a:spLocks noChangeArrowheads="1"/>
              </p:cNvSpPr>
              <p:nvPr/>
            </p:nvSpPr>
            <p:spPr bwMode="auto">
              <a:xfrm>
                <a:off x="4834500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48" name="Rectangle 380"/>
              <p:cNvSpPr>
                <a:spLocks noChangeArrowheads="1"/>
              </p:cNvSpPr>
              <p:nvPr/>
            </p:nvSpPr>
            <p:spPr bwMode="auto">
              <a:xfrm>
                <a:off x="4544748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49" name="Rectangle 381"/>
              <p:cNvSpPr>
                <a:spLocks noChangeArrowheads="1"/>
              </p:cNvSpPr>
              <p:nvPr/>
            </p:nvSpPr>
            <p:spPr bwMode="auto">
              <a:xfrm>
                <a:off x="4544748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50" name="Rectangle 382"/>
              <p:cNvSpPr>
                <a:spLocks noChangeArrowheads="1"/>
              </p:cNvSpPr>
              <p:nvPr/>
            </p:nvSpPr>
            <p:spPr bwMode="auto">
              <a:xfrm>
                <a:off x="5119628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51" name="Rectangle 383"/>
              <p:cNvSpPr>
                <a:spLocks noChangeArrowheads="1"/>
              </p:cNvSpPr>
              <p:nvPr/>
            </p:nvSpPr>
            <p:spPr bwMode="auto">
              <a:xfrm>
                <a:off x="5119628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52" name="Rectangle 384"/>
              <p:cNvSpPr>
                <a:spLocks noChangeArrowheads="1"/>
              </p:cNvSpPr>
              <p:nvPr/>
            </p:nvSpPr>
            <p:spPr bwMode="auto">
              <a:xfrm>
                <a:off x="5119628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53" name="Rectangle 385"/>
              <p:cNvSpPr>
                <a:spLocks noChangeArrowheads="1"/>
              </p:cNvSpPr>
              <p:nvPr/>
            </p:nvSpPr>
            <p:spPr bwMode="auto">
              <a:xfrm>
                <a:off x="5119628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55" name="Rectangle 387"/>
              <p:cNvSpPr>
                <a:spLocks noChangeArrowheads="1"/>
              </p:cNvSpPr>
              <p:nvPr/>
            </p:nvSpPr>
            <p:spPr bwMode="auto">
              <a:xfrm>
                <a:off x="5119628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61" name="Rectangle 393"/>
              <p:cNvSpPr>
                <a:spLocks noChangeArrowheads="1"/>
              </p:cNvSpPr>
              <p:nvPr/>
            </p:nvSpPr>
            <p:spPr bwMode="auto">
              <a:xfrm>
                <a:off x="7138646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72" name="Rectangle 404"/>
              <p:cNvSpPr>
                <a:spLocks noChangeArrowheads="1"/>
              </p:cNvSpPr>
              <p:nvPr/>
            </p:nvSpPr>
            <p:spPr bwMode="auto">
              <a:xfrm>
                <a:off x="6853518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73" name="Rectangle 405"/>
              <p:cNvSpPr>
                <a:spLocks noChangeArrowheads="1"/>
              </p:cNvSpPr>
              <p:nvPr/>
            </p:nvSpPr>
            <p:spPr bwMode="auto">
              <a:xfrm>
                <a:off x="6853518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75" name="Rectangle 408"/>
              <p:cNvSpPr>
                <a:spLocks noChangeArrowheads="1"/>
              </p:cNvSpPr>
              <p:nvPr/>
            </p:nvSpPr>
            <p:spPr bwMode="auto">
              <a:xfrm>
                <a:off x="6853518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78" name="Rectangle 411"/>
              <p:cNvSpPr>
                <a:spLocks noChangeArrowheads="1"/>
              </p:cNvSpPr>
              <p:nvPr/>
            </p:nvSpPr>
            <p:spPr bwMode="auto">
              <a:xfrm>
                <a:off x="6853518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79" name="Rectangle 412"/>
              <p:cNvSpPr>
                <a:spLocks noChangeArrowheads="1"/>
              </p:cNvSpPr>
              <p:nvPr/>
            </p:nvSpPr>
            <p:spPr bwMode="auto">
              <a:xfrm>
                <a:off x="6853518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0" name="Rectangle 413"/>
              <p:cNvSpPr>
                <a:spLocks noChangeArrowheads="1"/>
              </p:cNvSpPr>
              <p:nvPr/>
            </p:nvSpPr>
            <p:spPr bwMode="auto">
              <a:xfrm>
                <a:off x="2302251" y="3749577"/>
                <a:ext cx="20498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1" name="Rectangle 414"/>
              <p:cNvSpPr>
                <a:spLocks noChangeArrowheads="1"/>
              </p:cNvSpPr>
              <p:nvPr/>
            </p:nvSpPr>
            <p:spPr bwMode="auto">
              <a:xfrm>
                <a:off x="2302251" y="3749577"/>
                <a:ext cx="20498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3" name="Rectangle 416"/>
              <p:cNvSpPr>
                <a:spLocks noChangeArrowheads="1"/>
              </p:cNvSpPr>
              <p:nvPr/>
            </p:nvSpPr>
            <p:spPr bwMode="auto">
              <a:xfrm>
                <a:off x="2302251" y="3473696"/>
                <a:ext cx="20498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5" name="Rectangle 418"/>
              <p:cNvSpPr>
                <a:spLocks noChangeArrowheads="1"/>
              </p:cNvSpPr>
              <p:nvPr/>
            </p:nvSpPr>
            <p:spPr bwMode="auto">
              <a:xfrm>
                <a:off x="2302251" y="3193191"/>
                <a:ext cx="20498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6" name="Rectangle 419"/>
              <p:cNvSpPr>
                <a:spLocks noChangeArrowheads="1"/>
              </p:cNvSpPr>
              <p:nvPr/>
            </p:nvSpPr>
            <p:spPr bwMode="auto">
              <a:xfrm>
                <a:off x="2302251" y="4025458"/>
                <a:ext cx="20498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7" name="Rectangle 420"/>
              <p:cNvSpPr>
                <a:spLocks noChangeArrowheads="1"/>
              </p:cNvSpPr>
              <p:nvPr/>
            </p:nvSpPr>
            <p:spPr bwMode="auto">
              <a:xfrm>
                <a:off x="2302251" y="4025458"/>
                <a:ext cx="20498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8" name="Rectangle 421"/>
              <p:cNvSpPr>
                <a:spLocks noChangeArrowheads="1"/>
              </p:cNvSpPr>
              <p:nvPr/>
            </p:nvSpPr>
            <p:spPr bwMode="auto">
              <a:xfrm>
                <a:off x="2302251" y="2917310"/>
                <a:ext cx="204984" cy="257386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9" name="Rectangle 422"/>
              <p:cNvSpPr>
                <a:spLocks noChangeArrowheads="1"/>
              </p:cNvSpPr>
              <p:nvPr/>
            </p:nvSpPr>
            <p:spPr bwMode="auto">
              <a:xfrm>
                <a:off x="2302251" y="2917310"/>
                <a:ext cx="20498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0" name="Rectangle 423"/>
              <p:cNvSpPr>
                <a:spLocks noChangeArrowheads="1"/>
              </p:cNvSpPr>
              <p:nvPr/>
            </p:nvSpPr>
            <p:spPr bwMode="auto">
              <a:xfrm>
                <a:off x="6563765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1" name="Rectangle 424"/>
              <p:cNvSpPr>
                <a:spLocks noChangeArrowheads="1"/>
              </p:cNvSpPr>
              <p:nvPr/>
            </p:nvSpPr>
            <p:spPr bwMode="auto">
              <a:xfrm>
                <a:off x="6563765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2" name="Rectangle 425"/>
              <p:cNvSpPr>
                <a:spLocks noChangeArrowheads="1"/>
              </p:cNvSpPr>
              <p:nvPr/>
            </p:nvSpPr>
            <p:spPr bwMode="auto">
              <a:xfrm>
                <a:off x="6274013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3" name="Rectangle 426"/>
              <p:cNvSpPr>
                <a:spLocks noChangeArrowheads="1"/>
              </p:cNvSpPr>
              <p:nvPr/>
            </p:nvSpPr>
            <p:spPr bwMode="auto">
              <a:xfrm>
                <a:off x="6274013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4" name="Rectangle 427"/>
              <p:cNvSpPr>
                <a:spLocks noChangeArrowheads="1"/>
              </p:cNvSpPr>
              <p:nvPr/>
            </p:nvSpPr>
            <p:spPr bwMode="auto">
              <a:xfrm>
                <a:off x="6274013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5" name="Rectangle 428"/>
              <p:cNvSpPr>
                <a:spLocks noChangeArrowheads="1"/>
              </p:cNvSpPr>
              <p:nvPr/>
            </p:nvSpPr>
            <p:spPr bwMode="auto">
              <a:xfrm>
                <a:off x="6274013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7" name="Rectangle 430"/>
              <p:cNvSpPr>
                <a:spLocks noChangeArrowheads="1"/>
              </p:cNvSpPr>
              <p:nvPr/>
            </p:nvSpPr>
            <p:spPr bwMode="auto">
              <a:xfrm>
                <a:off x="6274013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9" name="Rectangle 432"/>
              <p:cNvSpPr>
                <a:spLocks noChangeArrowheads="1"/>
              </p:cNvSpPr>
              <p:nvPr/>
            </p:nvSpPr>
            <p:spPr bwMode="auto">
              <a:xfrm>
                <a:off x="6274013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03" name="Rectangle 436"/>
              <p:cNvSpPr>
                <a:spLocks noChangeArrowheads="1"/>
              </p:cNvSpPr>
              <p:nvPr/>
            </p:nvSpPr>
            <p:spPr bwMode="auto">
              <a:xfrm>
                <a:off x="6563765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05" name="Rectangle 438"/>
              <p:cNvSpPr>
                <a:spLocks noChangeArrowheads="1"/>
              </p:cNvSpPr>
              <p:nvPr/>
            </p:nvSpPr>
            <p:spPr bwMode="auto">
              <a:xfrm>
                <a:off x="6563765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07" name="Rectangle 440"/>
              <p:cNvSpPr>
                <a:spLocks noChangeArrowheads="1"/>
              </p:cNvSpPr>
              <p:nvPr/>
            </p:nvSpPr>
            <p:spPr bwMode="auto">
              <a:xfrm>
                <a:off x="6563765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08" name="Rectangle 441"/>
              <p:cNvSpPr>
                <a:spLocks noChangeArrowheads="1"/>
              </p:cNvSpPr>
              <p:nvPr/>
            </p:nvSpPr>
            <p:spPr bwMode="auto">
              <a:xfrm>
                <a:off x="6563765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09" name="Rectangle 442"/>
              <p:cNvSpPr>
                <a:spLocks noChangeArrowheads="1"/>
              </p:cNvSpPr>
              <p:nvPr/>
            </p:nvSpPr>
            <p:spPr bwMode="auto">
              <a:xfrm>
                <a:off x="6563765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11" name="Rectangle 444"/>
              <p:cNvSpPr>
                <a:spLocks noChangeArrowheads="1"/>
              </p:cNvSpPr>
              <p:nvPr/>
            </p:nvSpPr>
            <p:spPr bwMode="auto">
              <a:xfrm>
                <a:off x="2525730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12" name="Rectangle 445"/>
              <p:cNvSpPr>
                <a:spLocks noChangeArrowheads="1"/>
              </p:cNvSpPr>
              <p:nvPr/>
            </p:nvSpPr>
            <p:spPr bwMode="auto">
              <a:xfrm>
                <a:off x="2525730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13" name="Rectangle 446"/>
              <p:cNvSpPr>
                <a:spLocks noChangeArrowheads="1"/>
              </p:cNvSpPr>
              <p:nvPr/>
            </p:nvSpPr>
            <p:spPr bwMode="auto">
              <a:xfrm>
                <a:off x="2525730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14" name="Rectangle 447"/>
              <p:cNvSpPr>
                <a:spLocks noChangeArrowheads="1"/>
              </p:cNvSpPr>
              <p:nvPr/>
            </p:nvSpPr>
            <p:spPr bwMode="auto">
              <a:xfrm>
                <a:off x="2525730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15" name="Rectangle 448"/>
              <p:cNvSpPr>
                <a:spLocks noChangeArrowheads="1"/>
              </p:cNvSpPr>
              <p:nvPr/>
            </p:nvSpPr>
            <p:spPr bwMode="auto">
              <a:xfrm>
                <a:off x="2525730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17" name="Rectangle 450"/>
              <p:cNvSpPr>
                <a:spLocks noChangeArrowheads="1"/>
              </p:cNvSpPr>
              <p:nvPr/>
            </p:nvSpPr>
            <p:spPr bwMode="auto">
              <a:xfrm>
                <a:off x="2525730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19" name="Rectangle 452"/>
              <p:cNvSpPr>
                <a:spLocks noChangeArrowheads="1"/>
              </p:cNvSpPr>
              <p:nvPr/>
            </p:nvSpPr>
            <p:spPr bwMode="auto">
              <a:xfrm>
                <a:off x="2525730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20" name="Rectangle 453"/>
              <p:cNvSpPr>
                <a:spLocks noChangeArrowheads="1"/>
              </p:cNvSpPr>
              <p:nvPr/>
            </p:nvSpPr>
            <p:spPr bwMode="auto">
              <a:xfrm>
                <a:off x="3105234" y="2917310"/>
                <a:ext cx="266634" cy="257386"/>
              </a:xfrm>
              <a:prstGeom prst="rect">
                <a:avLst/>
              </a:prstGeom>
              <a:solidFill>
                <a:srgbClr val="DE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21" name="Rectangle 454"/>
              <p:cNvSpPr>
                <a:spLocks noChangeArrowheads="1"/>
              </p:cNvSpPr>
              <p:nvPr/>
            </p:nvSpPr>
            <p:spPr bwMode="auto">
              <a:xfrm>
                <a:off x="3105234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23" name="Rectangle 456"/>
              <p:cNvSpPr>
                <a:spLocks noChangeArrowheads="1"/>
              </p:cNvSpPr>
              <p:nvPr/>
            </p:nvSpPr>
            <p:spPr bwMode="auto">
              <a:xfrm>
                <a:off x="2815482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25" name="Rectangle 458"/>
              <p:cNvSpPr>
                <a:spLocks noChangeArrowheads="1"/>
              </p:cNvSpPr>
              <p:nvPr/>
            </p:nvSpPr>
            <p:spPr bwMode="auto">
              <a:xfrm>
                <a:off x="2815482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27" name="Rectangle 460"/>
              <p:cNvSpPr>
                <a:spLocks noChangeArrowheads="1"/>
              </p:cNvSpPr>
              <p:nvPr/>
            </p:nvSpPr>
            <p:spPr bwMode="auto">
              <a:xfrm>
                <a:off x="2815482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28" name="Rectangle 461"/>
              <p:cNvSpPr>
                <a:spLocks noChangeArrowheads="1"/>
              </p:cNvSpPr>
              <p:nvPr/>
            </p:nvSpPr>
            <p:spPr bwMode="auto">
              <a:xfrm>
                <a:off x="2815482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29" name="Rectangle 462"/>
              <p:cNvSpPr>
                <a:spLocks noChangeArrowheads="1"/>
              </p:cNvSpPr>
              <p:nvPr/>
            </p:nvSpPr>
            <p:spPr bwMode="auto">
              <a:xfrm>
                <a:off x="2815482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30" name="Rectangle 463"/>
              <p:cNvSpPr>
                <a:spLocks noChangeArrowheads="1"/>
              </p:cNvSpPr>
              <p:nvPr/>
            </p:nvSpPr>
            <p:spPr bwMode="auto">
              <a:xfrm>
                <a:off x="2815482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31" name="Rectangle 464"/>
              <p:cNvSpPr>
                <a:spLocks noChangeArrowheads="1"/>
              </p:cNvSpPr>
              <p:nvPr/>
            </p:nvSpPr>
            <p:spPr bwMode="auto">
              <a:xfrm>
                <a:off x="2815482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32" name="Rectangle 465"/>
              <p:cNvSpPr>
                <a:spLocks noChangeArrowheads="1"/>
              </p:cNvSpPr>
              <p:nvPr/>
            </p:nvSpPr>
            <p:spPr bwMode="auto">
              <a:xfrm>
                <a:off x="3969867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33" name="Rectangle 466"/>
              <p:cNvSpPr>
                <a:spLocks noChangeArrowheads="1"/>
              </p:cNvSpPr>
              <p:nvPr/>
            </p:nvSpPr>
            <p:spPr bwMode="auto">
              <a:xfrm>
                <a:off x="3969867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35" name="Rectangle 468"/>
              <p:cNvSpPr>
                <a:spLocks noChangeArrowheads="1"/>
              </p:cNvSpPr>
              <p:nvPr/>
            </p:nvSpPr>
            <p:spPr bwMode="auto">
              <a:xfrm>
                <a:off x="3969867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37" name="Rectangle 470"/>
              <p:cNvSpPr>
                <a:spLocks noChangeArrowheads="1"/>
              </p:cNvSpPr>
              <p:nvPr/>
            </p:nvSpPr>
            <p:spPr bwMode="auto">
              <a:xfrm>
                <a:off x="3969867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39" name="Rectangle 472"/>
              <p:cNvSpPr>
                <a:spLocks noChangeArrowheads="1"/>
              </p:cNvSpPr>
              <p:nvPr/>
            </p:nvSpPr>
            <p:spPr bwMode="auto">
              <a:xfrm>
                <a:off x="3969867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40" name="Rectangle 473"/>
              <p:cNvSpPr>
                <a:spLocks noChangeArrowheads="1"/>
              </p:cNvSpPr>
              <p:nvPr/>
            </p:nvSpPr>
            <p:spPr bwMode="auto">
              <a:xfrm>
                <a:off x="3969867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41" name="Rectangle 474"/>
              <p:cNvSpPr>
                <a:spLocks noChangeArrowheads="1"/>
              </p:cNvSpPr>
              <p:nvPr/>
            </p:nvSpPr>
            <p:spPr bwMode="auto">
              <a:xfrm>
                <a:off x="3969867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45" name="Rectangle 478"/>
              <p:cNvSpPr>
                <a:spLocks noChangeArrowheads="1"/>
              </p:cNvSpPr>
              <p:nvPr/>
            </p:nvSpPr>
            <p:spPr bwMode="auto">
              <a:xfrm>
                <a:off x="4544748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47" name="Rectangle 480"/>
              <p:cNvSpPr>
                <a:spLocks noChangeArrowheads="1"/>
              </p:cNvSpPr>
              <p:nvPr/>
            </p:nvSpPr>
            <p:spPr bwMode="auto">
              <a:xfrm>
                <a:off x="4254996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49" name="Rectangle 482"/>
              <p:cNvSpPr>
                <a:spLocks noChangeArrowheads="1"/>
              </p:cNvSpPr>
              <p:nvPr/>
            </p:nvSpPr>
            <p:spPr bwMode="auto">
              <a:xfrm>
                <a:off x="3105234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0" name="Rectangle 483"/>
              <p:cNvSpPr>
                <a:spLocks noChangeArrowheads="1"/>
              </p:cNvSpPr>
              <p:nvPr/>
            </p:nvSpPr>
            <p:spPr bwMode="auto">
              <a:xfrm>
                <a:off x="4254996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1" name="Rectangle 484"/>
              <p:cNvSpPr>
                <a:spLocks noChangeArrowheads="1"/>
              </p:cNvSpPr>
              <p:nvPr/>
            </p:nvSpPr>
            <p:spPr bwMode="auto">
              <a:xfrm>
                <a:off x="4254996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3" name="Rectangle 486"/>
              <p:cNvSpPr>
                <a:spLocks noChangeArrowheads="1"/>
              </p:cNvSpPr>
              <p:nvPr/>
            </p:nvSpPr>
            <p:spPr bwMode="auto">
              <a:xfrm>
                <a:off x="4254996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4" name="Rectangle 487"/>
              <p:cNvSpPr>
                <a:spLocks noChangeArrowheads="1"/>
              </p:cNvSpPr>
              <p:nvPr/>
            </p:nvSpPr>
            <p:spPr bwMode="auto">
              <a:xfrm>
                <a:off x="4254996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5" name="Rectangle 488"/>
              <p:cNvSpPr>
                <a:spLocks noChangeArrowheads="1"/>
              </p:cNvSpPr>
              <p:nvPr/>
            </p:nvSpPr>
            <p:spPr bwMode="auto">
              <a:xfrm>
                <a:off x="4254996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6" name="Rectangle 489"/>
              <p:cNvSpPr>
                <a:spLocks noChangeArrowheads="1"/>
              </p:cNvSpPr>
              <p:nvPr/>
            </p:nvSpPr>
            <p:spPr bwMode="auto">
              <a:xfrm>
                <a:off x="4254996" y="3473696"/>
                <a:ext cx="266634" cy="252762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7" name="Rectangle 490"/>
              <p:cNvSpPr>
                <a:spLocks noChangeArrowheads="1"/>
              </p:cNvSpPr>
              <p:nvPr/>
            </p:nvSpPr>
            <p:spPr bwMode="auto">
              <a:xfrm>
                <a:off x="4254996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9" name="Rectangle 492"/>
              <p:cNvSpPr>
                <a:spLocks noChangeArrowheads="1"/>
              </p:cNvSpPr>
              <p:nvPr/>
            </p:nvSpPr>
            <p:spPr bwMode="auto">
              <a:xfrm>
                <a:off x="3390363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0" name="Rectangle 493"/>
              <p:cNvSpPr>
                <a:spLocks noChangeArrowheads="1"/>
              </p:cNvSpPr>
              <p:nvPr/>
            </p:nvSpPr>
            <p:spPr bwMode="auto">
              <a:xfrm>
                <a:off x="3390363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1" name="Rectangle 494"/>
              <p:cNvSpPr>
                <a:spLocks noChangeArrowheads="1"/>
              </p:cNvSpPr>
              <p:nvPr/>
            </p:nvSpPr>
            <p:spPr bwMode="auto">
              <a:xfrm>
                <a:off x="3390363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2" name="Rectangle 495"/>
              <p:cNvSpPr>
                <a:spLocks noChangeArrowheads="1"/>
              </p:cNvSpPr>
              <p:nvPr/>
            </p:nvSpPr>
            <p:spPr bwMode="auto">
              <a:xfrm>
                <a:off x="3390363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3" name="Rectangle 496"/>
              <p:cNvSpPr>
                <a:spLocks noChangeArrowheads="1"/>
              </p:cNvSpPr>
              <p:nvPr/>
            </p:nvSpPr>
            <p:spPr bwMode="auto">
              <a:xfrm>
                <a:off x="3390363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5" name="Rectangle 498"/>
              <p:cNvSpPr>
                <a:spLocks noChangeArrowheads="1"/>
              </p:cNvSpPr>
              <p:nvPr/>
            </p:nvSpPr>
            <p:spPr bwMode="auto">
              <a:xfrm>
                <a:off x="3390363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6" name="Rectangle 499"/>
              <p:cNvSpPr>
                <a:spLocks noChangeArrowheads="1"/>
              </p:cNvSpPr>
              <p:nvPr/>
            </p:nvSpPr>
            <p:spPr bwMode="auto">
              <a:xfrm>
                <a:off x="3105234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7" name="Rectangle 500"/>
              <p:cNvSpPr>
                <a:spLocks noChangeArrowheads="1"/>
              </p:cNvSpPr>
              <p:nvPr/>
            </p:nvSpPr>
            <p:spPr bwMode="auto">
              <a:xfrm>
                <a:off x="3105234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9" name="Rectangle 502"/>
              <p:cNvSpPr>
                <a:spLocks noChangeArrowheads="1"/>
              </p:cNvSpPr>
              <p:nvPr/>
            </p:nvSpPr>
            <p:spPr bwMode="auto">
              <a:xfrm>
                <a:off x="3105234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0" name="Rectangle 503"/>
              <p:cNvSpPr>
                <a:spLocks noChangeArrowheads="1"/>
              </p:cNvSpPr>
              <p:nvPr/>
            </p:nvSpPr>
            <p:spPr bwMode="auto">
              <a:xfrm>
                <a:off x="3105234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1" name="Rectangle 504"/>
              <p:cNvSpPr>
                <a:spLocks noChangeArrowheads="1"/>
              </p:cNvSpPr>
              <p:nvPr/>
            </p:nvSpPr>
            <p:spPr bwMode="auto">
              <a:xfrm>
                <a:off x="3105234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2" name="Rectangle 505"/>
              <p:cNvSpPr>
                <a:spLocks noChangeArrowheads="1"/>
              </p:cNvSpPr>
              <p:nvPr/>
            </p:nvSpPr>
            <p:spPr bwMode="auto">
              <a:xfrm>
                <a:off x="4544748" y="3473696"/>
                <a:ext cx="266634" cy="252762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3" name="Rectangle 506"/>
              <p:cNvSpPr>
                <a:spLocks noChangeArrowheads="1"/>
              </p:cNvSpPr>
              <p:nvPr/>
            </p:nvSpPr>
            <p:spPr bwMode="auto">
              <a:xfrm>
                <a:off x="4544748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4" name="Rectangle 507"/>
              <p:cNvSpPr>
                <a:spLocks noChangeArrowheads="1"/>
              </p:cNvSpPr>
              <p:nvPr/>
            </p:nvSpPr>
            <p:spPr bwMode="auto">
              <a:xfrm>
                <a:off x="3390363" y="2917310"/>
                <a:ext cx="266634" cy="257386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5" name="Rectangle 508"/>
              <p:cNvSpPr>
                <a:spLocks noChangeArrowheads="1"/>
              </p:cNvSpPr>
              <p:nvPr/>
            </p:nvSpPr>
            <p:spPr bwMode="auto">
              <a:xfrm>
                <a:off x="3390363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6" name="Rectangle 509"/>
              <p:cNvSpPr>
                <a:spLocks noChangeArrowheads="1"/>
              </p:cNvSpPr>
              <p:nvPr/>
            </p:nvSpPr>
            <p:spPr bwMode="auto">
              <a:xfrm>
                <a:off x="3680115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7" name="Rectangle 510"/>
              <p:cNvSpPr>
                <a:spLocks noChangeArrowheads="1"/>
              </p:cNvSpPr>
              <p:nvPr/>
            </p:nvSpPr>
            <p:spPr bwMode="auto">
              <a:xfrm>
                <a:off x="3680115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9" name="Rectangle 512"/>
              <p:cNvSpPr>
                <a:spLocks noChangeArrowheads="1"/>
              </p:cNvSpPr>
              <p:nvPr/>
            </p:nvSpPr>
            <p:spPr bwMode="auto">
              <a:xfrm>
                <a:off x="3680115" y="3473696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81" name="Rectangle 514"/>
              <p:cNvSpPr>
                <a:spLocks noChangeArrowheads="1"/>
              </p:cNvSpPr>
              <p:nvPr/>
            </p:nvSpPr>
            <p:spPr bwMode="auto">
              <a:xfrm>
                <a:off x="3680115" y="3193191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82" name="Rectangle 515"/>
              <p:cNvSpPr>
                <a:spLocks noChangeArrowheads="1"/>
              </p:cNvSpPr>
              <p:nvPr/>
            </p:nvSpPr>
            <p:spPr bwMode="auto">
              <a:xfrm>
                <a:off x="3680115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83" name="Rectangle 516"/>
              <p:cNvSpPr>
                <a:spLocks noChangeArrowheads="1"/>
              </p:cNvSpPr>
              <p:nvPr/>
            </p:nvSpPr>
            <p:spPr bwMode="auto">
              <a:xfrm>
                <a:off x="3680115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85" name="Rectangle 518"/>
              <p:cNvSpPr>
                <a:spLocks noChangeArrowheads="1"/>
              </p:cNvSpPr>
              <p:nvPr/>
            </p:nvSpPr>
            <p:spPr bwMode="auto">
              <a:xfrm>
                <a:off x="3680115" y="2917310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93" name="Rectangle 526"/>
              <p:cNvSpPr>
                <a:spLocks noChangeArrowheads="1"/>
              </p:cNvSpPr>
              <p:nvPr/>
            </p:nvSpPr>
            <p:spPr bwMode="auto">
              <a:xfrm>
                <a:off x="7428398" y="181532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99" name="Rectangle 532"/>
              <p:cNvSpPr>
                <a:spLocks noChangeArrowheads="1"/>
              </p:cNvSpPr>
              <p:nvPr/>
            </p:nvSpPr>
            <p:spPr bwMode="auto">
              <a:xfrm>
                <a:off x="7428398" y="1534823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01" name="Rectangle 534"/>
              <p:cNvSpPr>
                <a:spLocks noChangeArrowheads="1"/>
              </p:cNvSpPr>
              <p:nvPr/>
            </p:nvSpPr>
            <p:spPr bwMode="auto">
              <a:xfrm>
                <a:off x="7428398" y="2091208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03" name="Rectangle 536"/>
              <p:cNvSpPr>
                <a:spLocks noChangeArrowheads="1"/>
              </p:cNvSpPr>
              <p:nvPr/>
            </p:nvSpPr>
            <p:spPr bwMode="auto">
              <a:xfrm>
                <a:off x="7428398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05" name="Rectangle 538"/>
              <p:cNvSpPr>
                <a:spLocks noChangeArrowheads="1"/>
              </p:cNvSpPr>
              <p:nvPr/>
            </p:nvSpPr>
            <p:spPr bwMode="auto">
              <a:xfrm>
                <a:off x="7428398" y="2647594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07" name="Rectangle 540"/>
              <p:cNvSpPr>
                <a:spLocks noChangeArrowheads="1"/>
              </p:cNvSpPr>
              <p:nvPr/>
            </p:nvSpPr>
            <p:spPr bwMode="auto">
              <a:xfrm>
                <a:off x="7428398" y="426675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09" name="Rectangle 542"/>
              <p:cNvSpPr>
                <a:spLocks noChangeArrowheads="1"/>
              </p:cNvSpPr>
              <p:nvPr/>
            </p:nvSpPr>
            <p:spPr bwMode="auto">
              <a:xfrm>
                <a:off x="7428398" y="2367089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13" name="Rectangle 546"/>
              <p:cNvSpPr>
                <a:spLocks noChangeArrowheads="1"/>
              </p:cNvSpPr>
              <p:nvPr/>
            </p:nvSpPr>
            <p:spPr bwMode="auto">
              <a:xfrm>
                <a:off x="7713527" y="426675"/>
                <a:ext cx="266634" cy="2527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15" name="Rectangle 548"/>
              <p:cNvSpPr>
                <a:spLocks noChangeArrowheads="1"/>
              </p:cNvSpPr>
              <p:nvPr/>
            </p:nvSpPr>
            <p:spPr bwMode="auto">
              <a:xfrm>
                <a:off x="7713527" y="702556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52" name="Rectangle 585"/>
              <p:cNvSpPr>
                <a:spLocks noChangeArrowheads="1"/>
              </p:cNvSpPr>
              <p:nvPr/>
            </p:nvSpPr>
            <p:spPr bwMode="auto">
              <a:xfrm>
                <a:off x="9447416" y="3749577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53" name="Rectangle 586"/>
              <p:cNvSpPr>
                <a:spLocks noChangeArrowheads="1"/>
              </p:cNvSpPr>
              <p:nvPr/>
            </p:nvSpPr>
            <p:spPr bwMode="auto">
              <a:xfrm>
                <a:off x="9447416" y="3749577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64" name="Rectangle 597"/>
              <p:cNvSpPr>
                <a:spLocks noChangeArrowheads="1"/>
              </p:cNvSpPr>
              <p:nvPr/>
            </p:nvSpPr>
            <p:spPr bwMode="auto">
              <a:xfrm>
                <a:off x="9447416" y="4025458"/>
                <a:ext cx="266634" cy="257386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65" name="Rectangle 598"/>
              <p:cNvSpPr>
                <a:spLocks noChangeArrowheads="1"/>
              </p:cNvSpPr>
              <p:nvPr/>
            </p:nvSpPr>
            <p:spPr bwMode="auto">
              <a:xfrm>
                <a:off x="9447416" y="4025458"/>
                <a:ext cx="266634" cy="257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74" name="Rectangle 809"/>
              <p:cNvSpPr>
                <a:spLocks noChangeArrowheads="1"/>
              </p:cNvSpPr>
              <p:nvPr/>
            </p:nvSpPr>
            <p:spPr bwMode="auto">
              <a:xfrm>
                <a:off x="3969867" y="4296715"/>
                <a:ext cx="266634" cy="255845"/>
              </a:xfrm>
              <a:prstGeom prst="rect">
                <a:avLst/>
              </a:prstGeom>
              <a:solidFill>
                <a:srgbClr val="DE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75" name="Rectangle 810"/>
              <p:cNvSpPr>
                <a:spLocks noChangeArrowheads="1"/>
              </p:cNvSpPr>
              <p:nvPr/>
            </p:nvSpPr>
            <p:spPr bwMode="auto">
              <a:xfrm>
                <a:off x="3969867" y="4296715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76" name="Rectangle 811"/>
              <p:cNvSpPr>
                <a:spLocks noChangeArrowheads="1"/>
              </p:cNvSpPr>
              <p:nvPr/>
            </p:nvSpPr>
            <p:spPr bwMode="auto">
              <a:xfrm>
                <a:off x="3969867" y="5128982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77" name="Rectangle 812"/>
              <p:cNvSpPr>
                <a:spLocks noChangeArrowheads="1"/>
              </p:cNvSpPr>
              <p:nvPr/>
            </p:nvSpPr>
            <p:spPr bwMode="auto">
              <a:xfrm>
                <a:off x="3969867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78" name="Rectangle 813"/>
              <p:cNvSpPr>
                <a:spLocks noChangeArrowheads="1"/>
              </p:cNvSpPr>
              <p:nvPr/>
            </p:nvSpPr>
            <p:spPr bwMode="auto">
              <a:xfrm>
                <a:off x="4544747" y="4296715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79" name="Rectangle 814"/>
              <p:cNvSpPr>
                <a:spLocks noChangeArrowheads="1"/>
              </p:cNvSpPr>
              <p:nvPr/>
            </p:nvSpPr>
            <p:spPr bwMode="auto">
              <a:xfrm>
                <a:off x="4544747" y="4296715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80" name="Rectangle 815"/>
              <p:cNvSpPr>
                <a:spLocks noChangeArrowheads="1"/>
              </p:cNvSpPr>
              <p:nvPr/>
            </p:nvSpPr>
            <p:spPr bwMode="auto">
              <a:xfrm>
                <a:off x="4544747" y="4577220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81" name="Rectangle 816"/>
              <p:cNvSpPr>
                <a:spLocks noChangeArrowheads="1"/>
              </p:cNvSpPr>
              <p:nvPr/>
            </p:nvSpPr>
            <p:spPr bwMode="auto">
              <a:xfrm>
                <a:off x="4544747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82" name="Rectangle 817"/>
              <p:cNvSpPr>
                <a:spLocks noChangeArrowheads="1"/>
              </p:cNvSpPr>
              <p:nvPr/>
            </p:nvSpPr>
            <p:spPr bwMode="auto">
              <a:xfrm>
                <a:off x="4254995" y="4577220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83" name="Rectangle 818"/>
              <p:cNvSpPr>
                <a:spLocks noChangeArrowheads="1"/>
              </p:cNvSpPr>
              <p:nvPr/>
            </p:nvSpPr>
            <p:spPr bwMode="auto">
              <a:xfrm>
                <a:off x="4254995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84" name="Rectangle 819"/>
              <p:cNvSpPr>
                <a:spLocks noChangeArrowheads="1"/>
              </p:cNvSpPr>
              <p:nvPr/>
            </p:nvSpPr>
            <p:spPr bwMode="auto">
              <a:xfrm>
                <a:off x="3105234" y="4577220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85" name="Rectangle 820"/>
              <p:cNvSpPr>
                <a:spLocks noChangeArrowheads="1"/>
              </p:cNvSpPr>
              <p:nvPr/>
            </p:nvSpPr>
            <p:spPr bwMode="auto">
              <a:xfrm>
                <a:off x="3105234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86" name="Rectangle 821"/>
              <p:cNvSpPr>
                <a:spLocks noChangeArrowheads="1"/>
              </p:cNvSpPr>
              <p:nvPr/>
            </p:nvSpPr>
            <p:spPr bwMode="auto">
              <a:xfrm>
                <a:off x="4254995" y="5128982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87" name="Rectangle 822"/>
              <p:cNvSpPr>
                <a:spLocks noChangeArrowheads="1"/>
              </p:cNvSpPr>
              <p:nvPr/>
            </p:nvSpPr>
            <p:spPr bwMode="auto">
              <a:xfrm>
                <a:off x="4254995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88" name="Rectangle 823"/>
              <p:cNvSpPr>
                <a:spLocks noChangeArrowheads="1"/>
              </p:cNvSpPr>
              <p:nvPr/>
            </p:nvSpPr>
            <p:spPr bwMode="auto">
              <a:xfrm>
                <a:off x="4254995" y="4296715"/>
                <a:ext cx="266634" cy="255845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89" name="Rectangle 824"/>
              <p:cNvSpPr>
                <a:spLocks noChangeArrowheads="1"/>
              </p:cNvSpPr>
              <p:nvPr/>
            </p:nvSpPr>
            <p:spPr bwMode="auto">
              <a:xfrm>
                <a:off x="4254995" y="4296715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90" name="Rectangle 825"/>
              <p:cNvSpPr>
                <a:spLocks noChangeArrowheads="1"/>
              </p:cNvSpPr>
              <p:nvPr/>
            </p:nvSpPr>
            <p:spPr bwMode="auto">
              <a:xfrm>
                <a:off x="4254995" y="5409487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91" name="Rectangle 826"/>
              <p:cNvSpPr>
                <a:spLocks noChangeArrowheads="1"/>
              </p:cNvSpPr>
              <p:nvPr/>
            </p:nvSpPr>
            <p:spPr bwMode="auto">
              <a:xfrm>
                <a:off x="4254995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92" name="Rectangle 827"/>
              <p:cNvSpPr>
                <a:spLocks noChangeArrowheads="1"/>
              </p:cNvSpPr>
              <p:nvPr/>
            </p:nvSpPr>
            <p:spPr bwMode="auto">
              <a:xfrm>
                <a:off x="4254995" y="4853101"/>
                <a:ext cx="266634" cy="255845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93" name="Rectangle 828"/>
              <p:cNvSpPr>
                <a:spLocks noChangeArrowheads="1"/>
              </p:cNvSpPr>
              <p:nvPr/>
            </p:nvSpPr>
            <p:spPr bwMode="auto">
              <a:xfrm>
                <a:off x="4254995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94" name="Rectangle 829"/>
              <p:cNvSpPr>
                <a:spLocks noChangeArrowheads="1"/>
              </p:cNvSpPr>
              <p:nvPr/>
            </p:nvSpPr>
            <p:spPr bwMode="auto">
              <a:xfrm>
                <a:off x="3390362" y="4577220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95" name="Rectangle 830"/>
              <p:cNvSpPr>
                <a:spLocks noChangeArrowheads="1"/>
              </p:cNvSpPr>
              <p:nvPr/>
            </p:nvSpPr>
            <p:spPr bwMode="auto">
              <a:xfrm>
                <a:off x="3390362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96" name="Rectangle 831"/>
              <p:cNvSpPr>
                <a:spLocks noChangeArrowheads="1"/>
              </p:cNvSpPr>
              <p:nvPr/>
            </p:nvSpPr>
            <p:spPr bwMode="auto">
              <a:xfrm>
                <a:off x="3390362" y="5128982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97" name="Rectangle 832"/>
              <p:cNvSpPr>
                <a:spLocks noChangeArrowheads="1"/>
              </p:cNvSpPr>
              <p:nvPr/>
            </p:nvSpPr>
            <p:spPr bwMode="auto">
              <a:xfrm>
                <a:off x="3390362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98" name="Rectangle 833"/>
              <p:cNvSpPr>
                <a:spLocks noChangeArrowheads="1"/>
              </p:cNvSpPr>
              <p:nvPr/>
            </p:nvSpPr>
            <p:spPr bwMode="auto">
              <a:xfrm>
                <a:off x="3390362" y="5409487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99" name="Rectangle 834"/>
              <p:cNvSpPr>
                <a:spLocks noChangeArrowheads="1"/>
              </p:cNvSpPr>
              <p:nvPr/>
            </p:nvSpPr>
            <p:spPr bwMode="auto">
              <a:xfrm>
                <a:off x="3390362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00" name="Rectangle 835"/>
              <p:cNvSpPr>
                <a:spLocks noChangeArrowheads="1"/>
              </p:cNvSpPr>
              <p:nvPr/>
            </p:nvSpPr>
            <p:spPr bwMode="auto">
              <a:xfrm>
                <a:off x="3390362" y="4853101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01" name="Rectangle 836"/>
              <p:cNvSpPr>
                <a:spLocks noChangeArrowheads="1"/>
              </p:cNvSpPr>
              <p:nvPr/>
            </p:nvSpPr>
            <p:spPr bwMode="auto">
              <a:xfrm>
                <a:off x="3390362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02" name="Rectangle 837"/>
              <p:cNvSpPr>
                <a:spLocks noChangeArrowheads="1"/>
              </p:cNvSpPr>
              <p:nvPr/>
            </p:nvSpPr>
            <p:spPr bwMode="auto">
              <a:xfrm>
                <a:off x="3105234" y="5409487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03" name="Rectangle 838"/>
              <p:cNvSpPr>
                <a:spLocks noChangeArrowheads="1"/>
              </p:cNvSpPr>
              <p:nvPr/>
            </p:nvSpPr>
            <p:spPr bwMode="auto">
              <a:xfrm>
                <a:off x="3105234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04" name="Rectangle 839"/>
              <p:cNvSpPr>
                <a:spLocks noChangeArrowheads="1"/>
              </p:cNvSpPr>
              <p:nvPr/>
            </p:nvSpPr>
            <p:spPr bwMode="auto">
              <a:xfrm>
                <a:off x="3105234" y="4853101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05" name="Rectangle 840"/>
              <p:cNvSpPr>
                <a:spLocks noChangeArrowheads="1"/>
              </p:cNvSpPr>
              <p:nvPr/>
            </p:nvSpPr>
            <p:spPr bwMode="auto">
              <a:xfrm>
                <a:off x="3105234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06" name="Rectangle 841"/>
              <p:cNvSpPr>
                <a:spLocks noChangeArrowheads="1"/>
              </p:cNvSpPr>
              <p:nvPr/>
            </p:nvSpPr>
            <p:spPr bwMode="auto">
              <a:xfrm>
                <a:off x="3105234" y="5128982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07" name="Rectangle 842"/>
              <p:cNvSpPr>
                <a:spLocks noChangeArrowheads="1"/>
              </p:cNvSpPr>
              <p:nvPr/>
            </p:nvSpPr>
            <p:spPr bwMode="auto">
              <a:xfrm>
                <a:off x="3105234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08" name="Rectangle 843"/>
              <p:cNvSpPr>
                <a:spLocks noChangeArrowheads="1"/>
              </p:cNvSpPr>
              <p:nvPr/>
            </p:nvSpPr>
            <p:spPr bwMode="auto">
              <a:xfrm>
                <a:off x="4544747" y="4853101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09" name="Rectangle 844"/>
              <p:cNvSpPr>
                <a:spLocks noChangeArrowheads="1"/>
              </p:cNvSpPr>
              <p:nvPr/>
            </p:nvSpPr>
            <p:spPr bwMode="auto">
              <a:xfrm>
                <a:off x="4544747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10" name="Rectangle 845"/>
              <p:cNvSpPr>
                <a:spLocks noChangeArrowheads="1"/>
              </p:cNvSpPr>
              <p:nvPr/>
            </p:nvSpPr>
            <p:spPr bwMode="auto">
              <a:xfrm>
                <a:off x="3390362" y="4296715"/>
                <a:ext cx="266634" cy="255845"/>
              </a:xfrm>
              <a:prstGeom prst="rect">
                <a:avLst/>
              </a:prstGeom>
              <a:solidFill>
                <a:srgbClr val="C7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11" name="Rectangle 846"/>
              <p:cNvSpPr>
                <a:spLocks noChangeArrowheads="1"/>
              </p:cNvSpPr>
              <p:nvPr/>
            </p:nvSpPr>
            <p:spPr bwMode="auto">
              <a:xfrm>
                <a:off x="3390362" y="4296715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12" name="Rectangle 847"/>
              <p:cNvSpPr>
                <a:spLocks noChangeArrowheads="1"/>
              </p:cNvSpPr>
              <p:nvPr/>
            </p:nvSpPr>
            <p:spPr bwMode="auto">
              <a:xfrm>
                <a:off x="3680115" y="5128982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13" name="Rectangle 848"/>
              <p:cNvSpPr>
                <a:spLocks noChangeArrowheads="1"/>
              </p:cNvSpPr>
              <p:nvPr/>
            </p:nvSpPr>
            <p:spPr bwMode="auto">
              <a:xfrm>
                <a:off x="3680115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14" name="Rectangle 849"/>
              <p:cNvSpPr>
                <a:spLocks noChangeArrowheads="1"/>
              </p:cNvSpPr>
              <p:nvPr/>
            </p:nvSpPr>
            <p:spPr bwMode="auto">
              <a:xfrm>
                <a:off x="3680115" y="4853101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15" name="Rectangle 850"/>
              <p:cNvSpPr>
                <a:spLocks noChangeArrowheads="1"/>
              </p:cNvSpPr>
              <p:nvPr/>
            </p:nvSpPr>
            <p:spPr bwMode="auto">
              <a:xfrm>
                <a:off x="3680115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16" name="Rectangle 851"/>
              <p:cNvSpPr>
                <a:spLocks noChangeArrowheads="1"/>
              </p:cNvSpPr>
              <p:nvPr/>
            </p:nvSpPr>
            <p:spPr bwMode="auto">
              <a:xfrm>
                <a:off x="3680115" y="4577220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17" name="Rectangle 852"/>
              <p:cNvSpPr>
                <a:spLocks noChangeArrowheads="1"/>
              </p:cNvSpPr>
              <p:nvPr/>
            </p:nvSpPr>
            <p:spPr bwMode="auto">
              <a:xfrm>
                <a:off x="3680115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18" name="Rectangle 853"/>
              <p:cNvSpPr>
                <a:spLocks noChangeArrowheads="1"/>
              </p:cNvSpPr>
              <p:nvPr/>
            </p:nvSpPr>
            <p:spPr bwMode="auto">
              <a:xfrm>
                <a:off x="3680115" y="5409487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19" name="Rectangle 854"/>
              <p:cNvSpPr>
                <a:spLocks noChangeArrowheads="1"/>
              </p:cNvSpPr>
              <p:nvPr/>
            </p:nvSpPr>
            <p:spPr bwMode="auto">
              <a:xfrm>
                <a:off x="3680115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20" name="Rectangle 855"/>
              <p:cNvSpPr>
                <a:spLocks noChangeArrowheads="1"/>
              </p:cNvSpPr>
              <p:nvPr/>
            </p:nvSpPr>
            <p:spPr bwMode="auto">
              <a:xfrm>
                <a:off x="3680115" y="4296715"/>
                <a:ext cx="266634" cy="255845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21" name="Rectangle 856"/>
              <p:cNvSpPr>
                <a:spLocks noChangeArrowheads="1"/>
              </p:cNvSpPr>
              <p:nvPr/>
            </p:nvSpPr>
            <p:spPr bwMode="auto">
              <a:xfrm>
                <a:off x="3680115" y="4296715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37" name="Rectangle 872"/>
              <p:cNvSpPr>
                <a:spLocks noChangeArrowheads="1"/>
              </p:cNvSpPr>
              <p:nvPr/>
            </p:nvSpPr>
            <p:spPr bwMode="auto">
              <a:xfrm>
                <a:off x="7428398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39" name="Rectangle 874"/>
              <p:cNvSpPr>
                <a:spLocks noChangeArrowheads="1"/>
              </p:cNvSpPr>
              <p:nvPr/>
            </p:nvSpPr>
            <p:spPr bwMode="auto">
              <a:xfrm>
                <a:off x="7428398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41" name="Rectangle 876"/>
              <p:cNvSpPr>
                <a:spLocks noChangeArrowheads="1"/>
              </p:cNvSpPr>
              <p:nvPr/>
            </p:nvSpPr>
            <p:spPr bwMode="auto">
              <a:xfrm>
                <a:off x="7428398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43" name="Rectangle 878"/>
              <p:cNvSpPr>
                <a:spLocks noChangeArrowheads="1"/>
              </p:cNvSpPr>
              <p:nvPr/>
            </p:nvSpPr>
            <p:spPr bwMode="auto">
              <a:xfrm>
                <a:off x="7428398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51" name="Rectangle 886"/>
              <p:cNvSpPr>
                <a:spLocks noChangeArrowheads="1"/>
              </p:cNvSpPr>
              <p:nvPr/>
            </p:nvSpPr>
            <p:spPr bwMode="auto">
              <a:xfrm>
                <a:off x="7713526" y="4577220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53" name="Rectangle 888"/>
              <p:cNvSpPr>
                <a:spLocks noChangeArrowheads="1"/>
              </p:cNvSpPr>
              <p:nvPr/>
            </p:nvSpPr>
            <p:spPr bwMode="auto">
              <a:xfrm>
                <a:off x="7713526" y="4853101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54" name="Rectangle 889"/>
              <p:cNvSpPr>
                <a:spLocks noChangeArrowheads="1"/>
              </p:cNvSpPr>
              <p:nvPr/>
            </p:nvSpPr>
            <p:spPr bwMode="auto">
              <a:xfrm>
                <a:off x="7713526" y="5409487"/>
                <a:ext cx="266634" cy="251221"/>
              </a:xfrm>
              <a:prstGeom prst="rect">
                <a:avLst/>
              </a:pr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55" name="Rectangle 890"/>
              <p:cNvSpPr>
                <a:spLocks noChangeArrowheads="1"/>
              </p:cNvSpPr>
              <p:nvPr/>
            </p:nvSpPr>
            <p:spPr bwMode="auto">
              <a:xfrm>
                <a:off x="7713526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57" name="Rectangle 892"/>
              <p:cNvSpPr>
                <a:spLocks noChangeArrowheads="1"/>
              </p:cNvSpPr>
              <p:nvPr/>
            </p:nvSpPr>
            <p:spPr bwMode="auto">
              <a:xfrm>
                <a:off x="7713526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03" name="Rectangle 938"/>
              <p:cNvSpPr>
                <a:spLocks noChangeArrowheads="1"/>
              </p:cNvSpPr>
              <p:nvPr/>
            </p:nvSpPr>
            <p:spPr bwMode="auto">
              <a:xfrm>
                <a:off x="8578159" y="5128982"/>
                <a:ext cx="266634" cy="2558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09" name="Rectangle 944"/>
              <p:cNvSpPr>
                <a:spLocks noChangeArrowheads="1"/>
              </p:cNvSpPr>
              <p:nvPr/>
            </p:nvSpPr>
            <p:spPr bwMode="auto">
              <a:xfrm>
                <a:off x="8578159" y="5409487"/>
                <a:ext cx="266634" cy="251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13" name="Rectangle 948"/>
              <p:cNvSpPr>
                <a:spLocks noChangeArrowheads="1"/>
              </p:cNvSpPr>
              <p:nvPr/>
            </p:nvSpPr>
            <p:spPr bwMode="auto">
              <a:xfrm>
                <a:off x="7708902" y="1245070"/>
                <a:ext cx="2313394" cy="16629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48" name="Oval 983"/>
              <p:cNvSpPr>
                <a:spLocks noChangeArrowheads="1"/>
              </p:cNvSpPr>
              <p:nvPr/>
            </p:nvSpPr>
            <p:spPr bwMode="auto">
              <a:xfrm>
                <a:off x="9472075" y="1710523"/>
                <a:ext cx="36990" cy="38531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49" name="Oval 984"/>
              <p:cNvSpPr>
                <a:spLocks noChangeArrowheads="1"/>
              </p:cNvSpPr>
              <p:nvPr/>
            </p:nvSpPr>
            <p:spPr bwMode="auto">
              <a:xfrm>
                <a:off x="9476699" y="1786043"/>
                <a:ext cx="27742" cy="29283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0" name="Oval 985"/>
              <p:cNvSpPr>
                <a:spLocks noChangeArrowheads="1"/>
              </p:cNvSpPr>
              <p:nvPr/>
            </p:nvSpPr>
            <p:spPr bwMode="auto">
              <a:xfrm>
                <a:off x="9472075" y="1853858"/>
                <a:ext cx="36990" cy="36990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1" name="Oval 986"/>
              <p:cNvSpPr>
                <a:spLocks noChangeArrowheads="1"/>
              </p:cNvSpPr>
              <p:nvPr/>
            </p:nvSpPr>
            <p:spPr bwMode="auto">
              <a:xfrm>
                <a:off x="9476699" y="1929378"/>
                <a:ext cx="27742" cy="29283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2" name="Oval 987"/>
              <p:cNvSpPr>
                <a:spLocks noChangeArrowheads="1"/>
              </p:cNvSpPr>
              <p:nvPr/>
            </p:nvSpPr>
            <p:spPr bwMode="auto">
              <a:xfrm>
                <a:off x="9472075" y="1995651"/>
                <a:ext cx="36990" cy="38531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3" name="Oval 988"/>
              <p:cNvSpPr>
                <a:spLocks noChangeArrowheads="1"/>
              </p:cNvSpPr>
              <p:nvPr/>
            </p:nvSpPr>
            <p:spPr bwMode="auto">
              <a:xfrm>
                <a:off x="9476699" y="2066548"/>
                <a:ext cx="27742" cy="33907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4" name="Oval 989"/>
              <p:cNvSpPr>
                <a:spLocks noChangeArrowheads="1"/>
              </p:cNvSpPr>
              <p:nvPr/>
            </p:nvSpPr>
            <p:spPr bwMode="auto">
              <a:xfrm>
                <a:off x="9223936" y="2471893"/>
                <a:ext cx="33907" cy="36990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5" name="Oval 990"/>
              <p:cNvSpPr>
                <a:spLocks noChangeArrowheads="1"/>
              </p:cNvSpPr>
              <p:nvPr/>
            </p:nvSpPr>
            <p:spPr bwMode="auto">
              <a:xfrm>
                <a:off x="9223936" y="2547413"/>
                <a:ext cx="33907" cy="27742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6" name="Oval 991"/>
              <p:cNvSpPr>
                <a:spLocks noChangeArrowheads="1"/>
              </p:cNvSpPr>
              <p:nvPr/>
            </p:nvSpPr>
            <p:spPr bwMode="auto">
              <a:xfrm>
                <a:off x="9223936" y="2613687"/>
                <a:ext cx="33907" cy="38531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7" name="Oval 992"/>
              <p:cNvSpPr>
                <a:spLocks noChangeArrowheads="1"/>
              </p:cNvSpPr>
              <p:nvPr/>
            </p:nvSpPr>
            <p:spPr bwMode="auto">
              <a:xfrm>
                <a:off x="9223936" y="2689207"/>
                <a:ext cx="33907" cy="29283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8" name="Oval 993"/>
              <p:cNvSpPr>
                <a:spLocks noChangeArrowheads="1"/>
              </p:cNvSpPr>
              <p:nvPr/>
            </p:nvSpPr>
            <p:spPr bwMode="auto">
              <a:xfrm>
                <a:off x="9223936" y="2757021"/>
                <a:ext cx="33907" cy="36990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9" name="Oval 994"/>
              <p:cNvSpPr>
                <a:spLocks noChangeArrowheads="1"/>
              </p:cNvSpPr>
              <p:nvPr/>
            </p:nvSpPr>
            <p:spPr bwMode="auto">
              <a:xfrm>
                <a:off x="9223936" y="2832542"/>
                <a:ext cx="33907" cy="27742"/>
              </a:xfrm>
              <a:prstGeom prst="ellipse">
                <a:avLst/>
              </a:prstGeom>
              <a:solidFill>
                <a:srgbClr val="77B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9" name="Freeform 1105"/>
              <p:cNvSpPr>
                <a:spLocks noEditPoints="1"/>
              </p:cNvSpPr>
              <p:nvPr/>
            </p:nvSpPr>
            <p:spPr bwMode="auto">
              <a:xfrm>
                <a:off x="6545270" y="3003620"/>
                <a:ext cx="132546" cy="836891"/>
              </a:xfrm>
              <a:custGeom>
                <a:avLst/>
                <a:gdLst>
                  <a:gd name="T0" fmla="*/ 2 w 28"/>
                  <a:gd name="T1" fmla="*/ 176 h 176"/>
                  <a:gd name="T2" fmla="*/ 0 w 28"/>
                  <a:gd name="T3" fmla="*/ 173 h 176"/>
                  <a:gd name="T4" fmla="*/ 1 w 28"/>
                  <a:gd name="T5" fmla="*/ 164 h 176"/>
                  <a:gd name="T6" fmla="*/ 1 w 28"/>
                  <a:gd name="T7" fmla="*/ 164 h 176"/>
                  <a:gd name="T8" fmla="*/ 3 w 28"/>
                  <a:gd name="T9" fmla="*/ 162 h 176"/>
                  <a:gd name="T10" fmla="*/ 5 w 28"/>
                  <a:gd name="T11" fmla="*/ 165 h 176"/>
                  <a:gd name="T12" fmla="*/ 5 w 28"/>
                  <a:gd name="T13" fmla="*/ 174 h 176"/>
                  <a:gd name="T14" fmla="*/ 2 w 28"/>
                  <a:gd name="T15" fmla="*/ 176 h 176"/>
                  <a:gd name="T16" fmla="*/ 5 w 28"/>
                  <a:gd name="T17" fmla="*/ 149 h 176"/>
                  <a:gd name="T18" fmla="*/ 3 w 28"/>
                  <a:gd name="T19" fmla="*/ 146 h 176"/>
                  <a:gd name="T20" fmla="*/ 3 w 28"/>
                  <a:gd name="T21" fmla="*/ 137 h 176"/>
                  <a:gd name="T22" fmla="*/ 6 w 28"/>
                  <a:gd name="T23" fmla="*/ 135 h 176"/>
                  <a:gd name="T24" fmla="*/ 8 w 28"/>
                  <a:gd name="T25" fmla="*/ 138 h 176"/>
                  <a:gd name="T26" fmla="*/ 7 w 28"/>
                  <a:gd name="T27" fmla="*/ 147 h 176"/>
                  <a:gd name="T28" fmla="*/ 5 w 28"/>
                  <a:gd name="T29" fmla="*/ 149 h 176"/>
                  <a:gd name="T30" fmla="*/ 7 w 28"/>
                  <a:gd name="T31" fmla="*/ 122 h 176"/>
                  <a:gd name="T32" fmla="*/ 5 w 28"/>
                  <a:gd name="T33" fmla="*/ 119 h 176"/>
                  <a:gd name="T34" fmla="*/ 6 w 28"/>
                  <a:gd name="T35" fmla="*/ 110 h 176"/>
                  <a:gd name="T36" fmla="*/ 9 w 28"/>
                  <a:gd name="T37" fmla="*/ 108 h 176"/>
                  <a:gd name="T38" fmla="*/ 11 w 28"/>
                  <a:gd name="T39" fmla="*/ 111 h 176"/>
                  <a:gd name="T40" fmla="*/ 10 w 28"/>
                  <a:gd name="T41" fmla="*/ 120 h 176"/>
                  <a:gd name="T42" fmla="*/ 8 w 28"/>
                  <a:gd name="T43" fmla="*/ 122 h 176"/>
                  <a:gd name="T44" fmla="*/ 7 w 28"/>
                  <a:gd name="T45" fmla="*/ 122 h 176"/>
                  <a:gd name="T46" fmla="*/ 11 w 28"/>
                  <a:gd name="T47" fmla="*/ 95 h 176"/>
                  <a:gd name="T48" fmla="*/ 9 w 28"/>
                  <a:gd name="T49" fmla="*/ 92 h 176"/>
                  <a:gd name="T50" fmla="*/ 10 w 28"/>
                  <a:gd name="T51" fmla="*/ 83 h 176"/>
                  <a:gd name="T52" fmla="*/ 12 w 28"/>
                  <a:gd name="T53" fmla="*/ 81 h 176"/>
                  <a:gd name="T54" fmla="*/ 14 w 28"/>
                  <a:gd name="T55" fmla="*/ 84 h 176"/>
                  <a:gd name="T56" fmla="*/ 13 w 28"/>
                  <a:gd name="T57" fmla="*/ 93 h 176"/>
                  <a:gd name="T58" fmla="*/ 11 w 28"/>
                  <a:gd name="T59" fmla="*/ 95 h 176"/>
                  <a:gd name="T60" fmla="*/ 14 w 28"/>
                  <a:gd name="T61" fmla="*/ 68 h 176"/>
                  <a:gd name="T62" fmla="*/ 12 w 28"/>
                  <a:gd name="T63" fmla="*/ 65 h 176"/>
                  <a:gd name="T64" fmla="*/ 14 w 28"/>
                  <a:gd name="T65" fmla="*/ 56 h 176"/>
                  <a:gd name="T66" fmla="*/ 16 w 28"/>
                  <a:gd name="T67" fmla="*/ 54 h 176"/>
                  <a:gd name="T68" fmla="*/ 18 w 28"/>
                  <a:gd name="T69" fmla="*/ 57 h 176"/>
                  <a:gd name="T70" fmla="*/ 17 w 28"/>
                  <a:gd name="T71" fmla="*/ 66 h 176"/>
                  <a:gd name="T72" fmla="*/ 15 w 28"/>
                  <a:gd name="T73" fmla="*/ 68 h 176"/>
                  <a:gd name="T74" fmla="*/ 14 w 28"/>
                  <a:gd name="T75" fmla="*/ 68 h 176"/>
                  <a:gd name="T76" fmla="*/ 18 w 28"/>
                  <a:gd name="T77" fmla="*/ 41 h 176"/>
                  <a:gd name="T78" fmla="*/ 17 w 28"/>
                  <a:gd name="T79" fmla="*/ 38 h 176"/>
                  <a:gd name="T80" fmla="*/ 18 w 28"/>
                  <a:gd name="T81" fmla="*/ 29 h 176"/>
                  <a:gd name="T82" fmla="*/ 18 w 28"/>
                  <a:gd name="T83" fmla="*/ 29 h 176"/>
                  <a:gd name="T84" fmla="*/ 21 w 28"/>
                  <a:gd name="T85" fmla="*/ 27 h 176"/>
                  <a:gd name="T86" fmla="*/ 23 w 28"/>
                  <a:gd name="T87" fmla="*/ 30 h 176"/>
                  <a:gd name="T88" fmla="*/ 21 w 28"/>
                  <a:gd name="T89" fmla="*/ 39 h 176"/>
                  <a:gd name="T90" fmla="*/ 19 w 28"/>
                  <a:gd name="T91" fmla="*/ 41 h 176"/>
                  <a:gd name="T92" fmla="*/ 18 w 28"/>
                  <a:gd name="T93" fmla="*/ 41 h 176"/>
                  <a:gd name="T94" fmla="*/ 23 w 28"/>
                  <a:gd name="T95" fmla="*/ 14 h 176"/>
                  <a:gd name="T96" fmla="*/ 21 w 28"/>
                  <a:gd name="T97" fmla="*/ 11 h 176"/>
                  <a:gd name="T98" fmla="*/ 23 w 28"/>
                  <a:gd name="T99" fmla="*/ 2 h 176"/>
                  <a:gd name="T100" fmla="*/ 26 w 28"/>
                  <a:gd name="T101" fmla="*/ 1 h 176"/>
                  <a:gd name="T102" fmla="*/ 28 w 28"/>
                  <a:gd name="T103" fmla="*/ 3 h 176"/>
                  <a:gd name="T104" fmla="*/ 26 w 28"/>
                  <a:gd name="T105" fmla="*/ 12 h 176"/>
                  <a:gd name="T106" fmla="*/ 24 w 28"/>
                  <a:gd name="T107" fmla="*/ 14 h 176"/>
                  <a:gd name="T108" fmla="*/ 23 w 28"/>
                  <a:gd name="T109" fmla="*/ 14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" h="176">
                    <a:moveTo>
                      <a:pt x="2" y="176"/>
                    </a:moveTo>
                    <a:cubicBezTo>
                      <a:pt x="1" y="176"/>
                      <a:pt x="0" y="175"/>
                      <a:pt x="0" y="173"/>
                    </a:cubicBezTo>
                    <a:cubicBezTo>
                      <a:pt x="0" y="170"/>
                      <a:pt x="1" y="167"/>
                      <a:pt x="1" y="164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3"/>
                      <a:pt x="2" y="162"/>
                      <a:pt x="3" y="162"/>
                    </a:cubicBezTo>
                    <a:cubicBezTo>
                      <a:pt x="5" y="162"/>
                      <a:pt x="5" y="164"/>
                      <a:pt x="5" y="165"/>
                    </a:cubicBezTo>
                    <a:cubicBezTo>
                      <a:pt x="5" y="168"/>
                      <a:pt x="5" y="171"/>
                      <a:pt x="5" y="174"/>
                    </a:cubicBezTo>
                    <a:cubicBezTo>
                      <a:pt x="4" y="175"/>
                      <a:pt x="3" y="176"/>
                      <a:pt x="2" y="176"/>
                    </a:cubicBezTo>
                    <a:close/>
                    <a:moveTo>
                      <a:pt x="5" y="149"/>
                    </a:moveTo>
                    <a:cubicBezTo>
                      <a:pt x="3" y="149"/>
                      <a:pt x="2" y="148"/>
                      <a:pt x="3" y="146"/>
                    </a:cubicBezTo>
                    <a:cubicBezTo>
                      <a:pt x="3" y="143"/>
                      <a:pt x="3" y="140"/>
                      <a:pt x="3" y="137"/>
                    </a:cubicBezTo>
                    <a:cubicBezTo>
                      <a:pt x="4" y="136"/>
                      <a:pt x="5" y="135"/>
                      <a:pt x="6" y="135"/>
                    </a:cubicBezTo>
                    <a:cubicBezTo>
                      <a:pt x="7" y="135"/>
                      <a:pt x="8" y="136"/>
                      <a:pt x="8" y="138"/>
                    </a:cubicBezTo>
                    <a:cubicBezTo>
                      <a:pt x="8" y="141"/>
                      <a:pt x="7" y="144"/>
                      <a:pt x="7" y="147"/>
                    </a:cubicBezTo>
                    <a:cubicBezTo>
                      <a:pt x="7" y="148"/>
                      <a:pt x="6" y="149"/>
                      <a:pt x="5" y="149"/>
                    </a:cubicBezTo>
                    <a:close/>
                    <a:moveTo>
                      <a:pt x="7" y="122"/>
                    </a:moveTo>
                    <a:cubicBezTo>
                      <a:pt x="6" y="122"/>
                      <a:pt x="5" y="120"/>
                      <a:pt x="5" y="119"/>
                    </a:cubicBezTo>
                    <a:cubicBezTo>
                      <a:pt x="6" y="116"/>
                      <a:pt x="6" y="113"/>
                      <a:pt x="6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0" y="108"/>
                      <a:pt x="11" y="109"/>
                      <a:pt x="11" y="111"/>
                    </a:cubicBezTo>
                    <a:cubicBezTo>
                      <a:pt x="11" y="114"/>
                      <a:pt x="10" y="117"/>
                      <a:pt x="10" y="120"/>
                    </a:cubicBezTo>
                    <a:cubicBezTo>
                      <a:pt x="10" y="121"/>
                      <a:pt x="9" y="122"/>
                      <a:pt x="8" y="122"/>
                    </a:cubicBezTo>
                    <a:lnTo>
                      <a:pt x="7" y="122"/>
                    </a:lnTo>
                    <a:close/>
                    <a:moveTo>
                      <a:pt x="11" y="95"/>
                    </a:moveTo>
                    <a:cubicBezTo>
                      <a:pt x="9" y="94"/>
                      <a:pt x="9" y="93"/>
                      <a:pt x="9" y="92"/>
                    </a:cubicBezTo>
                    <a:cubicBezTo>
                      <a:pt x="9" y="89"/>
                      <a:pt x="9" y="86"/>
                      <a:pt x="10" y="83"/>
                    </a:cubicBezTo>
                    <a:cubicBezTo>
                      <a:pt x="10" y="82"/>
                      <a:pt x="11" y="81"/>
                      <a:pt x="12" y="81"/>
                    </a:cubicBezTo>
                    <a:cubicBezTo>
                      <a:pt x="14" y="81"/>
                      <a:pt x="15" y="82"/>
                      <a:pt x="14" y="84"/>
                    </a:cubicBezTo>
                    <a:cubicBezTo>
                      <a:pt x="14" y="87"/>
                      <a:pt x="14" y="90"/>
                      <a:pt x="13" y="93"/>
                    </a:cubicBezTo>
                    <a:cubicBezTo>
                      <a:pt x="13" y="94"/>
                      <a:pt x="12" y="95"/>
                      <a:pt x="11" y="95"/>
                    </a:cubicBezTo>
                    <a:close/>
                    <a:moveTo>
                      <a:pt x="14" y="68"/>
                    </a:moveTo>
                    <a:cubicBezTo>
                      <a:pt x="13" y="67"/>
                      <a:pt x="12" y="66"/>
                      <a:pt x="12" y="65"/>
                    </a:cubicBezTo>
                    <a:cubicBezTo>
                      <a:pt x="13" y="62"/>
                      <a:pt x="13" y="59"/>
                      <a:pt x="14" y="56"/>
                    </a:cubicBezTo>
                    <a:cubicBezTo>
                      <a:pt x="14" y="55"/>
                      <a:pt x="15" y="54"/>
                      <a:pt x="16" y="54"/>
                    </a:cubicBezTo>
                    <a:cubicBezTo>
                      <a:pt x="18" y="54"/>
                      <a:pt x="18" y="56"/>
                      <a:pt x="18" y="57"/>
                    </a:cubicBezTo>
                    <a:cubicBezTo>
                      <a:pt x="18" y="60"/>
                      <a:pt x="17" y="63"/>
                      <a:pt x="17" y="66"/>
                    </a:cubicBezTo>
                    <a:cubicBezTo>
                      <a:pt x="17" y="67"/>
                      <a:pt x="16" y="68"/>
                      <a:pt x="15" y="68"/>
                    </a:cubicBezTo>
                    <a:lnTo>
                      <a:pt x="14" y="68"/>
                    </a:lnTo>
                    <a:close/>
                    <a:moveTo>
                      <a:pt x="18" y="41"/>
                    </a:moveTo>
                    <a:cubicBezTo>
                      <a:pt x="17" y="41"/>
                      <a:pt x="16" y="39"/>
                      <a:pt x="17" y="38"/>
                    </a:cubicBezTo>
                    <a:cubicBezTo>
                      <a:pt x="17" y="35"/>
                      <a:pt x="18" y="32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8"/>
                      <a:pt x="20" y="27"/>
                      <a:pt x="21" y="27"/>
                    </a:cubicBezTo>
                    <a:cubicBezTo>
                      <a:pt x="22" y="28"/>
                      <a:pt x="23" y="29"/>
                      <a:pt x="23" y="30"/>
                    </a:cubicBezTo>
                    <a:cubicBezTo>
                      <a:pt x="22" y="33"/>
                      <a:pt x="22" y="36"/>
                      <a:pt x="21" y="39"/>
                    </a:cubicBezTo>
                    <a:cubicBezTo>
                      <a:pt x="21" y="40"/>
                      <a:pt x="20" y="41"/>
                      <a:pt x="19" y="41"/>
                    </a:cubicBezTo>
                    <a:lnTo>
                      <a:pt x="18" y="41"/>
                    </a:lnTo>
                    <a:close/>
                    <a:moveTo>
                      <a:pt x="23" y="14"/>
                    </a:moveTo>
                    <a:cubicBezTo>
                      <a:pt x="22" y="14"/>
                      <a:pt x="21" y="12"/>
                      <a:pt x="21" y="11"/>
                    </a:cubicBezTo>
                    <a:cubicBezTo>
                      <a:pt x="23" y="5"/>
                      <a:pt x="23" y="2"/>
                      <a:pt x="23" y="2"/>
                    </a:cubicBezTo>
                    <a:cubicBezTo>
                      <a:pt x="24" y="1"/>
                      <a:pt x="25" y="0"/>
                      <a:pt x="26" y="1"/>
                    </a:cubicBezTo>
                    <a:cubicBezTo>
                      <a:pt x="27" y="1"/>
                      <a:pt x="28" y="2"/>
                      <a:pt x="28" y="3"/>
                    </a:cubicBezTo>
                    <a:cubicBezTo>
                      <a:pt x="28" y="3"/>
                      <a:pt x="27" y="6"/>
                      <a:pt x="26" y="12"/>
                    </a:cubicBezTo>
                    <a:cubicBezTo>
                      <a:pt x="26" y="13"/>
                      <a:pt x="25" y="14"/>
                      <a:pt x="24" y="14"/>
                    </a:cubicBez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46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70" name="Freeform 1106"/>
              <p:cNvSpPr>
                <a:spLocks noEditPoints="1"/>
              </p:cNvSpPr>
              <p:nvPr/>
            </p:nvSpPr>
            <p:spPr bwMode="auto">
              <a:xfrm>
                <a:off x="6673193" y="3012867"/>
                <a:ext cx="43155" cy="937071"/>
              </a:xfrm>
              <a:custGeom>
                <a:avLst/>
                <a:gdLst>
                  <a:gd name="T0" fmla="*/ 1 w 9"/>
                  <a:gd name="T1" fmla="*/ 193 h 197"/>
                  <a:gd name="T2" fmla="*/ 3 w 9"/>
                  <a:gd name="T3" fmla="*/ 191 h 197"/>
                  <a:gd name="T4" fmla="*/ 5 w 9"/>
                  <a:gd name="T5" fmla="*/ 194 h 197"/>
                  <a:gd name="T6" fmla="*/ 3 w 9"/>
                  <a:gd name="T7" fmla="*/ 197 h 197"/>
                  <a:gd name="T8" fmla="*/ 0 w 9"/>
                  <a:gd name="T9" fmla="*/ 175 h 197"/>
                  <a:gd name="T10" fmla="*/ 0 w 9"/>
                  <a:gd name="T11" fmla="*/ 166 h 197"/>
                  <a:gd name="T12" fmla="*/ 5 w 9"/>
                  <a:gd name="T13" fmla="*/ 166 h 197"/>
                  <a:gd name="T14" fmla="*/ 5 w 9"/>
                  <a:gd name="T15" fmla="*/ 175 h 197"/>
                  <a:gd name="T16" fmla="*/ 0 w 9"/>
                  <a:gd name="T17" fmla="*/ 175 h 197"/>
                  <a:gd name="T18" fmla="*/ 0 w 9"/>
                  <a:gd name="T19" fmla="*/ 148 h 197"/>
                  <a:gd name="T20" fmla="*/ 3 w 9"/>
                  <a:gd name="T21" fmla="*/ 136 h 197"/>
                  <a:gd name="T22" fmla="*/ 5 w 9"/>
                  <a:gd name="T23" fmla="*/ 148 h 197"/>
                  <a:gd name="T24" fmla="*/ 3 w 9"/>
                  <a:gd name="T25" fmla="*/ 123 h 197"/>
                  <a:gd name="T26" fmla="*/ 1 w 9"/>
                  <a:gd name="T27" fmla="*/ 111 h 197"/>
                  <a:gd name="T28" fmla="*/ 6 w 9"/>
                  <a:gd name="T29" fmla="*/ 111 h 197"/>
                  <a:gd name="T30" fmla="*/ 3 w 9"/>
                  <a:gd name="T31" fmla="*/ 123 h 197"/>
                  <a:gd name="T32" fmla="*/ 1 w 9"/>
                  <a:gd name="T33" fmla="*/ 93 h 197"/>
                  <a:gd name="T34" fmla="*/ 2 w 9"/>
                  <a:gd name="T35" fmla="*/ 84 h 197"/>
                  <a:gd name="T36" fmla="*/ 6 w 9"/>
                  <a:gd name="T37" fmla="*/ 84 h 197"/>
                  <a:gd name="T38" fmla="*/ 4 w 9"/>
                  <a:gd name="T39" fmla="*/ 95 h 197"/>
                  <a:gd name="T40" fmla="*/ 2 w 9"/>
                  <a:gd name="T41" fmla="*/ 66 h 197"/>
                  <a:gd name="T42" fmla="*/ 3 w 9"/>
                  <a:gd name="T43" fmla="*/ 57 h 197"/>
                  <a:gd name="T44" fmla="*/ 7 w 9"/>
                  <a:gd name="T45" fmla="*/ 57 h 197"/>
                  <a:gd name="T46" fmla="*/ 5 w 9"/>
                  <a:gd name="T47" fmla="*/ 68 h 197"/>
                  <a:gd name="T48" fmla="*/ 5 w 9"/>
                  <a:gd name="T49" fmla="*/ 41 h 197"/>
                  <a:gd name="T50" fmla="*/ 4 w 9"/>
                  <a:gd name="T51" fmla="*/ 29 h 197"/>
                  <a:gd name="T52" fmla="*/ 8 w 9"/>
                  <a:gd name="T53" fmla="*/ 30 h 197"/>
                  <a:gd name="T54" fmla="*/ 6 w 9"/>
                  <a:gd name="T55" fmla="*/ 41 h 197"/>
                  <a:gd name="T56" fmla="*/ 7 w 9"/>
                  <a:gd name="T57" fmla="*/ 14 h 197"/>
                  <a:gd name="T58" fmla="*/ 5 w 9"/>
                  <a:gd name="T59" fmla="*/ 2 h 197"/>
                  <a:gd name="T60" fmla="*/ 7 w 9"/>
                  <a:gd name="T61" fmla="*/ 0 h 197"/>
                  <a:gd name="T62" fmla="*/ 9 w 9"/>
                  <a:gd name="T63" fmla="*/ 1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97">
                    <a:moveTo>
                      <a:pt x="1" y="194"/>
                    </a:moveTo>
                    <a:cubicBezTo>
                      <a:pt x="1" y="194"/>
                      <a:pt x="1" y="193"/>
                      <a:pt x="1" y="193"/>
                    </a:cubicBezTo>
                    <a:cubicBezTo>
                      <a:pt x="1" y="193"/>
                      <a:pt x="1" y="193"/>
                      <a:pt x="1" y="193"/>
                    </a:cubicBezTo>
                    <a:cubicBezTo>
                      <a:pt x="1" y="192"/>
                      <a:pt x="2" y="191"/>
                      <a:pt x="3" y="191"/>
                    </a:cubicBezTo>
                    <a:cubicBezTo>
                      <a:pt x="4" y="191"/>
                      <a:pt x="5" y="192"/>
                      <a:pt x="5" y="193"/>
                    </a:cubicBezTo>
                    <a:cubicBezTo>
                      <a:pt x="5" y="193"/>
                      <a:pt x="5" y="194"/>
                      <a:pt x="5" y="194"/>
                    </a:cubicBezTo>
                    <a:cubicBezTo>
                      <a:pt x="5" y="196"/>
                      <a:pt x="4" y="197"/>
                      <a:pt x="3" y="197"/>
                    </a:cubicBezTo>
                    <a:cubicBezTo>
                      <a:pt x="3" y="197"/>
                      <a:pt x="3" y="197"/>
                      <a:pt x="3" y="197"/>
                    </a:cubicBezTo>
                    <a:cubicBezTo>
                      <a:pt x="2" y="197"/>
                      <a:pt x="1" y="196"/>
                      <a:pt x="1" y="194"/>
                    </a:cubicBezTo>
                    <a:close/>
                    <a:moveTo>
                      <a:pt x="0" y="175"/>
                    </a:moveTo>
                    <a:cubicBezTo>
                      <a:pt x="0" y="172"/>
                      <a:pt x="0" y="170"/>
                      <a:pt x="0" y="167"/>
                    </a:cubicBezTo>
                    <a:cubicBezTo>
                      <a:pt x="0" y="167"/>
                      <a:pt x="0" y="166"/>
                      <a:pt x="0" y="166"/>
                    </a:cubicBezTo>
                    <a:cubicBezTo>
                      <a:pt x="0" y="165"/>
                      <a:pt x="1" y="163"/>
                      <a:pt x="3" y="163"/>
                    </a:cubicBezTo>
                    <a:cubicBezTo>
                      <a:pt x="4" y="163"/>
                      <a:pt x="5" y="165"/>
                      <a:pt x="5" y="166"/>
                    </a:cubicBezTo>
                    <a:cubicBezTo>
                      <a:pt x="5" y="166"/>
                      <a:pt x="5" y="167"/>
                      <a:pt x="5" y="167"/>
                    </a:cubicBezTo>
                    <a:cubicBezTo>
                      <a:pt x="5" y="170"/>
                      <a:pt x="5" y="172"/>
                      <a:pt x="5" y="175"/>
                    </a:cubicBezTo>
                    <a:cubicBezTo>
                      <a:pt x="5" y="176"/>
                      <a:pt x="4" y="177"/>
                      <a:pt x="3" y="177"/>
                    </a:cubicBezTo>
                    <a:cubicBezTo>
                      <a:pt x="1" y="177"/>
                      <a:pt x="0" y="176"/>
                      <a:pt x="0" y="175"/>
                    </a:cubicBezTo>
                    <a:close/>
                    <a:moveTo>
                      <a:pt x="3" y="150"/>
                    </a:moveTo>
                    <a:cubicBezTo>
                      <a:pt x="1" y="150"/>
                      <a:pt x="0" y="149"/>
                      <a:pt x="0" y="148"/>
                    </a:cubicBezTo>
                    <a:cubicBezTo>
                      <a:pt x="0" y="145"/>
                      <a:pt x="1" y="142"/>
                      <a:pt x="1" y="138"/>
                    </a:cubicBezTo>
                    <a:cubicBezTo>
                      <a:pt x="1" y="137"/>
                      <a:pt x="2" y="136"/>
                      <a:pt x="3" y="136"/>
                    </a:cubicBezTo>
                    <a:cubicBezTo>
                      <a:pt x="4" y="136"/>
                      <a:pt x="5" y="137"/>
                      <a:pt x="5" y="139"/>
                    </a:cubicBezTo>
                    <a:cubicBezTo>
                      <a:pt x="5" y="142"/>
                      <a:pt x="5" y="145"/>
                      <a:pt x="5" y="148"/>
                    </a:cubicBezTo>
                    <a:cubicBezTo>
                      <a:pt x="5" y="149"/>
                      <a:pt x="4" y="150"/>
                      <a:pt x="3" y="150"/>
                    </a:cubicBezTo>
                    <a:close/>
                    <a:moveTo>
                      <a:pt x="3" y="123"/>
                    </a:moveTo>
                    <a:cubicBezTo>
                      <a:pt x="2" y="123"/>
                      <a:pt x="1" y="122"/>
                      <a:pt x="1" y="120"/>
                    </a:cubicBezTo>
                    <a:cubicBezTo>
                      <a:pt x="1" y="117"/>
                      <a:pt x="1" y="114"/>
                      <a:pt x="1" y="111"/>
                    </a:cubicBezTo>
                    <a:cubicBezTo>
                      <a:pt x="1" y="110"/>
                      <a:pt x="2" y="109"/>
                      <a:pt x="3" y="109"/>
                    </a:cubicBezTo>
                    <a:cubicBezTo>
                      <a:pt x="5" y="109"/>
                      <a:pt x="6" y="110"/>
                      <a:pt x="6" y="111"/>
                    </a:cubicBezTo>
                    <a:cubicBezTo>
                      <a:pt x="5" y="114"/>
                      <a:pt x="5" y="117"/>
                      <a:pt x="5" y="120"/>
                    </a:cubicBezTo>
                    <a:cubicBezTo>
                      <a:pt x="5" y="122"/>
                      <a:pt x="4" y="123"/>
                      <a:pt x="3" y="123"/>
                    </a:cubicBezTo>
                    <a:close/>
                    <a:moveTo>
                      <a:pt x="4" y="95"/>
                    </a:moveTo>
                    <a:cubicBezTo>
                      <a:pt x="2" y="95"/>
                      <a:pt x="1" y="94"/>
                      <a:pt x="1" y="93"/>
                    </a:cubicBezTo>
                    <a:cubicBezTo>
                      <a:pt x="2" y="90"/>
                      <a:pt x="2" y="87"/>
                      <a:pt x="2" y="84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2" y="83"/>
                      <a:pt x="3" y="82"/>
                      <a:pt x="4" y="82"/>
                    </a:cubicBezTo>
                    <a:cubicBezTo>
                      <a:pt x="5" y="82"/>
                      <a:pt x="6" y="83"/>
                      <a:pt x="6" y="84"/>
                    </a:cubicBezTo>
                    <a:cubicBezTo>
                      <a:pt x="6" y="87"/>
                      <a:pt x="6" y="90"/>
                      <a:pt x="6" y="93"/>
                    </a:cubicBezTo>
                    <a:cubicBezTo>
                      <a:pt x="6" y="94"/>
                      <a:pt x="5" y="95"/>
                      <a:pt x="4" y="95"/>
                    </a:cubicBezTo>
                    <a:close/>
                    <a:moveTo>
                      <a:pt x="4" y="68"/>
                    </a:moveTo>
                    <a:cubicBezTo>
                      <a:pt x="3" y="68"/>
                      <a:pt x="2" y="67"/>
                      <a:pt x="2" y="66"/>
                    </a:cubicBezTo>
                    <a:cubicBezTo>
                      <a:pt x="2" y="63"/>
                      <a:pt x="3" y="60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5"/>
                      <a:pt x="4" y="54"/>
                      <a:pt x="5" y="54"/>
                    </a:cubicBezTo>
                    <a:cubicBezTo>
                      <a:pt x="6" y="55"/>
                      <a:pt x="7" y="56"/>
                      <a:pt x="7" y="57"/>
                    </a:cubicBezTo>
                    <a:cubicBezTo>
                      <a:pt x="7" y="60"/>
                      <a:pt x="7" y="63"/>
                      <a:pt x="7" y="66"/>
                    </a:cubicBezTo>
                    <a:cubicBezTo>
                      <a:pt x="7" y="67"/>
                      <a:pt x="6" y="68"/>
                      <a:pt x="5" y="68"/>
                    </a:cubicBezTo>
                    <a:lnTo>
                      <a:pt x="4" y="68"/>
                    </a:lnTo>
                    <a:close/>
                    <a:moveTo>
                      <a:pt x="5" y="41"/>
                    </a:moveTo>
                    <a:cubicBezTo>
                      <a:pt x="4" y="41"/>
                      <a:pt x="3" y="40"/>
                      <a:pt x="3" y="39"/>
                    </a:cubicBezTo>
                    <a:cubicBezTo>
                      <a:pt x="3" y="35"/>
                      <a:pt x="4" y="32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7" y="27"/>
                      <a:pt x="8" y="28"/>
                      <a:pt x="8" y="30"/>
                    </a:cubicBezTo>
                    <a:cubicBezTo>
                      <a:pt x="8" y="32"/>
                      <a:pt x="8" y="36"/>
                      <a:pt x="8" y="39"/>
                    </a:cubicBezTo>
                    <a:cubicBezTo>
                      <a:pt x="8" y="40"/>
                      <a:pt x="7" y="41"/>
                      <a:pt x="6" y="41"/>
                    </a:cubicBezTo>
                    <a:lnTo>
                      <a:pt x="5" y="41"/>
                    </a:lnTo>
                    <a:close/>
                    <a:moveTo>
                      <a:pt x="7" y="14"/>
                    </a:moveTo>
                    <a:cubicBezTo>
                      <a:pt x="5" y="14"/>
                      <a:pt x="4" y="13"/>
                      <a:pt x="4" y="11"/>
                    </a:cubicBezTo>
                    <a:cubicBezTo>
                      <a:pt x="5" y="5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9" y="0"/>
                      <a:pt x="9" y="1"/>
                      <a:pt x="9" y="2"/>
                    </a:cubicBezTo>
                    <a:cubicBezTo>
                      <a:pt x="9" y="2"/>
                      <a:pt x="9" y="6"/>
                      <a:pt x="9" y="11"/>
                    </a:cubicBezTo>
                    <a:cubicBezTo>
                      <a:pt x="9" y="13"/>
                      <a:pt x="8" y="14"/>
                      <a:pt x="7" y="14"/>
                    </a:cubicBezTo>
                    <a:close/>
                  </a:path>
                </a:pathLst>
              </a:custGeom>
              <a:solidFill>
                <a:srgbClr val="46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71" name="Freeform 1107"/>
              <p:cNvSpPr>
                <a:spLocks noEditPoints="1"/>
              </p:cNvSpPr>
              <p:nvPr/>
            </p:nvSpPr>
            <p:spPr bwMode="auto">
              <a:xfrm>
                <a:off x="6753337" y="3022115"/>
                <a:ext cx="47778" cy="969437"/>
              </a:xfrm>
              <a:custGeom>
                <a:avLst/>
                <a:gdLst>
                  <a:gd name="T0" fmla="*/ 6 w 10"/>
                  <a:gd name="T1" fmla="*/ 193 h 204"/>
                  <a:gd name="T2" fmla="*/ 10 w 10"/>
                  <a:gd name="T3" fmla="*/ 193 h 204"/>
                  <a:gd name="T4" fmla="*/ 8 w 10"/>
                  <a:gd name="T5" fmla="*/ 204 h 204"/>
                  <a:gd name="T6" fmla="*/ 6 w 10"/>
                  <a:gd name="T7" fmla="*/ 202 h 204"/>
                  <a:gd name="T8" fmla="*/ 5 w 10"/>
                  <a:gd name="T9" fmla="*/ 166 h 204"/>
                  <a:gd name="T10" fmla="*/ 9 w 10"/>
                  <a:gd name="T11" fmla="*/ 166 h 204"/>
                  <a:gd name="T12" fmla="*/ 7 w 10"/>
                  <a:gd name="T13" fmla="*/ 177 h 204"/>
                  <a:gd name="T14" fmla="*/ 5 w 10"/>
                  <a:gd name="T15" fmla="*/ 175 h 204"/>
                  <a:gd name="T16" fmla="*/ 4 w 10"/>
                  <a:gd name="T17" fmla="*/ 139 h 204"/>
                  <a:gd name="T18" fmla="*/ 9 w 10"/>
                  <a:gd name="T19" fmla="*/ 139 h 204"/>
                  <a:gd name="T20" fmla="*/ 7 w 10"/>
                  <a:gd name="T21" fmla="*/ 150 h 204"/>
                  <a:gd name="T22" fmla="*/ 4 w 10"/>
                  <a:gd name="T23" fmla="*/ 148 h 204"/>
                  <a:gd name="T24" fmla="*/ 3 w 10"/>
                  <a:gd name="T25" fmla="*/ 111 h 204"/>
                  <a:gd name="T26" fmla="*/ 8 w 10"/>
                  <a:gd name="T27" fmla="*/ 111 h 204"/>
                  <a:gd name="T28" fmla="*/ 6 w 10"/>
                  <a:gd name="T29" fmla="*/ 123 h 204"/>
                  <a:gd name="T30" fmla="*/ 4 w 10"/>
                  <a:gd name="T31" fmla="*/ 120 h 204"/>
                  <a:gd name="T32" fmla="*/ 3 w 10"/>
                  <a:gd name="T33" fmla="*/ 84 h 204"/>
                  <a:gd name="T34" fmla="*/ 7 w 10"/>
                  <a:gd name="T35" fmla="*/ 84 h 204"/>
                  <a:gd name="T36" fmla="*/ 5 w 10"/>
                  <a:gd name="T37" fmla="*/ 95 h 204"/>
                  <a:gd name="T38" fmla="*/ 3 w 10"/>
                  <a:gd name="T39" fmla="*/ 93 h 204"/>
                  <a:gd name="T40" fmla="*/ 2 w 10"/>
                  <a:gd name="T41" fmla="*/ 57 h 204"/>
                  <a:gd name="T42" fmla="*/ 6 w 10"/>
                  <a:gd name="T43" fmla="*/ 57 h 204"/>
                  <a:gd name="T44" fmla="*/ 4 w 10"/>
                  <a:gd name="T45" fmla="*/ 68 h 204"/>
                  <a:gd name="T46" fmla="*/ 2 w 10"/>
                  <a:gd name="T47" fmla="*/ 66 h 204"/>
                  <a:gd name="T48" fmla="*/ 1 w 10"/>
                  <a:gd name="T49" fmla="*/ 30 h 204"/>
                  <a:gd name="T50" fmla="*/ 6 w 10"/>
                  <a:gd name="T51" fmla="*/ 30 h 204"/>
                  <a:gd name="T52" fmla="*/ 4 w 10"/>
                  <a:gd name="T53" fmla="*/ 41 h 204"/>
                  <a:gd name="T54" fmla="*/ 1 w 10"/>
                  <a:gd name="T55" fmla="*/ 39 h 204"/>
                  <a:gd name="T56" fmla="*/ 0 w 10"/>
                  <a:gd name="T57" fmla="*/ 3 h 204"/>
                  <a:gd name="T58" fmla="*/ 5 w 10"/>
                  <a:gd name="T59" fmla="*/ 2 h 204"/>
                  <a:gd name="T60" fmla="*/ 3 w 10"/>
                  <a:gd name="T61" fmla="*/ 14 h 204"/>
                  <a:gd name="T62" fmla="*/ 1 w 10"/>
                  <a:gd name="T63" fmla="*/ 1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04">
                    <a:moveTo>
                      <a:pt x="6" y="202"/>
                    </a:moveTo>
                    <a:cubicBezTo>
                      <a:pt x="6" y="193"/>
                      <a:pt x="6" y="193"/>
                      <a:pt x="6" y="193"/>
                    </a:cubicBezTo>
                    <a:cubicBezTo>
                      <a:pt x="6" y="192"/>
                      <a:pt x="7" y="191"/>
                      <a:pt x="8" y="191"/>
                    </a:cubicBezTo>
                    <a:cubicBezTo>
                      <a:pt x="9" y="191"/>
                      <a:pt x="10" y="192"/>
                      <a:pt x="10" y="193"/>
                    </a:cubicBezTo>
                    <a:cubicBezTo>
                      <a:pt x="10" y="202"/>
                      <a:pt x="10" y="202"/>
                      <a:pt x="10" y="202"/>
                    </a:cubicBezTo>
                    <a:cubicBezTo>
                      <a:pt x="10" y="203"/>
                      <a:pt x="9" y="204"/>
                      <a:pt x="8" y="204"/>
                    </a:cubicBezTo>
                    <a:cubicBezTo>
                      <a:pt x="8" y="204"/>
                      <a:pt x="8" y="204"/>
                      <a:pt x="8" y="204"/>
                    </a:cubicBezTo>
                    <a:cubicBezTo>
                      <a:pt x="7" y="204"/>
                      <a:pt x="6" y="203"/>
                      <a:pt x="6" y="202"/>
                    </a:cubicBezTo>
                    <a:close/>
                    <a:moveTo>
                      <a:pt x="5" y="175"/>
                    </a:moveTo>
                    <a:cubicBezTo>
                      <a:pt x="5" y="166"/>
                      <a:pt x="5" y="166"/>
                      <a:pt x="5" y="166"/>
                    </a:cubicBezTo>
                    <a:cubicBezTo>
                      <a:pt x="5" y="165"/>
                      <a:pt x="6" y="164"/>
                      <a:pt x="7" y="164"/>
                    </a:cubicBezTo>
                    <a:cubicBezTo>
                      <a:pt x="8" y="163"/>
                      <a:pt x="9" y="164"/>
                      <a:pt x="9" y="166"/>
                    </a:cubicBezTo>
                    <a:cubicBezTo>
                      <a:pt x="10" y="175"/>
                      <a:pt x="10" y="175"/>
                      <a:pt x="10" y="175"/>
                    </a:cubicBezTo>
                    <a:cubicBezTo>
                      <a:pt x="10" y="176"/>
                      <a:pt x="9" y="177"/>
                      <a:pt x="7" y="177"/>
                    </a:cubicBezTo>
                    <a:cubicBezTo>
                      <a:pt x="7" y="177"/>
                      <a:pt x="7" y="177"/>
                      <a:pt x="7" y="177"/>
                    </a:cubicBezTo>
                    <a:cubicBezTo>
                      <a:pt x="6" y="177"/>
                      <a:pt x="5" y="176"/>
                      <a:pt x="5" y="175"/>
                    </a:cubicBezTo>
                    <a:close/>
                    <a:moveTo>
                      <a:pt x="4" y="148"/>
                    </a:move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37"/>
                      <a:pt x="5" y="136"/>
                      <a:pt x="6" y="136"/>
                    </a:cubicBezTo>
                    <a:cubicBezTo>
                      <a:pt x="7" y="136"/>
                      <a:pt x="9" y="137"/>
                      <a:pt x="9" y="139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8" y="150"/>
                      <a:pt x="7" y="150"/>
                    </a:cubicBezTo>
                    <a:cubicBezTo>
                      <a:pt x="7" y="150"/>
                      <a:pt x="7" y="150"/>
                      <a:pt x="7" y="150"/>
                    </a:cubicBezTo>
                    <a:cubicBezTo>
                      <a:pt x="5" y="150"/>
                      <a:pt x="4" y="149"/>
                      <a:pt x="4" y="148"/>
                    </a:cubicBezTo>
                    <a:close/>
                    <a:moveTo>
                      <a:pt x="4" y="120"/>
                    </a:move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0"/>
                      <a:pt x="4" y="109"/>
                      <a:pt x="5" y="109"/>
                    </a:cubicBezTo>
                    <a:cubicBezTo>
                      <a:pt x="7" y="109"/>
                      <a:pt x="8" y="110"/>
                      <a:pt x="8" y="111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8" y="122"/>
                      <a:pt x="7" y="123"/>
                      <a:pt x="6" y="123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5" y="123"/>
                      <a:pt x="4" y="122"/>
                      <a:pt x="4" y="120"/>
                    </a:cubicBezTo>
                    <a:close/>
                    <a:moveTo>
                      <a:pt x="3" y="93"/>
                    </a:moveTo>
                    <a:cubicBezTo>
                      <a:pt x="3" y="84"/>
                      <a:pt x="3" y="84"/>
                      <a:pt x="3" y="84"/>
                    </a:cubicBezTo>
                    <a:cubicBezTo>
                      <a:pt x="2" y="83"/>
                      <a:pt x="3" y="82"/>
                      <a:pt x="5" y="82"/>
                    </a:cubicBezTo>
                    <a:cubicBezTo>
                      <a:pt x="6" y="82"/>
                      <a:pt x="7" y="83"/>
                      <a:pt x="7" y="84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4"/>
                      <a:pt x="6" y="95"/>
                      <a:pt x="5" y="95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4" y="95"/>
                      <a:pt x="3" y="94"/>
                      <a:pt x="3" y="93"/>
                    </a:cubicBezTo>
                    <a:close/>
                    <a:moveTo>
                      <a:pt x="2" y="66"/>
                    </a:moveTo>
                    <a:cubicBezTo>
                      <a:pt x="2" y="57"/>
                      <a:pt x="2" y="57"/>
                      <a:pt x="2" y="57"/>
                    </a:cubicBezTo>
                    <a:cubicBezTo>
                      <a:pt x="2" y="56"/>
                      <a:pt x="3" y="55"/>
                      <a:pt x="4" y="55"/>
                    </a:cubicBezTo>
                    <a:cubicBezTo>
                      <a:pt x="5" y="55"/>
                      <a:pt x="6" y="56"/>
                      <a:pt x="6" y="5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7"/>
                      <a:pt x="6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3" y="68"/>
                      <a:pt x="2" y="67"/>
                      <a:pt x="2" y="66"/>
                    </a:cubicBezTo>
                    <a:close/>
                    <a:moveTo>
                      <a:pt x="1" y="39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29"/>
                      <a:pt x="2" y="27"/>
                      <a:pt x="3" y="27"/>
                    </a:cubicBezTo>
                    <a:cubicBezTo>
                      <a:pt x="4" y="27"/>
                      <a:pt x="6" y="28"/>
                      <a:pt x="6" y="3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40"/>
                      <a:pt x="5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2" y="41"/>
                      <a:pt x="1" y="40"/>
                      <a:pt x="1" y="39"/>
                    </a:cubicBezTo>
                    <a:close/>
                    <a:moveTo>
                      <a:pt x="1" y="1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lose/>
                  </a:path>
                </a:pathLst>
              </a:custGeom>
              <a:solidFill>
                <a:srgbClr val="46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72" name="Freeform 1108"/>
              <p:cNvSpPr>
                <a:spLocks noEditPoints="1"/>
              </p:cNvSpPr>
              <p:nvPr/>
            </p:nvSpPr>
            <p:spPr bwMode="auto">
              <a:xfrm>
                <a:off x="6810363" y="3008243"/>
                <a:ext cx="114051" cy="836891"/>
              </a:xfrm>
              <a:custGeom>
                <a:avLst/>
                <a:gdLst>
                  <a:gd name="T0" fmla="*/ 20 w 24"/>
                  <a:gd name="T1" fmla="*/ 174 h 176"/>
                  <a:gd name="T2" fmla="*/ 19 w 24"/>
                  <a:gd name="T3" fmla="*/ 165 h 176"/>
                  <a:gd name="T4" fmla="*/ 21 w 24"/>
                  <a:gd name="T5" fmla="*/ 163 h 176"/>
                  <a:gd name="T6" fmla="*/ 24 w 24"/>
                  <a:gd name="T7" fmla="*/ 165 h 176"/>
                  <a:gd name="T8" fmla="*/ 24 w 24"/>
                  <a:gd name="T9" fmla="*/ 174 h 176"/>
                  <a:gd name="T10" fmla="*/ 22 w 24"/>
                  <a:gd name="T11" fmla="*/ 176 h 176"/>
                  <a:gd name="T12" fmla="*/ 22 w 24"/>
                  <a:gd name="T13" fmla="*/ 176 h 176"/>
                  <a:gd name="T14" fmla="*/ 20 w 24"/>
                  <a:gd name="T15" fmla="*/ 174 h 176"/>
                  <a:gd name="T16" fmla="*/ 18 w 24"/>
                  <a:gd name="T17" fmla="*/ 147 h 176"/>
                  <a:gd name="T18" fmla="*/ 17 w 24"/>
                  <a:gd name="T19" fmla="*/ 138 h 176"/>
                  <a:gd name="T20" fmla="*/ 17 w 24"/>
                  <a:gd name="T21" fmla="*/ 138 h 176"/>
                  <a:gd name="T22" fmla="*/ 19 w 24"/>
                  <a:gd name="T23" fmla="*/ 136 h 176"/>
                  <a:gd name="T24" fmla="*/ 22 w 24"/>
                  <a:gd name="T25" fmla="*/ 138 h 176"/>
                  <a:gd name="T26" fmla="*/ 22 w 24"/>
                  <a:gd name="T27" fmla="*/ 147 h 176"/>
                  <a:gd name="T28" fmla="*/ 20 w 24"/>
                  <a:gd name="T29" fmla="*/ 149 h 176"/>
                  <a:gd name="T30" fmla="*/ 20 w 24"/>
                  <a:gd name="T31" fmla="*/ 149 h 176"/>
                  <a:gd name="T32" fmla="*/ 18 w 24"/>
                  <a:gd name="T33" fmla="*/ 147 h 176"/>
                  <a:gd name="T34" fmla="*/ 16 w 24"/>
                  <a:gd name="T35" fmla="*/ 120 h 176"/>
                  <a:gd name="T36" fmla="*/ 15 w 24"/>
                  <a:gd name="T37" fmla="*/ 111 h 176"/>
                  <a:gd name="T38" fmla="*/ 15 w 24"/>
                  <a:gd name="T39" fmla="*/ 111 h 176"/>
                  <a:gd name="T40" fmla="*/ 17 w 24"/>
                  <a:gd name="T41" fmla="*/ 108 h 176"/>
                  <a:gd name="T42" fmla="*/ 19 w 24"/>
                  <a:gd name="T43" fmla="*/ 110 h 176"/>
                  <a:gd name="T44" fmla="*/ 20 w 24"/>
                  <a:gd name="T45" fmla="*/ 120 h 176"/>
                  <a:gd name="T46" fmla="*/ 18 w 24"/>
                  <a:gd name="T47" fmla="*/ 122 h 176"/>
                  <a:gd name="T48" fmla="*/ 18 w 24"/>
                  <a:gd name="T49" fmla="*/ 122 h 176"/>
                  <a:gd name="T50" fmla="*/ 16 w 24"/>
                  <a:gd name="T51" fmla="*/ 120 h 176"/>
                  <a:gd name="T52" fmla="*/ 13 w 24"/>
                  <a:gd name="T53" fmla="*/ 93 h 176"/>
                  <a:gd name="T54" fmla="*/ 12 w 24"/>
                  <a:gd name="T55" fmla="*/ 84 h 176"/>
                  <a:gd name="T56" fmla="*/ 12 w 24"/>
                  <a:gd name="T57" fmla="*/ 84 h 176"/>
                  <a:gd name="T58" fmla="*/ 14 w 24"/>
                  <a:gd name="T59" fmla="*/ 81 h 176"/>
                  <a:gd name="T60" fmla="*/ 16 w 24"/>
                  <a:gd name="T61" fmla="*/ 83 h 176"/>
                  <a:gd name="T62" fmla="*/ 17 w 24"/>
                  <a:gd name="T63" fmla="*/ 92 h 176"/>
                  <a:gd name="T64" fmla="*/ 15 w 24"/>
                  <a:gd name="T65" fmla="*/ 95 h 176"/>
                  <a:gd name="T66" fmla="*/ 15 w 24"/>
                  <a:gd name="T67" fmla="*/ 95 h 176"/>
                  <a:gd name="T68" fmla="*/ 13 w 24"/>
                  <a:gd name="T69" fmla="*/ 93 h 176"/>
                  <a:gd name="T70" fmla="*/ 9 w 24"/>
                  <a:gd name="T71" fmla="*/ 66 h 176"/>
                  <a:gd name="T72" fmla="*/ 8 w 24"/>
                  <a:gd name="T73" fmla="*/ 57 h 176"/>
                  <a:gd name="T74" fmla="*/ 8 w 24"/>
                  <a:gd name="T75" fmla="*/ 57 h 176"/>
                  <a:gd name="T76" fmla="*/ 10 w 24"/>
                  <a:gd name="T77" fmla="*/ 54 h 176"/>
                  <a:gd name="T78" fmla="*/ 13 w 24"/>
                  <a:gd name="T79" fmla="*/ 56 h 176"/>
                  <a:gd name="T80" fmla="*/ 14 w 24"/>
                  <a:gd name="T81" fmla="*/ 65 h 176"/>
                  <a:gd name="T82" fmla="*/ 12 w 24"/>
                  <a:gd name="T83" fmla="*/ 68 h 176"/>
                  <a:gd name="T84" fmla="*/ 12 w 24"/>
                  <a:gd name="T85" fmla="*/ 68 h 176"/>
                  <a:gd name="T86" fmla="*/ 9 w 24"/>
                  <a:gd name="T87" fmla="*/ 66 h 176"/>
                  <a:gd name="T88" fmla="*/ 6 w 24"/>
                  <a:gd name="T89" fmla="*/ 39 h 176"/>
                  <a:gd name="T90" fmla="*/ 4 w 24"/>
                  <a:gd name="T91" fmla="*/ 30 h 176"/>
                  <a:gd name="T92" fmla="*/ 6 w 24"/>
                  <a:gd name="T93" fmla="*/ 27 h 176"/>
                  <a:gd name="T94" fmla="*/ 9 w 24"/>
                  <a:gd name="T95" fmla="*/ 29 h 176"/>
                  <a:gd name="T96" fmla="*/ 10 w 24"/>
                  <a:gd name="T97" fmla="*/ 38 h 176"/>
                  <a:gd name="T98" fmla="*/ 8 w 24"/>
                  <a:gd name="T99" fmla="*/ 41 h 176"/>
                  <a:gd name="T100" fmla="*/ 8 w 24"/>
                  <a:gd name="T101" fmla="*/ 41 h 176"/>
                  <a:gd name="T102" fmla="*/ 6 w 24"/>
                  <a:gd name="T103" fmla="*/ 39 h 176"/>
                  <a:gd name="T104" fmla="*/ 1 w 24"/>
                  <a:gd name="T105" fmla="*/ 12 h 176"/>
                  <a:gd name="T106" fmla="*/ 0 w 24"/>
                  <a:gd name="T107" fmla="*/ 3 h 176"/>
                  <a:gd name="T108" fmla="*/ 0 w 24"/>
                  <a:gd name="T109" fmla="*/ 3 h 176"/>
                  <a:gd name="T110" fmla="*/ 2 w 24"/>
                  <a:gd name="T111" fmla="*/ 0 h 176"/>
                  <a:gd name="T112" fmla="*/ 5 w 24"/>
                  <a:gd name="T113" fmla="*/ 2 h 176"/>
                  <a:gd name="T114" fmla="*/ 6 w 24"/>
                  <a:gd name="T115" fmla="*/ 11 h 176"/>
                  <a:gd name="T116" fmla="*/ 4 w 24"/>
                  <a:gd name="T117" fmla="*/ 14 h 176"/>
                  <a:gd name="T118" fmla="*/ 4 w 24"/>
                  <a:gd name="T119" fmla="*/ 14 h 176"/>
                  <a:gd name="T120" fmla="*/ 1 w 24"/>
                  <a:gd name="T121" fmla="*/ 12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76">
                    <a:moveTo>
                      <a:pt x="20" y="174"/>
                    </a:moveTo>
                    <a:cubicBezTo>
                      <a:pt x="19" y="171"/>
                      <a:pt x="19" y="168"/>
                      <a:pt x="19" y="165"/>
                    </a:cubicBezTo>
                    <a:cubicBezTo>
                      <a:pt x="19" y="164"/>
                      <a:pt x="20" y="163"/>
                      <a:pt x="21" y="163"/>
                    </a:cubicBezTo>
                    <a:cubicBezTo>
                      <a:pt x="22" y="163"/>
                      <a:pt x="24" y="164"/>
                      <a:pt x="24" y="165"/>
                    </a:cubicBezTo>
                    <a:cubicBezTo>
                      <a:pt x="24" y="168"/>
                      <a:pt x="24" y="171"/>
                      <a:pt x="24" y="174"/>
                    </a:cubicBezTo>
                    <a:cubicBezTo>
                      <a:pt x="24" y="175"/>
                      <a:pt x="23" y="176"/>
                      <a:pt x="22" y="176"/>
                    </a:cubicBezTo>
                    <a:cubicBezTo>
                      <a:pt x="22" y="176"/>
                      <a:pt x="22" y="176"/>
                      <a:pt x="22" y="176"/>
                    </a:cubicBezTo>
                    <a:cubicBezTo>
                      <a:pt x="21" y="176"/>
                      <a:pt x="20" y="175"/>
                      <a:pt x="20" y="174"/>
                    </a:cubicBezTo>
                    <a:close/>
                    <a:moveTo>
                      <a:pt x="18" y="147"/>
                    </a:moveTo>
                    <a:cubicBezTo>
                      <a:pt x="18" y="144"/>
                      <a:pt x="17" y="141"/>
                      <a:pt x="17" y="138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17" y="137"/>
                      <a:pt x="18" y="136"/>
                      <a:pt x="19" y="136"/>
                    </a:cubicBezTo>
                    <a:cubicBezTo>
                      <a:pt x="20" y="135"/>
                      <a:pt x="22" y="136"/>
                      <a:pt x="22" y="138"/>
                    </a:cubicBezTo>
                    <a:cubicBezTo>
                      <a:pt x="22" y="141"/>
                      <a:pt x="22" y="144"/>
                      <a:pt x="22" y="147"/>
                    </a:cubicBezTo>
                    <a:cubicBezTo>
                      <a:pt x="22" y="148"/>
                      <a:pt x="22" y="149"/>
                      <a:pt x="20" y="149"/>
                    </a:cubicBezTo>
                    <a:cubicBezTo>
                      <a:pt x="20" y="149"/>
                      <a:pt x="20" y="149"/>
                      <a:pt x="20" y="149"/>
                    </a:cubicBezTo>
                    <a:cubicBezTo>
                      <a:pt x="19" y="149"/>
                      <a:pt x="18" y="148"/>
                      <a:pt x="18" y="147"/>
                    </a:cubicBezTo>
                    <a:close/>
                    <a:moveTo>
                      <a:pt x="16" y="120"/>
                    </a:moveTo>
                    <a:cubicBezTo>
                      <a:pt x="15" y="117"/>
                      <a:pt x="15" y="114"/>
                      <a:pt x="15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0"/>
                      <a:pt x="15" y="109"/>
                      <a:pt x="17" y="108"/>
                    </a:cubicBezTo>
                    <a:cubicBezTo>
                      <a:pt x="18" y="108"/>
                      <a:pt x="19" y="109"/>
                      <a:pt x="19" y="110"/>
                    </a:cubicBezTo>
                    <a:cubicBezTo>
                      <a:pt x="19" y="113"/>
                      <a:pt x="20" y="117"/>
                      <a:pt x="20" y="120"/>
                    </a:cubicBezTo>
                    <a:cubicBezTo>
                      <a:pt x="20" y="121"/>
                      <a:pt x="19" y="122"/>
                      <a:pt x="18" y="122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7" y="122"/>
                      <a:pt x="16" y="121"/>
                      <a:pt x="16" y="120"/>
                    </a:cubicBezTo>
                    <a:close/>
                    <a:moveTo>
                      <a:pt x="13" y="93"/>
                    </a:moveTo>
                    <a:cubicBezTo>
                      <a:pt x="12" y="90"/>
                      <a:pt x="12" y="87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1" y="83"/>
                      <a:pt x="12" y="82"/>
                      <a:pt x="14" y="81"/>
                    </a:cubicBezTo>
                    <a:cubicBezTo>
                      <a:pt x="15" y="81"/>
                      <a:pt x="16" y="82"/>
                      <a:pt x="16" y="83"/>
                    </a:cubicBezTo>
                    <a:cubicBezTo>
                      <a:pt x="16" y="86"/>
                      <a:pt x="17" y="89"/>
                      <a:pt x="17" y="92"/>
                    </a:cubicBezTo>
                    <a:cubicBezTo>
                      <a:pt x="17" y="94"/>
                      <a:pt x="16" y="95"/>
                      <a:pt x="15" y="95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14" y="95"/>
                      <a:pt x="13" y="94"/>
                      <a:pt x="13" y="93"/>
                    </a:cubicBezTo>
                    <a:close/>
                    <a:moveTo>
                      <a:pt x="9" y="66"/>
                    </a:moveTo>
                    <a:cubicBezTo>
                      <a:pt x="9" y="63"/>
                      <a:pt x="8" y="60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6"/>
                      <a:pt x="9" y="55"/>
                      <a:pt x="10" y="54"/>
                    </a:cubicBezTo>
                    <a:cubicBezTo>
                      <a:pt x="11" y="54"/>
                      <a:pt x="12" y="55"/>
                      <a:pt x="13" y="56"/>
                    </a:cubicBezTo>
                    <a:cubicBezTo>
                      <a:pt x="13" y="59"/>
                      <a:pt x="13" y="62"/>
                      <a:pt x="14" y="65"/>
                    </a:cubicBezTo>
                    <a:cubicBezTo>
                      <a:pt x="14" y="67"/>
                      <a:pt x="13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0" y="68"/>
                      <a:pt x="9" y="67"/>
                      <a:pt x="9" y="66"/>
                    </a:cubicBezTo>
                    <a:close/>
                    <a:moveTo>
                      <a:pt x="6" y="39"/>
                    </a:moveTo>
                    <a:cubicBezTo>
                      <a:pt x="5" y="36"/>
                      <a:pt x="5" y="33"/>
                      <a:pt x="4" y="30"/>
                    </a:cubicBezTo>
                    <a:cubicBezTo>
                      <a:pt x="4" y="29"/>
                      <a:pt x="5" y="28"/>
                      <a:pt x="6" y="27"/>
                    </a:cubicBezTo>
                    <a:cubicBezTo>
                      <a:pt x="7" y="27"/>
                      <a:pt x="9" y="28"/>
                      <a:pt x="9" y="29"/>
                    </a:cubicBezTo>
                    <a:cubicBezTo>
                      <a:pt x="9" y="32"/>
                      <a:pt x="10" y="35"/>
                      <a:pt x="10" y="38"/>
                    </a:cubicBezTo>
                    <a:cubicBezTo>
                      <a:pt x="10" y="40"/>
                      <a:pt x="9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1"/>
                      <a:pt x="6" y="40"/>
                      <a:pt x="6" y="39"/>
                    </a:cubicBezTo>
                    <a:close/>
                    <a:moveTo>
                      <a:pt x="1" y="12"/>
                    </a:moveTo>
                    <a:cubicBezTo>
                      <a:pt x="1" y="6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5"/>
                      <a:pt x="6" y="11"/>
                    </a:cubicBezTo>
                    <a:cubicBezTo>
                      <a:pt x="6" y="13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2" y="13"/>
                      <a:pt x="1" y="12"/>
                    </a:cubicBezTo>
                    <a:close/>
                  </a:path>
                </a:pathLst>
              </a:custGeom>
              <a:solidFill>
                <a:srgbClr val="46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73" name="Freeform 1109"/>
              <p:cNvSpPr/>
              <p:nvPr/>
            </p:nvSpPr>
            <p:spPr bwMode="auto">
              <a:xfrm>
                <a:off x="6919790" y="3331903"/>
                <a:ext cx="437711" cy="208067"/>
              </a:xfrm>
              <a:custGeom>
                <a:avLst/>
                <a:gdLst>
                  <a:gd name="T0" fmla="*/ 46 w 92"/>
                  <a:gd name="T1" fmla="*/ 0 h 44"/>
                  <a:gd name="T2" fmla="*/ 0 w 92"/>
                  <a:gd name="T3" fmla="*/ 44 h 44"/>
                  <a:gd name="T4" fmla="*/ 92 w 92"/>
                  <a:gd name="T5" fmla="*/ 44 h 44"/>
                  <a:gd name="T6" fmla="*/ 46 w 92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2" h="44">
                    <a:moveTo>
                      <a:pt x="46" y="0"/>
                    </a:moveTo>
                    <a:cubicBezTo>
                      <a:pt x="22" y="0"/>
                      <a:pt x="2" y="19"/>
                      <a:pt x="0" y="44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1" y="19"/>
                      <a:pt x="71" y="0"/>
                      <a:pt x="46" y="0"/>
                    </a:cubicBezTo>
                    <a:close/>
                  </a:path>
                </a:pathLst>
              </a:custGeom>
              <a:solidFill>
                <a:srgbClr val="ADA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74" name="Freeform 1110"/>
              <p:cNvSpPr/>
              <p:nvPr/>
            </p:nvSpPr>
            <p:spPr bwMode="auto">
              <a:xfrm>
                <a:off x="6744090" y="2613687"/>
                <a:ext cx="428463" cy="860009"/>
              </a:xfrm>
              <a:custGeom>
                <a:avLst/>
                <a:gdLst>
                  <a:gd name="T0" fmla="*/ 12 w 90"/>
                  <a:gd name="T1" fmla="*/ 13 h 181"/>
                  <a:gd name="T2" fmla="*/ 0 w 90"/>
                  <a:gd name="T3" fmla="*/ 45 h 181"/>
                  <a:gd name="T4" fmla="*/ 6 w 90"/>
                  <a:gd name="T5" fmla="*/ 51 h 181"/>
                  <a:gd name="T6" fmla="*/ 12 w 90"/>
                  <a:gd name="T7" fmla="*/ 45 h 181"/>
                  <a:gd name="T8" fmla="*/ 21 w 90"/>
                  <a:gd name="T9" fmla="*/ 21 h 181"/>
                  <a:gd name="T10" fmla="*/ 45 w 90"/>
                  <a:gd name="T11" fmla="*/ 13 h 181"/>
                  <a:gd name="T12" fmla="*/ 68 w 90"/>
                  <a:gd name="T13" fmla="*/ 21 h 181"/>
                  <a:gd name="T14" fmla="*/ 76 w 90"/>
                  <a:gd name="T15" fmla="*/ 44 h 181"/>
                  <a:gd name="T16" fmla="*/ 76 w 90"/>
                  <a:gd name="T17" fmla="*/ 175 h 181"/>
                  <a:gd name="T18" fmla="*/ 83 w 90"/>
                  <a:gd name="T19" fmla="*/ 181 h 181"/>
                  <a:gd name="T20" fmla="*/ 89 w 90"/>
                  <a:gd name="T21" fmla="*/ 175 h 181"/>
                  <a:gd name="T22" fmla="*/ 89 w 90"/>
                  <a:gd name="T23" fmla="*/ 44 h 181"/>
                  <a:gd name="T24" fmla="*/ 77 w 90"/>
                  <a:gd name="T25" fmla="*/ 13 h 181"/>
                  <a:gd name="T26" fmla="*/ 45 w 90"/>
                  <a:gd name="T27" fmla="*/ 0 h 181"/>
                  <a:gd name="T28" fmla="*/ 12 w 90"/>
                  <a:gd name="T29" fmla="*/ 1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181">
                    <a:moveTo>
                      <a:pt x="12" y="13"/>
                    </a:moveTo>
                    <a:cubicBezTo>
                      <a:pt x="0" y="26"/>
                      <a:pt x="0" y="45"/>
                      <a:pt x="0" y="45"/>
                    </a:cubicBezTo>
                    <a:cubicBezTo>
                      <a:pt x="0" y="49"/>
                      <a:pt x="3" y="51"/>
                      <a:pt x="6" y="51"/>
                    </a:cubicBezTo>
                    <a:cubicBezTo>
                      <a:pt x="10" y="51"/>
                      <a:pt x="12" y="48"/>
                      <a:pt x="12" y="45"/>
                    </a:cubicBezTo>
                    <a:cubicBezTo>
                      <a:pt x="12" y="45"/>
                      <a:pt x="12" y="30"/>
                      <a:pt x="21" y="21"/>
                    </a:cubicBezTo>
                    <a:cubicBezTo>
                      <a:pt x="27" y="15"/>
                      <a:pt x="35" y="13"/>
                      <a:pt x="45" y="13"/>
                    </a:cubicBezTo>
                    <a:cubicBezTo>
                      <a:pt x="55" y="13"/>
                      <a:pt x="63" y="15"/>
                      <a:pt x="68" y="21"/>
                    </a:cubicBezTo>
                    <a:cubicBezTo>
                      <a:pt x="77" y="30"/>
                      <a:pt x="76" y="44"/>
                      <a:pt x="76" y="44"/>
                    </a:cubicBezTo>
                    <a:cubicBezTo>
                      <a:pt x="76" y="175"/>
                      <a:pt x="76" y="175"/>
                      <a:pt x="76" y="175"/>
                    </a:cubicBezTo>
                    <a:cubicBezTo>
                      <a:pt x="76" y="179"/>
                      <a:pt x="79" y="181"/>
                      <a:pt x="83" y="181"/>
                    </a:cubicBezTo>
                    <a:cubicBezTo>
                      <a:pt x="86" y="181"/>
                      <a:pt x="89" y="179"/>
                      <a:pt x="89" y="175"/>
                    </a:cubicBezTo>
                    <a:cubicBezTo>
                      <a:pt x="89" y="44"/>
                      <a:pt x="89" y="44"/>
                      <a:pt x="89" y="44"/>
                    </a:cubicBezTo>
                    <a:cubicBezTo>
                      <a:pt x="89" y="44"/>
                      <a:pt x="90" y="26"/>
                      <a:pt x="77" y="13"/>
                    </a:cubicBezTo>
                    <a:cubicBezTo>
                      <a:pt x="70" y="4"/>
                      <a:pt x="59" y="0"/>
                      <a:pt x="45" y="0"/>
                    </a:cubicBezTo>
                    <a:cubicBezTo>
                      <a:pt x="31" y="0"/>
                      <a:pt x="20" y="4"/>
                      <a:pt x="12" y="13"/>
                    </a:cubicBezTo>
                    <a:close/>
                  </a:path>
                </a:pathLst>
              </a:custGeom>
              <a:solidFill>
                <a:srgbClr val="ADA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75" name="Freeform 1111"/>
              <p:cNvSpPr/>
              <p:nvPr/>
            </p:nvSpPr>
            <p:spPr bwMode="auto">
              <a:xfrm>
                <a:off x="6597672" y="2780141"/>
                <a:ext cx="322118" cy="200361"/>
              </a:xfrm>
              <a:custGeom>
                <a:avLst/>
                <a:gdLst>
                  <a:gd name="T0" fmla="*/ 68 w 68"/>
                  <a:gd name="T1" fmla="*/ 35 h 42"/>
                  <a:gd name="T2" fmla="*/ 34 w 68"/>
                  <a:gd name="T3" fmla="*/ 0 h 42"/>
                  <a:gd name="T4" fmla="*/ 0 w 68"/>
                  <a:gd name="T5" fmla="*/ 35 h 42"/>
                  <a:gd name="T6" fmla="*/ 0 w 68"/>
                  <a:gd name="T7" fmla="*/ 42 h 42"/>
                  <a:gd name="T8" fmla="*/ 68 w 68"/>
                  <a:gd name="T9" fmla="*/ 42 h 42"/>
                  <a:gd name="T10" fmla="*/ 68 w 68"/>
                  <a:gd name="T11" fmla="*/ 3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2">
                    <a:moveTo>
                      <a:pt x="68" y="35"/>
                    </a:moveTo>
                    <a:cubicBezTo>
                      <a:pt x="68" y="16"/>
                      <a:pt x="53" y="0"/>
                      <a:pt x="34" y="0"/>
                    </a:cubicBezTo>
                    <a:cubicBezTo>
                      <a:pt x="15" y="0"/>
                      <a:pt x="0" y="16"/>
                      <a:pt x="0" y="35"/>
                    </a:cubicBezTo>
                    <a:cubicBezTo>
                      <a:pt x="0" y="37"/>
                      <a:pt x="0" y="40"/>
                      <a:pt x="0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0"/>
                      <a:pt x="68" y="37"/>
                      <a:pt x="68" y="35"/>
                    </a:cubicBezTo>
                    <a:close/>
                  </a:path>
                </a:pathLst>
              </a:custGeom>
              <a:solidFill>
                <a:srgbClr val="ADA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76" name="Freeform 1112"/>
              <p:cNvSpPr/>
              <p:nvPr/>
            </p:nvSpPr>
            <p:spPr bwMode="auto">
              <a:xfrm>
                <a:off x="6910543" y="3322655"/>
                <a:ext cx="456206" cy="228103"/>
              </a:xfrm>
              <a:custGeom>
                <a:avLst/>
                <a:gdLst>
                  <a:gd name="T0" fmla="*/ 2 w 96"/>
                  <a:gd name="T1" fmla="*/ 48 h 48"/>
                  <a:gd name="T2" fmla="*/ 1 w 96"/>
                  <a:gd name="T3" fmla="*/ 47 h 48"/>
                  <a:gd name="T4" fmla="*/ 0 w 96"/>
                  <a:gd name="T5" fmla="*/ 45 h 48"/>
                  <a:gd name="T6" fmla="*/ 41 w 96"/>
                  <a:gd name="T7" fmla="*/ 0 h 48"/>
                  <a:gd name="T8" fmla="*/ 43 w 96"/>
                  <a:gd name="T9" fmla="*/ 2 h 48"/>
                  <a:gd name="T10" fmla="*/ 41 w 96"/>
                  <a:gd name="T11" fmla="*/ 5 h 48"/>
                  <a:gd name="T12" fmla="*/ 5 w 96"/>
                  <a:gd name="T13" fmla="*/ 43 h 48"/>
                  <a:gd name="T14" fmla="*/ 91 w 96"/>
                  <a:gd name="T15" fmla="*/ 43 h 48"/>
                  <a:gd name="T16" fmla="*/ 54 w 96"/>
                  <a:gd name="T17" fmla="*/ 5 h 48"/>
                  <a:gd name="T18" fmla="*/ 52 w 96"/>
                  <a:gd name="T19" fmla="*/ 2 h 48"/>
                  <a:gd name="T20" fmla="*/ 55 w 96"/>
                  <a:gd name="T21" fmla="*/ 0 h 48"/>
                  <a:gd name="T22" fmla="*/ 96 w 96"/>
                  <a:gd name="T23" fmla="*/ 45 h 48"/>
                  <a:gd name="T24" fmla="*/ 96 w 96"/>
                  <a:gd name="T25" fmla="*/ 47 h 48"/>
                  <a:gd name="T26" fmla="*/ 94 w 96"/>
                  <a:gd name="T27" fmla="*/ 48 h 48"/>
                  <a:gd name="T28" fmla="*/ 2 w 96"/>
                  <a:gd name="T2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6" h="48">
                    <a:moveTo>
                      <a:pt x="2" y="48"/>
                    </a:moveTo>
                    <a:cubicBezTo>
                      <a:pt x="2" y="48"/>
                      <a:pt x="1" y="48"/>
                      <a:pt x="1" y="47"/>
                    </a:cubicBezTo>
                    <a:cubicBezTo>
                      <a:pt x="0" y="47"/>
                      <a:pt x="0" y="46"/>
                      <a:pt x="0" y="45"/>
                    </a:cubicBezTo>
                    <a:cubicBezTo>
                      <a:pt x="1" y="22"/>
                      <a:pt x="18" y="4"/>
                      <a:pt x="41" y="0"/>
                    </a:cubicBezTo>
                    <a:cubicBezTo>
                      <a:pt x="42" y="0"/>
                      <a:pt x="43" y="1"/>
                      <a:pt x="43" y="2"/>
                    </a:cubicBezTo>
                    <a:cubicBezTo>
                      <a:pt x="44" y="3"/>
                      <a:pt x="43" y="5"/>
                      <a:pt x="41" y="5"/>
                    </a:cubicBezTo>
                    <a:cubicBezTo>
                      <a:pt x="22" y="8"/>
                      <a:pt x="7" y="24"/>
                      <a:pt x="5" y="43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89" y="23"/>
                      <a:pt x="74" y="7"/>
                      <a:pt x="54" y="5"/>
                    </a:cubicBezTo>
                    <a:cubicBezTo>
                      <a:pt x="53" y="5"/>
                      <a:pt x="52" y="3"/>
                      <a:pt x="52" y="2"/>
                    </a:cubicBezTo>
                    <a:cubicBezTo>
                      <a:pt x="52" y="1"/>
                      <a:pt x="53" y="0"/>
                      <a:pt x="55" y="0"/>
                    </a:cubicBezTo>
                    <a:cubicBezTo>
                      <a:pt x="78" y="3"/>
                      <a:pt x="95" y="22"/>
                      <a:pt x="96" y="45"/>
                    </a:cubicBezTo>
                    <a:cubicBezTo>
                      <a:pt x="96" y="46"/>
                      <a:pt x="96" y="47"/>
                      <a:pt x="96" y="47"/>
                    </a:cubicBezTo>
                    <a:cubicBezTo>
                      <a:pt x="95" y="48"/>
                      <a:pt x="95" y="48"/>
                      <a:pt x="94" y="48"/>
                    </a:cubicBezTo>
                    <a:lnTo>
                      <a:pt x="2" y="48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77" name="Freeform 1113"/>
              <p:cNvSpPr/>
              <p:nvPr/>
            </p:nvSpPr>
            <p:spPr bwMode="auto">
              <a:xfrm>
                <a:off x="6739466" y="2604440"/>
                <a:ext cx="437711" cy="736710"/>
              </a:xfrm>
              <a:custGeom>
                <a:avLst/>
                <a:gdLst>
                  <a:gd name="T0" fmla="*/ 87 w 92"/>
                  <a:gd name="T1" fmla="*/ 153 h 155"/>
                  <a:gd name="T2" fmla="*/ 87 w 92"/>
                  <a:gd name="T3" fmla="*/ 46 h 155"/>
                  <a:gd name="T4" fmla="*/ 87 w 92"/>
                  <a:gd name="T5" fmla="*/ 45 h 155"/>
                  <a:gd name="T6" fmla="*/ 77 w 92"/>
                  <a:gd name="T7" fmla="*/ 16 h 155"/>
                  <a:gd name="T8" fmla="*/ 46 w 92"/>
                  <a:gd name="T9" fmla="*/ 5 h 155"/>
                  <a:gd name="T10" fmla="*/ 15 w 92"/>
                  <a:gd name="T11" fmla="*/ 16 h 155"/>
                  <a:gd name="T12" fmla="*/ 5 w 92"/>
                  <a:gd name="T13" fmla="*/ 37 h 155"/>
                  <a:gd name="T14" fmla="*/ 2 w 92"/>
                  <a:gd name="T15" fmla="*/ 39 h 155"/>
                  <a:gd name="T16" fmla="*/ 0 w 92"/>
                  <a:gd name="T17" fmla="*/ 36 h 155"/>
                  <a:gd name="T18" fmla="*/ 12 w 92"/>
                  <a:gd name="T19" fmla="*/ 13 h 155"/>
                  <a:gd name="T20" fmla="*/ 46 w 92"/>
                  <a:gd name="T21" fmla="*/ 0 h 155"/>
                  <a:gd name="T22" fmla="*/ 80 w 92"/>
                  <a:gd name="T23" fmla="*/ 13 h 155"/>
                  <a:gd name="T24" fmla="*/ 92 w 92"/>
                  <a:gd name="T25" fmla="*/ 45 h 155"/>
                  <a:gd name="T26" fmla="*/ 92 w 92"/>
                  <a:gd name="T27" fmla="*/ 46 h 155"/>
                  <a:gd name="T28" fmla="*/ 92 w 92"/>
                  <a:gd name="T29" fmla="*/ 153 h 155"/>
                  <a:gd name="T30" fmla="*/ 90 w 92"/>
                  <a:gd name="T31" fmla="*/ 155 h 155"/>
                  <a:gd name="T32" fmla="*/ 87 w 92"/>
                  <a:gd name="T33" fmla="*/ 15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155">
                    <a:moveTo>
                      <a:pt x="87" y="153"/>
                    </a:move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7" y="46"/>
                      <a:pt x="87" y="45"/>
                    </a:cubicBezTo>
                    <a:cubicBezTo>
                      <a:pt x="87" y="41"/>
                      <a:pt x="86" y="27"/>
                      <a:pt x="77" y="16"/>
                    </a:cubicBezTo>
                    <a:cubicBezTo>
                      <a:pt x="69" y="9"/>
                      <a:pt x="59" y="5"/>
                      <a:pt x="46" y="5"/>
                    </a:cubicBezTo>
                    <a:cubicBezTo>
                      <a:pt x="33" y="5"/>
                      <a:pt x="23" y="9"/>
                      <a:pt x="15" y="16"/>
                    </a:cubicBezTo>
                    <a:cubicBezTo>
                      <a:pt x="9" y="23"/>
                      <a:pt x="6" y="31"/>
                      <a:pt x="5" y="37"/>
                    </a:cubicBezTo>
                    <a:cubicBezTo>
                      <a:pt x="4" y="38"/>
                      <a:pt x="3" y="39"/>
                      <a:pt x="2" y="39"/>
                    </a:cubicBezTo>
                    <a:cubicBezTo>
                      <a:pt x="0" y="39"/>
                      <a:pt x="0" y="37"/>
                      <a:pt x="0" y="36"/>
                    </a:cubicBezTo>
                    <a:cubicBezTo>
                      <a:pt x="1" y="29"/>
                      <a:pt x="5" y="20"/>
                      <a:pt x="12" y="13"/>
                    </a:cubicBezTo>
                    <a:cubicBezTo>
                      <a:pt x="20" y="4"/>
                      <a:pt x="32" y="0"/>
                      <a:pt x="46" y="0"/>
                    </a:cubicBezTo>
                    <a:cubicBezTo>
                      <a:pt x="60" y="0"/>
                      <a:pt x="72" y="4"/>
                      <a:pt x="80" y="13"/>
                    </a:cubicBezTo>
                    <a:cubicBezTo>
                      <a:pt x="91" y="25"/>
                      <a:pt x="92" y="40"/>
                      <a:pt x="92" y="45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2" y="154"/>
                      <a:pt x="91" y="155"/>
                      <a:pt x="90" y="155"/>
                    </a:cubicBezTo>
                    <a:cubicBezTo>
                      <a:pt x="88" y="155"/>
                      <a:pt x="87" y="154"/>
                      <a:pt x="87" y="15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78" name="Freeform 1114"/>
              <p:cNvSpPr/>
              <p:nvPr/>
            </p:nvSpPr>
            <p:spPr bwMode="auto">
              <a:xfrm>
                <a:off x="6796492" y="2661466"/>
                <a:ext cx="323659" cy="684308"/>
              </a:xfrm>
              <a:custGeom>
                <a:avLst/>
                <a:gdLst>
                  <a:gd name="T0" fmla="*/ 63 w 68"/>
                  <a:gd name="T1" fmla="*/ 141 h 144"/>
                  <a:gd name="T2" fmla="*/ 63 w 68"/>
                  <a:gd name="T3" fmla="*/ 34 h 144"/>
                  <a:gd name="T4" fmla="*/ 63 w 68"/>
                  <a:gd name="T5" fmla="*/ 34 h 144"/>
                  <a:gd name="T6" fmla="*/ 63 w 68"/>
                  <a:gd name="T7" fmla="*/ 34 h 144"/>
                  <a:gd name="T8" fmla="*/ 63 w 68"/>
                  <a:gd name="T9" fmla="*/ 33 h 144"/>
                  <a:gd name="T10" fmla="*/ 56 w 68"/>
                  <a:gd name="T11" fmla="*/ 13 h 144"/>
                  <a:gd name="T12" fmla="*/ 34 w 68"/>
                  <a:gd name="T13" fmla="*/ 5 h 144"/>
                  <a:gd name="T14" fmla="*/ 12 w 68"/>
                  <a:gd name="T15" fmla="*/ 13 h 144"/>
                  <a:gd name="T16" fmla="*/ 5 w 68"/>
                  <a:gd name="T17" fmla="*/ 27 h 144"/>
                  <a:gd name="T18" fmla="*/ 5 w 68"/>
                  <a:gd name="T19" fmla="*/ 27 h 144"/>
                  <a:gd name="T20" fmla="*/ 2 w 68"/>
                  <a:gd name="T21" fmla="*/ 29 h 144"/>
                  <a:gd name="T22" fmla="*/ 0 w 68"/>
                  <a:gd name="T23" fmla="*/ 26 h 144"/>
                  <a:gd name="T24" fmla="*/ 9 w 68"/>
                  <a:gd name="T25" fmla="*/ 9 h 144"/>
                  <a:gd name="T26" fmla="*/ 34 w 68"/>
                  <a:gd name="T27" fmla="*/ 0 h 144"/>
                  <a:gd name="T28" fmla="*/ 59 w 68"/>
                  <a:gd name="T29" fmla="*/ 9 h 144"/>
                  <a:gd name="T30" fmla="*/ 68 w 68"/>
                  <a:gd name="T31" fmla="*/ 33 h 144"/>
                  <a:gd name="T32" fmla="*/ 68 w 68"/>
                  <a:gd name="T33" fmla="*/ 34 h 144"/>
                  <a:gd name="T34" fmla="*/ 68 w 68"/>
                  <a:gd name="T35" fmla="*/ 34 h 144"/>
                  <a:gd name="T36" fmla="*/ 68 w 68"/>
                  <a:gd name="T37" fmla="*/ 34 h 144"/>
                  <a:gd name="T38" fmla="*/ 68 w 68"/>
                  <a:gd name="T39" fmla="*/ 34 h 144"/>
                  <a:gd name="T40" fmla="*/ 68 w 68"/>
                  <a:gd name="T41" fmla="*/ 141 h 144"/>
                  <a:gd name="T42" fmla="*/ 65 w 68"/>
                  <a:gd name="T43" fmla="*/ 144 h 144"/>
                  <a:gd name="T44" fmla="*/ 63 w 68"/>
                  <a:gd name="T45" fmla="*/ 1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8" h="144">
                    <a:moveTo>
                      <a:pt x="63" y="141"/>
                    </a:move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1"/>
                      <a:pt x="62" y="20"/>
                      <a:pt x="56" y="13"/>
                    </a:cubicBezTo>
                    <a:cubicBezTo>
                      <a:pt x="51" y="8"/>
                      <a:pt x="44" y="5"/>
                      <a:pt x="34" y="5"/>
                    </a:cubicBezTo>
                    <a:cubicBezTo>
                      <a:pt x="24" y="5"/>
                      <a:pt x="17" y="8"/>
                      <a:pt x="12" y="13"/>
                    </a:cubicBezTo>
                    <a:cubicBezTo>
                      <a:pt x="8" y="17"/>
                      <a:pt x="6" y="22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3" y="29"/>
                      <a:pt x="2" y="29"/>
                    </a:cubicBezTo>
                    <a:cubicBezTo>
                      <a:pt x="0" y="28"/>
                      <a:pt x="0" y="27"/>
                      <a:pt x="0" y="26"/>
                    </a:cubicBezTo>
                    <a:cubicBezTo>
                      <a:pt x="1" y="21"/>
                      <a:pt x="4" y="14"/>
                      <a:pt x="9" y="9"/>
                    </a:cubicBezTo>
                    <a:cubicBezTo>
                      <a:pt x="15" y="3"/>
                      <a:pt x="23" y="0"/>
                      <a:pt x="34" y="0"/>
                    </a:cubicBezTo>
                    <a:cubicBezTo>
                      <a:pt x="45" y="0"/>
                      <a:pt x="53" y="3"/>
                      <a:pt x="59" y="9"/>
                    </a:cubicBezTo>
                    <a:cubicBezTo>
                      <a:pt x="68" y="18"/>
                      <a:pt x="68" y="30"/>
                      <a:pt x="68" y="33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43"/>
                      <a:pt x="67" y="144"/>
                      <a:pt x="65" y="144"/>
                    </a:cubicBezTo>
                    <a:cubicBezTo>
                      <a:pt x="64" y="144"/>
                      <a:pt x="63" y="143"/>
                      <a:pt x="63" y="14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79" name="Freeform 1115"/>
              <p:cNvSpPr>
                <a:spLocks noEditPoints="1"/>
              </p:cNvSpPr>
              <p:nvPr/>
            </p:nvSpPr>
            <p:spPr bwMode="auto">
              <a:xfrm>
                <a:off x="6582260" y="2770893"/>
                <a:ext cx="352943" cy="223479"/>
              </a:xfrm>
              <a:custGeom>
                <a:avLst/>
                <a:gdLst>
                  <a:gd name="T0" fmla="*/ 3 w 74"/>
                  <a:gd name="T1" fmla="*/ 47 h 47"/>
                  <a:gd name="T2" fmla="*/ 1 w 74"/>
                  <a:gd name="T3" fmla="*/ 45 h 47"/>
                  <a:gd name="T4" fmla="*/ 0 w 74"/>
                  <a:gd name="T5" fmla="*/ 37 h 47"/>
                  <a:gd name="T6" fmla="*/ 37 w 74"/>
                  <a:gd name="T7" fmla="*/ 0 h 47"/>
                  <a:gd name="T8" fmla="*/ 74 w 74"/>
                  <a:gd name="T9" fmla="*/ 37 h 47"/>
                  <a:gd name="T10" fmla="*/ 74 w 74"/>
                  <a:gd name="T11" fmla="*/ 37 h 47"/>
                  <a:gd name="T12" fmla="*/ 73 w 74"/>
                  <a:gd name="T13" fmla="*/ 45 h 47"/>
                  <a:gd name="T14" fmla="*/ 71 w 74"/>
                  <a:gd name="T15" fmla="*/ 47 h 47"/>
                  <a:gd name="T16" fmla="*/ 3 w 74"/>
                  <a:gd name="T17" fmla="*/ 47 h 47"/>
                  <a:gd name="T18" fmla="*/ 68 w 74"/>
                  <a:gd name="T19" fmla="*/ 42 h 47"/>
                  <a:gd name="T20" fmla="*/ 69 w 74"/>
                  <a:gd name="T21" fmla="*/ 37 h 47"/>
                  <a:gd name="T22" fmla="*/ 69 w 74"/>
                  <a:gd name="T23" fmla="*/ 37 h 47"/>
                  <a:gd name="T24" fmla="*/ 37 w 74"/>
                  <a:gd name="T25" fmla="*/ 5 h 47"/>
                  <a:gd name="T26" fmla="*/ 5 w 74"/>
                  <a:gd name="T27" fmla="*/ 37 h 47"/>
                  <a:gd name="T28" fmla="*/ 5 w 74"/>
                  <a:gd name="T29" fmla="*/ 42 h 47"/>
                  <a:gd name="T30" fmla="*/ 68 w 74"/>
                  <a:gd name="T31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" h="47">
                    <a:moveTo>
                      <a:pt x="3" y="47"/>
                    </a:moveTo>
                    <a:cubicBezTo>
                      <a:pt x="2" y="47"/>
                      <a:pt x="1" y="46"/>
                      <a:pt x="1" y="45"/>
                    </a:cubicBezTo>
                    <a:cubicBezTo>
                      <a:pt x="0" y="42"/>
                      <a:pt x="0" y="40"/>
                      <a:pt x="0" y="37"/>
                    </a:cubicBezTo>
                    <a:cubicBezTo>
                      <a:pt x="0" y="16"/>
                      <a:pt x="17" y="0"/>
                      <a:pt x="37" y="0"/>
                    </a:cubicBezTo>
                    <a:cubicBezTo>
                      <a:pt x="57" y="0"/>
                      <a:pt x="74" y="16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40"/>
                      <a:pt x="74" y="42"/>
                      <a:pt x="73" y="45"/>
                    </a:cubicBezTo>
                    <a:cubicBezTo>
                      <a:pt x="73" y="46"/>
                      <a:pt x="72" y="47"/>
                      <a:pt x="71" y="47"/>
                    </a:cubicBezTo>
                    <a:lnTo>
                      <a:pt x="3" y="47"/>
                    </a:lnTo>
                    <a:close/>
                    <a:moveTo>
                      <a:pt x="68" y="42"/>
                    </a:moveTo>
                    <a:cubicBezTo>
                      <a:pt x="69" y="40"/>
                      <a:pt x="69" y="39"/>
                      <a:pt x="69" y="37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19"/>
                      <a:pt x="55" y="5"/>
                      <a:pt x="37" y="5"/>
                    </a:cubicBezTo>
                    <a:cubicBezTo>
                      <a:pt x="19" y="5"/>
                      <a:pt x="5" y="19"/>
                      <a:pt x="5" y="37"/>
                    </a:cubicBezTo>
                    <a:cubicBezTo>
                      <a:pt x="5" y="39"/>
                      <a:pt x="5" y="40"/>
                      <a:pt x="5" y="42"/>
                    </a:cubicBezTo>
                    <a:lnTo>
                      <a:pt x="68" y="42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80" name="Freeform 1116"/>
              <p:cNvSpPr/>
              <p:nvPr/>
            </p:nvSpPr>
            <p:spPr bwMode="auto">
              <a:xfrm>
                <a:off x="2112679" y="3603160"/>
                <a:ext cx="5486796" cy="2418198"/>
              </a:xfrm>
              <a:custGeom>
                <a:avLst/>
                <a:gdLst>
                  <a:gd name="T0" fmla="*/ 3449 w 3560"/>
                  <a:gd name="T1" fmla="*/ 1569 h 1569"/>
                  <a:gd name="T2" fmla="*/ 68 w 3560"/>
                  <a:gd name="T3" fmla="*/ 1569 h 1569"/>
                  <a:gd name="T4" fmla="*/ 0 w 3560"/>
                  <a:gd name="T5" fmla="*/ 0 h 1569"/>
                  <a:gd name="T6" fmla="*/ 3560 w 3560"/>
                  <a:gd name="T7" fmla="*/ 0 h 1569"/>
                  <a:gd name="T8" fmla="*/ 3449 w 3560"/>
                  <a:gd name="T9" fmla="*/ 1569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0" h="1569">
                    <a:moveTo>
                      <a:pt x="3449" y="1569"/>
                    </a:moveTo>
                    <a:lnTo>
                      <a:pt x="68" y="1569"/>
                    </a:lnTo>
                    <a:lnTo>
                      <a:pt x="0" y="0"/>
                    </a:lnTo>
                    <a:lnTo>
                      <a:pt x="3560" y="0"/>
                    </a:lnTo>
                    <a:lnTo>
                      <a:pt x="3449" y="1569"/>
                    </a:lnTo>
                    <a:close/>
                  </a:path>
                </a:pathLst>
              </a:custGeom>
              <a:solidFill>
                <a:srgbClr val="3E7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81" name="Freeform 1117"/>
              <p:cNvSpPr>
                <a:spLocks noEditPoints="1"/>
              </p:cNvSpPr>
              <p:nvPr/>
            </p:nvSpPr>
            <p:spPr bwMode="auto">
              <a:xfrm>
                <a:off x="2108055" y="3592371"/>
                <a:ext cx="5505291" cy="2444399"/>
              </a:xfrm>
              <a:custGeom>
                <a:avLst/>
                <a:gdLst>
                  <a:gd name="T0" fmla="*/ 24 w 1159"/>
                  <a:gd name="T1" fmla="*/ 514 h 514"/>
                  <a:gd name="T2" fmla="*/ 22 w 1159"/>
                  <a:gd name="T3" fmla="*/ 512 h 514"/>
                  <a:gd name="T4" fmla="*/ 0 w 1159"/>
                  <a:gd name="T5" fmla="*/ 3 h 514"/>
                  <a:gd name="T6" fmla="*/ 1 w 1159"/>
                  <a:gd name="T7" fmla="*/ 1 h 514"/>
                  <a:gd name="T8" fmla="*/ 3 w 1159"/>
                  <a:gd name="T9" fmla="*/ 0 h 514"/>
                  <a:gd name="T10" fmla="*/ 1157 w 1159"/>
                  <a:gd name="T11" fmla="*/ 0 h 514"/>
                  <a:gd name="T12" fmla="*/ 1159 w 1159"/>
                  <a:gd name="T13" fmla="*/ 1 h 514"/>
                  <a:gd name="T14" fmla="*/ 1159 w 1159"/>
                  <a:gd name="T15" fmla="*/ 3 h 514"/>
                  <a:gd name="T16" fmla="*/ 1123 w 1159"/>
                  <a:gd name="T17" fmla="*/ 512 h 514"/>
                  <a:gd name="T18" fmla="*/ 1121 w 1159"/>
                  <a:gd name="T19" fmla="*/ 514 h 514"/>
                  <a:gd name="T20" fmla="*/ 24 w 1159"/>
                  <a:gd name="T21" fmla="*/ 514 h 514"/>
                  <a:gd name="T22" fmla="*/ 1121 w 1159"/>
                  <a:gd name="T23" fmla="*/ 511 h 514"/>
                  <a:gd name="T24" fmla="*/ 1121 w 1159"/>
                  <a:gd name="T25" fmla="*/ 509 h 514"/>
                  <a:gd name="T26" fmla="*/ 1121 w 1159"/>
                  <a:gd name="T27" fmla="*/ 511 h 514"/>
                  <a:gd name="T28" fmla="*/ 27 w 1159"/>
                  <a:gd name="T29" fmla="*/ 509 h 514"/>
                  <a:gd name="T30" fmla="*/ 1118 w 1159"/>
                  <a:gd name="T31" fmla="*/ 509 h 514"/>
                  <a:gd name="T32" fmla="*/ 1154 w 1159"/>
                  <a:gd name="T33" fmla="*/ 5 h 514"/>
                  <a:gd name="T34" fmla="*/ 5 w 1159"/>
                  <a:gd name="T35" fmla="*/ 5 h 514"/>
                  <a:gd name="T36" fmla="*/ 27 w 1159"/>
                  <a:gd name="T37" fmla="*/ 509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59" h="514">
                    <a:moveTo>
                      <a:pt x="24" y="514"/>
                    </a:moveTo>
                    <a:cubicBezTo>
                      <a:pt x="23" y="514"/>
                      <a:pt x="22" y="513"/>
                      <a:pt x="22" y="51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157" y="0"/>
                      <a:pt x="1157" y="0"/>
                      <a:pt x="1157" y="0"/>
                    </a:cubicBezTo>
                    <a:cubicBezTo>
                      <a:pt x="1158" y="0"/>
                      <a:pt x="1158" y="1"/>
                      <a:pt x="1159" y="1"/>
                    </a:cubicBezTo>
                    <a:cubicBezTo>
                      <a:pt x="1159" y="2"/>
                      <a:pt x="1159" y="2"/>
                      <a:pt x="1159" y="3"/>
                    </a:cubicBezTo>
                    <a:cubicBezTo>
                      <a:pt x="1123" y="512"/>
                      <a:pt x="1123" y="512"/>
                      <a:pt x="1123" y="512"/>
                    </a:cubicBezTo>
                    <a:cubicBezTo>
                      <a:pt x="1123" y="513"/>
                      <a:pt x="1122" y="514"/>
                      <a:pt x="1121" y="514"/>
                    </a:cubicBezTo>
                    <a:lnTo>
                      <a:pt x="24" y="514"/>
                    </a:lnTo>
                    <a:close/>
                    <a:moveTo>
                      <a:pt x="1121" y="511"/>
                    </a:moveTo>
                    <a:cubicBezTo>
                      <a:pt x="1121" y="509"/>
                      <a:pt x="1121" y="509"/>
                      <a:pt x="1121" y="509"/>
                    </a:cubicBezTo>
                    <a:lnTo>
                      <a:pt x="1121" y="511"/>
                    </a:lnTo>
                    <a:close/>
                    <a:moveTo>
                      <a:pt x="27" y="509"/>
                    </a:moveTo>
                    <a:cubicBezTo>
                      <a:pt x="1118" y="509"/>
                      <a:pt x="1118" y="509"/>
                      <a:pt x="1118" y="509"/>
                    </a:cubicBezTo>
                    <a:cubicBezTo>
                      <a:pt x="1154" y="5"/>
                      <a:pt x="1154" y="5"/>
                      <a:pt x="1154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27" y="509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82" name="Freeform 1118"/>
              <p:cNvSpPr/>
              <p:nvPr/>
            </p:nvSpPr>
            <p:spPr bwMode="auto">
              <a:xfrm>
                <a:off x="3946748" y="3792732"/>
                <a:ext cx="137170" cy="2239414"/>
              </a:xfrm>
              <a:custGeom>
                <a:avLst/>
                <a:gdLst>
                  <a:gd name="T0" fmla="*/ 3 w 29"/>
                  <a:gd name="T1" fmla="*/ 471 h 471"/>
                  <a:gd name="T2" fmla="*/ 0 w 29"/>
                  <a:gd name="T3" fmla="*/ 469 h 471"/>
                  <a:gd name="T4" fmla="*/ 24 w 29"/>
                  <a:gd name="T5" fmla="*/ 3 h 471"/>
                  <a:gd name="T6" fmla="*/ 27 w 29"/>
                  <a:gd name="T7" fmla="*/ 0 h 471"/>
                  <a:gd name="T8" fmla="*/ 29 w 29"/>
                  <a:gd name="T9" fmla="*/ 3 h 471"/>
                  <a:gd name="T10" fmla="*/ 5 w 29"/>
                  <a:gd name="T11" fmla="*/ 469 h 471"/>
                  <a:gd name="T12" fmla="*/ 3 w 29"/>
                  <a:gd name="T13" fmla="*/ 471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71">
                    <a:moveTo>
                      <a:pt x="3" y="471"/>
                    </a:moveTo>
                    <a:cubicBezTo>
                      <a:pt x="1" y="471"/>
                      <a:pt x="0" y="470"/>
                      <a:pt x="0" y="469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8" y="1"/>
                      <a:pt x="29" y="2"/>
                      <a:pt x="29" y="3"/>
                    </a:cubicBezTo>
                    <a:cubicBezTo>
                      <a:pt x="5" y="469"/>
                      <a:pt x="5" y="469"/>
                      <a:pt x="5" y="469"/>
                    </a:cubicBezTo>
                    <a:cubicBezTo>
                      <a:pt x="5" y="470"/>
                      <a:pt x="4" y="471"/>
                      <a:pt x="3" y="47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83" name="Freeform 1119"/>
              <p:cNvSpPr/>
              <p:nvPr/>
            </p:nvSpPr>
            <p:spPr bwMode="auto">
              <a:xfrm>
                <a:off x="5276834" y="3678681"/>
                <a:ext cx="166453" cy="2353466"/>
              </a:xfrm>
              <a:custGeom>
                <a:avLst/>
                <a:gdLst>
                  <a:gd name="T0" fmla="*/ 30 w 35"/>
                  <a:gd name="T1" fmla="*/ 493 h 495"/>
                  <a:gd name="T2" fmla="*/ 0 w 35"/>
                  <a:gd name="T3" fmla="*/ 3 h 495"/>
                  <a:gd name="T4" fmla="*/ 3 w 35"/>
                  <a:gd name="T5" fmla="*/ 0 h 495"/>
                  <a:gd name="T6" fmla="*/ 5 w 35"/>
                  <a:gd name="T7" fmla="*/ 2 h 495"/>
                  <a:gd name="T8" fmla="*/ 35 w 35"/>
                  <a:gd name="T9" fmla="*/ 493 h 495"/>
                  <a:gd name="T10" fmla="*/ 33 w 35"/>
                  <a:gd name="T11" fmla="*/ 495 h 495"/>
                  <a:gd name="T12" fmla="*/ 33 w 35"/>
                  <a:gd name="T13" fmla="*/ 495 h 495"/>
                  <a:gd name="T14" fmla="*/ 30 w 35"/>
                  <a:gd name="T15" fmla="*/ 493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495">
                    <a:moveTo>
                      <a:pt x="30" y="49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35" y="493"/>
                      <a:pt x="35" y="493"/>
                      <a:pt x="35" y="493"/>
                    </a:cubicBezTo>
                    <a:cubicBezTo>
                      <a:pt x="35" y="494"/>
                      <a:pt x="34" y="495"/>
                      <a:pt x="33" y="495"/>
                    </a:cubicBezTo>
                    <a:cubicBezTo>
                      <a:pt x="33" y="495"/>
                      <a:pt x="33" y="495"/>
                      <a:pt x="33" y="495"/>
                    </a:cubicBezTo>
                    <a:cubicBezTo>
                      <a:pt x="31" y="495"/>
                      <a:pt x="30" y="494"/>
                      <a:pt x="30" y="49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84" name="Freeform 1120"/>
              <p:cNvSpPr/>
              <p:nvPr/>
            </p:nvSpPr>
            <p:spPr bwMode="auto">
              <a:xfrm>
                <a:off x="6616167" y="3674057"/>
                <a:ext cx="47778" cy="2362713"/>
              </a:xfrm>
              <a:custGeom>
                <a:avLst/>
                <a:gdLst>
                  <a:gd name="T0" fmla="*/ 5 w 10"/>
                  <a:gd name="T1" fmla="*/ 494 h 497"/>
                  <a:gd name="T2" fmla="*/ 0 w 10"/>
                  <a:gd name="T3" fmla="*/ 3 h 497"/>
                  <a:gd name="T4" fmla="*/ 3 w 10"/>
                  <a:gd name="T5" fmla="*/ 0 h 497"/>
                  <a:gd name="T6" fmla="*/ 5 w 10"/>
                  <a:gd name="T7" fmla="*/ 3 h 497"/>
                  <a:gd name="T8" fmla="*/ 10 w 10"/>
                  <a:gd name="T9" fmla="*/ 494 h 497"/>
                  <a:gd name="T10" fmla="*/ 8 w 10"/>
                  <a:gd name="T11" fmla="*/ 497 h 497"/>
                  <a:gd name="T12" fmla="*/ 8 w 10"/>
                  <a:gd name="T13" fmla="*/ 497 h 497"/>
                  <a:gd name="T14" fmla="*/ 5 w 10"/>
                  <a:gd name="T15" fmla="*/ 494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97">
                    <a:moveTo>
                      <a:pt x="5" y="49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10" y="494"/>
                      <a:pt x="10" y="494"/>
                      <a:pt x="10" y="494"/>
                    </a:cubicBezTo>
                    <a:cubicBezTo>
                      <a:pt x="10" y="495"/>
                      <a:pt x="9" y="497"/>
                      <a:pt x="8" y="497"/>
                    </a:cubicBezTo>
                    <a:cubicBezTo>
                      <a:pt x="8" y="497"/>
                      <a:pt x="8" y="497"/>
                      <a:pt x="8" y="497"/>
                    </a:cubicBezTo>
                    <a:cubicBezTo>
                      <a:pt x="6" y="497"/>
                      <a:pt x="5" y="496"/>
                      <a:pt x="5" y="49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85" name="Freeform 1121"/>
              <p:cNvSpPr/>
              <p:nvPr/>
            </p:nvSpPr>
            <p:spPr bwMode="auto">
              <a:xfrm>
                <a:off x="6625415" y="4296716"/>
                <a:ext cx="935530" cy="32366"/>
              </a:xfrm>
              <a:custGeom>
                <a:avLst/>
                <a:gdLst>
                  <a:gd name="T0" fmla="*/ 0 w 197"/>
                  <a:gd name="T1" fmla="*/ 5 h 7"/>
                  <a:gd name="T2" fmla="*/ 3 w 197"/>
                  <a:gd name="T3" fmla="*/ 2 h 7"/>
                  <a:gd name="T4" fmla="*/ 195 w 197"/>
                  <a:gd name="T5" fmla="*/ 0 h 7"/>
                  <a:gd name="T6" fmla="*/ 197 w 197"/>
                  <a:gd name="T7" fmla="*/ 3 h 7"/>
                  <a:gd name="T8" fmla="*/ 195 w 197"/>
                  <a:gd name="T9" fmla="*/ 5 h 7"/>
                  <a:gd name="T10" fmla="*/ 3 w 197"/>
                  <a:gd name="T11" fmla="*/ 7 h 7"/>
                  <a:gd name="T12" fmla="*/ 3 w 197"/>
                  <a:gd name="T13" fmla="*/ 7 h 7"/>
                  <a:gd name="T14" fmla="*/ 0 w 197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7" h="7">
                    <a:moveTo>
                      <a:pt x="0" y="5"/>
                    </a:moveTo>
                    <a:cubicBezTo>
                      <a:pt x="0" y="3"/>
                      <a:pt x="1" y="2"/>
                      <a:pt x="3" y="2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6" y="0"/>
                      <a:pt x="197" y="1"/>
                      <a:pt x="197" y="3"/>
                    </a:cubicBezTo>
                    <a:cubicBezTo>
                      <a:pt x="197" y="4"/>
                      <a:pt x="196" y="5"/>
                      <a:pt x="195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86" name="Freeform 1122"/>
              <p:cNvSpPr/>
              <p:nvPr/>
            </p:nvSpPr>
            <p:spPr bwMode="auto">
              <a:xfrm>
                <a:off x="6634662" y="4853102"/>
                <a:ext cx="869256" cy="84768"/>
              </a:xfrm>
              <a:custGeom>
                <a:avLst/>
                <a:gdLst>
                  <a:gd name="T0" fmla="*/ 180 w 183"/>
                  <a:gd name="T1" fmla="*/ 18 h 18"/>
                  <a:gd name="T2" fmla="*/ 2 w 183"/>
                  <a:gd name="T3" fmla="*/ 5 h 18"/>
                  <a:gd name="T4" fmla="*/ 0 w 183"/>
                  <a:gd name="T5" fmla="*/ 2 h 18"/>
                  <a:gd name="T6" fmla="*/ 2 w 183"/>
                  <a:gd name="T7" fmla="*/ 0 h 18"/>
                  <a:gd name="T8" fmla="*/ 180 w 183"/>
                  <a:gd name="T9" fmla="*/ 13 h 18"/>
                  <a:gd name="T10" fmla="*/ 183 w 183"/>
                  <a:gd name="T11" fmla="*/ 16 h 18"/>
                  <a:gd name="T12" fmla="*/ 180 w 183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8">
                    <a:moveTo>
                      <a:pt x="180" y="18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80" y="13"/>
                      <a:pt x="180" y="13"/>
                      <a:pt x="180" y="13"/>
                    </a:cubicBezTo>
                    <a:cubicBezTo>
                      <a:pt x="182" y="13"/>
                      <a:pt x="183" y="14"/>
                      <a:pt x="183" y="16"/>
                    </a:cubicBezTo>
                    <a:cubicBezTo>
                      <a:pt x="183" y="17"/>
                      <a:pt x="181" y="18"/>
                      <a:pt x="180" y="18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87" name="Freeform 1123"/>
              <p:cNvSpPr/>
              <p:nvPr/>
            </p:nvSpPr>
            <p:spPr bwMode="auto">
              <a:xfrm>
                <a:off x="6634662" y="5451101"/>
                <a:ext cx="841514" cy="57026"/>
              </a:xfrm>
              <a:custGeom>
                <a:avLst/>
                <a:gdLst>
                  <a:gd name="T0" fmla="*/ 0 w 177"/>
                  <a:gd name="T1" fmla="*/ 9 h 12"/>
                  <a:gd name="T2" fmla="*/ 3 w 177"/>
                  <a:gd name="T3" fmla="*/ 7 h 12"/>
                  <a:gd name="T4" fmla="*/ 174 w 177"/>
                  <a:gd name="T5" fmla="*/ 0 h 12"/>
                  <a:gd name="T6" fmla="*/ 176 w 177"/>
                  <a:gd name="T7" fmla="*/ 3 h 12"/>
                  <a:gd name="T8" fmla="*/ 174 w 177"/>
                  <a:gd name="T9" fmla="*/ 5 h 12"/>
                  <a:gd name="T10" fmla="*/ 3 w 177"/>
                  <a:gd name="T11" fmla="*/ 12 h 12"/>
                  <a:gd name="T12" fmla="*/ 3 w 177"/>
                  <a:gd name="T13" fmla="*/ 12 h 12"/>
                  <a:gd name="T14" fmla="*/ 0 w 177"/>
                  <a:gd name="T1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7" h="12">
                    <a:moveTo>
                      <a:pt x="0" y="9"/>
                    </a:moveTo>
                    <a:cubicBezTo>
                      <a:pt x="0" y="8"/>
                      <a:pt x="1" y="7"/>
                      <a:pt x="3" y="7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75" y="0"/>
                      <a:pt x="176" y="1"/>
                      <a:pt x="176" y="3"/>
                    </a:cubicBezTo>
                    <a:cubicBezTo>
                      <a:pt x="177" y="4"/>
                      <a:pt x="175" y="5"/>
                      <a:pt x="174" y="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2"/>
                      <a:pt x="0" y="11"/>
                      <a:pt x="0" y="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88" name="Freeform 1124"/>
              <p:cNvSpPr/>
              <p:nvPr/>
            </p:nvSpPr>
            <p:spPr bwMode="auto">
              <a:xfrm>
                <a:off x="5133499" y="3872876"/>
                <a:ext cx="104804" cy="399180"/>
              </a:xfrm>
              <a:custGeom>
                <a:avLst/>
                <a:gdLst>
                  <a:gd name="T0" fmla="*/ 22 w 22"/>
                  <a:gd name="T1" fmla="*/ 73 h 84"/>
                  <a:gd name="T2" fmla="*/ 11 w 22"/>
                  <a:gd name="T3" fmla="*/ 84 h 84"/>
                  <a:gd name="T4" fmla="*/ 0 w 22"/>
                  <a:gd name="T5" fmla="*/ 73 h 84"/>
                  <a:gd name="T6" fmla="*/ 0 w 22"/>
                  <a:gd name="T7" fmla="*/ 11 h 84"/>
                  <a:gd name="T8" fmla="*/ 11 w 22"/>
                  <a:gd name="T9" fmla="*/ 0 h 84"/>
                  <a:gd name="T10" fmla="*/ 22 w 22"/>
                  <a:gd name="T11" fmla="*/ 11 h 84"/>
                  <a:gd name="T12" fmla="*/ 22 w 22"/>
                  <a:gd name="T13" fmla="*/ 7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84">
                    <a:moveTo>
                      <a:pt x="22" y="73"/>
                    </a:moveTo>
                    <a:cubicBezTo>
                      <a:pt x="22" y="79"/>
                      <a:pt x="17" y="84"/>
                      <a:pt x="11" y="84"/>
                    </a:cubicBezTo>
                    <a:cubicBezTo>
                      <a:pt x="5" y="84"/>
                      <a:pt x="0" y="79"/>
                      <a:pt x="0" y="7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lnTo>
                      <a:pt x="22" y="73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89" name="Freeform 1125"/>
              <p:cNvSpPr/>
              <p:nvPr/>
            </p:nvSpPr>
            <p:spPr bwMode="auto">
              <a:xfrm>
                <a:off x="5390885" y="3872876"/>
                <a:ext cx="104804" cy="399180"/>
              </a:xfrm>
              <a:custGeom>
                <a:avLst/>
                <a:gdLst>
                  <a:gd name="T0" fmla="*/ 22 w 22"/>
                  <a:gd name="T1" fmla="*/ 73 h 84"/>
                  <a:gd name="T2" fmla="*/ 11 w 22"/>
                  <a:gd name="T3" fmla="*/ 84 h 84"/>
                  <a:gd name="T4" fmla="*/ 0 w 22"/>
                  <a:gd name="T5" fmla="*/ 73 h 84"/>
                  <a:gd name="T6" fmla="*/ 0 w 22"/>
                  <a:gd name="T7" fmla="*/ 11 h 84"/>
                  <a:gd name="T8" fmla="*/ 11 w 22"/>
                  <a:gd name="T9" fmla="*/ 0 h 84"/>
                  <a:gd name="T10" fmla="*/ 22 w 22"/>
                  <a:gd name="T11" fmla="*/ 11 h 84"/>
                  <a:gd name="T12" fmla="*/ 22 w 22"/>
                  <a:gd name="T13" fmla="*/ 7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84">
                    <a:moveTo>
                      <a:pt x="22" y="73"/>
                    </a:moveTo>
                    <a:cubicBezTo>
                      <a:pt x="22" y="79"/>
                      <a:pt x="17" y="84"/>
                      <a:pt x="11" y="84"/>
                    </a:cubicBezTo>
                    <a:cubicBezTo>
                      <a:pt x="5" y="84"/>
                      <a:pt x="0" y="79"/>
                      <a:pt x="0" y="7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lnTo>
                      <a:pt x="22" y="73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90" name="Freeform 1126"/>
              <p:cNvSpPr/>
              <p:nvPr/>
            </p:nvSpPr>
            <p:spPr bwMode="auto">
              <a:xfrm>
                <a:off x="6958321" y="3835887"/>
                <a:ext cx="289752" cy="75521"/>
              </a:xfrm>
              <a:custGeom>
                <a:avLst/>
                <a:gdLst>
                  <a:gd name="T0" fmla="*/ 53 w 61"/>
                  <a:gd name="T1" fmla="*/ 0 h 16"/>
                  <a:gd name="T2" fmla="*/ 61 w 61"/>
                  <a:gd name="T3" fmla="*/ 8 h 16"/>
                  <a:gd name="T4" fmla="*/ 53 w 61"/>
                  <a:gd name="T5" fmla="*/ 16 h 16"/>
                  <a:gd name="T6" fmla="*/ 8 w 61"/>
                  <a:gd name="T7" fmla="*/ 16 h 16"/>
                  <a:gd name="T8" fmla="*/ 0 w 61"/>
                  <a:gd name="T9" fmla="*/ 8 h 16"/>
                  <a:gd name="T10" fmla="*/ 8 w 61"/>
                  <a:gd name="T11" fmla="*/ 0 h 16"/>
                  <a:gd name="T12" fmla="*/ 53 w 6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6">
                    <a:moveTo>
                      <a:pt x="53" y="0"/>
                    </a:moveTo>
                    <a:cubicBezTo>
                      <a:pt x="57" y="0"/>
                      <a:pt x="61" y="4"/>
                      <a:pt x="61" y="8"/>
                    </a:cubicBezTo>
                    <a:cubicBezTo>
                      <a:pt x="61" y="12"/>
                      <a:pt x="57" y="16"/>
                      <a:pt x="53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91" name="Freeform 1127"/>
              <p:cNvSpPr/>
              <p:nvPr/>
            </p:nvSpPr>
            <p:spPr bwMode="auto">
              <a:xfrm>
                <a:off x="6929038" y="4396896"/>
                <a:ext cx="291293" cy="75521"/>
              </a:xfrm>
              <a:custGeom>
                <a:avLst/>
                <a:gdLst>
                  <a:gd name="T0" fmla="*/ 53 w 61"/>
                  <a:gd name="T1" fmla="*/ 0 h 16"/>
                  <a:gd name="T2" fmla="*/ 61 w 61"/>
                  <a:gd name="T3" fmla="*/ 8 h 16"/>
                  <a:gd name="T4" fmla="*/ 53 w 61"/>
                  <a:gd name="T5" fmla="*/ 16 h 16"/>
                  <a:gd name="T6" fmla="*/ 8 w 61"/>
                  <a:gd name="T7" fmla="*/ 16 h 16"/>
                  <a:gd name="T8" fmla="*/ 0 w 61"/>
                  <a:gd name="T9" fmla="*/ 8 h 16"/>
                  <a:gd name="T10" fmla="*/ 8 w 61"/>
                  <a:gd name="T11" fmla="*/ 0 h 16"/>
                  <a:gd name="T12" fmla="*/ 53 w 6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6">
                    <a:moveTo>
                      <a:pt x="53" y="0"/>
                    </a:moveTo>
                    <a:cubicBezTo>
                      <a:pt x="58" y="0"/>
                      <a:pt x="61" y="4"/>
                      <a:pt x="61" y="8"/>
                    </a:cubicBezTo>
                    <a:cubicBezTo>
                      <a:pt x="61" y="12"/>
                      <a:pt x="58" y="16"/>
                      <a:pt x="53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92" name="Freeform 1128"/>
              <p:cNvSpPr/>
              <p:nvPr/>
            </p:nvSpPr>
            <p:spPr bwMode="auto">
              <a:xfrm>
                <a:off x="6919790" y="4967153"/>
                <a:ext cx="285128" cy="75521"/>
              </a:xfrm>
              <a:custGeom>
                <a:avLst/>
                <a:gdLst>
                  <a:gd name="T0" fmla="*/ 52 w 60"/>
                  <a:gd name="T1" fmla="*/ 0 h 16"/>
                  <a:gd name="T2" fmla="*/ 60 w 60"/>
                  <a:gd name="T3" fmla="*/ 8 h 16"/>
                  <a:gd name="T4" fmla="*/ 52 w 60"/>
                  <a:gd name="T5" fmla="*/ 16 h 16"/>
                  <a:gd name="T6" fmla="*/ 7 w 60"/>
                  <a:gd name="T7" fmla="*/ 16 h 16"/>
                  <a:gd name="T8" fmla="*/ 0 w 60"/>
                  <a:gd name="T9" fmla="*/ 8 h 16"/>
                  <a:gd name="T10" fmla="*/ 7 w 60"/>
                  <a:gd name="T11" fmla="*/ 0 h 16"/>
                  <a:gd name="T12" fmla="*/ 52 w 60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6">
                    <a:moveTo>
                      <a:pt x="52" y="0"/>
                    </a:moveTo>
                    <a:cubicBezTo>
                      <a:pt x="57" y="0"/>
                      <a:pt x="60" y="4"/>
                      <a:pt x="60" y="8"/>
                    </a:cubicBezTo>
                    <a:cubicBezTo>
                      <a:pt x="60" y="12"/>
                      <a:pt x="57" y="16"/>
                      <a:pt x="5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93" name="Freeform 1129"/>
              <p:cNvSpPr/>
              <p:nvPr/>
            </p:nvSpPr>
            <p:spPr bwMode="auto">
              <a:xfrm>
                <a:off x="6896672" y="5555905"/>
                <a:ext cx="285128" cy="75521"/>
              </a:xfrm>
              <a:custGeom>
                <a:avLst/>
                <a:gdLst>
                  <a:gd name="T0" fmla="*/ 53 w 60"/>
                  <a:gd name="T1" fmla="*/ 0 h 16"/>
                  <a:gd name="T2" fmla="*/ 60 w 60"/>
                  <a:gd name="T3" fmla="*/ 8 h 16"/>
                  <a:gd name="T4" fmla="*/ 53 w 60"/>
                  <a:gd name="T5" fmla="*/ 16 h 16"/>
                  <a:gd name="T6" fmla="*/ 8 w 60"/>
                  <a:gd name="T7" fmla="*/ 16 h 16"/>
                  <a:gd name="T8" fmla="*/ 0 w 60"/>
                  <a:gd name="T9" fmla="*/ 8 h 16"/>
                  <a:gd name="T10" fmla="*/ 8 w 60"/>
                  <a:gd name="T11" fmla="*/ 0 h 16"/>
                  <a:gd name="T12" fmla="*/ 53 w 60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6">
                    <a:moveTo>
                      <a:pt x="53" y="0"/>
                    </a:moveTo>
                    <a:cubicBezTo>
                      <a:pt x="57" y="0"/>
                      <a:pt x="60" y="4"/>
                      <a:pt x="60" y="8"/>
                    </a:cubicBezTo>
                    <a:cubicBezTo>
                      <a:pt x="60" y="13"/>
                      <a:pt x="57" y="16"/>
                      <a:pt x="53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6"/>
                      <a:pt x="0" y="13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94" name="Oval 1130"/>
              <p:cNvSpPr>
                <a:spLocks noChangeArrowheads="1"/>
              </p:cNvSpPr>
              <p:nvPr/>
            </p:nvSpPr>
            <p:spPr bwMode="auto">
              <a:xfrm>
                <a:off x="2468704" y="4196536"/>
                <a:ext cx="81685" cy="86309"/>
              </a:xfrm>
              <a:prstGeom prst="ellipse">
                <a:avLst/>
              </a:prstGeom>
              <a:solidFill>
                <a:srgbClr val="E05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95" name="Oval 1131"/>
              <p:cNvSpPr>
                <a:spLocks noChangeArrowheads="1"/>
              </p:cNvSpPr>
              <p:nvPr/>
            </p:nvSpPr>
            <p:spPr bwMode="auto">
              <a:xfrm>
                <a:off x="2630534" y="4196536"/>
                <a:ext cx="80144" cy="86309"/>
              </a:xfrm>
              <a:prstGeom prst="ellipse">
                <a:avLst/>
              </a:pr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96" name="Oval 1132"/>
              <p:cNvSpPr>
                <a:spLocks noChangeArrowheads="1"/>
              </p:cNvSpPr>
              <p:nvPr/>
            </p:nvSpPr>
            <p:spPr bwMode="auto">
              <a:xfrm>
                <a:off x="2796987" y="4196536"/>
                <a:ext cx="80144" cy="86309"/>
              </a:xfrm>
              <a:prstGeom prst="ellipse">
                <a:avLst/>
              </a:pr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97" name="Oval 1133"/>
              <p:cNvSpPr>
                <a:spLocks noChangeArrowheads="1"/>
              </p:cNvSpPr>
              <p:nvPr/>
            </p:nvSpPr>
            <p:spPr bwMode="auto">
              <a:xfrm>
                <a:off x="2963440" y="4196536"/>
                <a:ext cx="80144" cy="86309"/>
              </a:xfrm>
              <a:prstGeom prst="ellipse">
                <a:avLst/>
              </a:pr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98" name="Freeform 1134"/>
              <p:cNvSpPr>
                <a:spLocks noEditPoints="1"/>
              </p:cNvSpPr>
              <p:nvPr/>
            </p:nvSpPr>
            <p:spPr bwMode="auto">
              <a:xfrm>
                <a:off x="3248569" y="4130262"/>
                <a:ext cx="194196" cy="218855"/>
              </a:xfrm>
              <a:custGeom>
                <a:avLst/>
                <a:gdLst>
                  <a:gd name="T0" fmla="*/ 24 w 41"/>
                  <a:gd name="T1" fmla="*/ 0 h 46"/>
                  <a:gd name="T2" fmla="*/ 24 w 41"/>
                  <a:gd name="T3" fmla="*/ 46 h 46"/>
                  <a:gd name="T4" fmla="*/ 41 w 41"/>
                  <a:gd name="T5" fmla="*/ 23 h 46"/>
                  <a:gd name="T6" fmla="*/ 24 w 41"/>
                  <a:gd name="T7" fmla="*/ 0 h 46"/>
                  <a:gd name="T8" fmla="*/ 0 w 41"/>
                  <a:gd name="T9" fmla="*/ 23 h 46"/>
                  <a:gd name="T10" fmla="*/ 17 w 41"/>
                  <a:gd name="T11" fmla="*/ 46 h 46"/>
                  <a:gd name="T12" fmla="*/ 17 w 41"/>
                  <a:gd name="T13" fmla="*/ 0 h 46"/>
                  <a:gd name="T14" fmla="*/ 0 w 41"/>
                  <a:gd name="T1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46">
                    <a:moveTo>
                      <a:pt x="24" y="0"/>
                    </a:moveTo>
                    <a:cubicBezTo>
                      <a:pt x="24" y="46"/>
                      <a:pt x="24" y="46"/>
                      <a:pt x="24" y="46"/>
                    </a:cubicBezTo>
                    <a:cubicBezTo>
                      <a:pt x="33" y="44"/>
                      <a:pt x="41" y="34"/>
                      <a:pt x="41" y="23"/>
                    </a:cubicBezTo>
                    <a:cubicBezTo>
                      <a:pt x="41" y="12"/>
                      <a:pt x="33" y="2"/>
                      <a:pt x="24" y="0"/>
                    </a:cubicBezTo>
                    <a:close/>
                    <a:moveTo>
                      <a:pt x="0" y="23"/>
                    </a:moveTo>
                    <a:cubicBezTo>
                      <a:pt x="0" y="35"/>
                      <a:pt x="7" y="44"/>
                      <a:pt x="17" y="46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7" y="2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rgbClr val="E05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99" name="Freeform 1135"/>
              <p:cNvSpPr>
                <a:spLocks noEditPoints="1"/>
              </p:cNvSpPr>
              <p:nvPr/>
            </p:nvSpPr>
            <p:spPr bwMode="auto">
              <a:xfrm>
                <a:off x="3533697" y="4121015"/>
                <a:ext cx="212690" cy="237350"/>
              </a:xfrm>
              <a:custGeom>
                <a:avLst/>
                <a:gdLst>
                  <a:gd name="T0" fmla="*/ 39 w 45"/>
                  <a:gd name="T1" fmla="*/ 12 h 50"/>
                  <a:gd name="T2" fmla="*/ 10 w 45"/>
                  <a:gd name="T3" fmla="*/ 44 h 50"/>
                  <a:gd name="T4" fmla="*/ 37 w 45"/>
                  <a:gd name="T5" fmla="*/ 41 h 50"/>
                  <a:gd name="T6" fmla="*/ 39 w 45"/>
                  <a:gd name="T7" fmla="*/ 12 h 50"/>
                  <a:gd name="T8" fmla="*/ 8 w 45"/>
                  <a:gd name="T9" fmla="*/ 9 h 50"/>
                  <a:gd name="T10" fmla="*/ 5 w 45"/>
                  <a:gd name="T11" fmla="*/ 39 h 50"/>
                  <a:gd name="T12" fmla="*/ 34 w 45"/>
                  <a:gd name="T13" fmla="*/ 6 h 50"/>
                  <a:gd name="T14" fmla="*/ 8 w 45"/>
                  <a:gd name="T15" fmla="*/ 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50">
                    <a:moveTo>
                      <a:pt x="39" y="12"/>
                    </a:moveTo>
                    <a:cubicBezTo>
                      <a:pt x="10" y="44"/>
                      <a:pt x="10" y="44"/>
                      <a:pt x="10" y="44"/>
                    </a:cubicBezTo>
                    <a:cubicBezTo>
                      <a:pt x="18" y="50"/>
                      <a:pt x="29" y="49"/>
                      <a:pt x="37" y="41"/>
                    </a:cubicBezTo>
                    <a:cubicBezTo>
                      <a:pt x="44" y="33"/>
                      <a:pt x="45" y="21"/>
                      <a:pt x="39" y="12"/>
                    </a:cubicBezTo>
                    <a:close/>
                    <a:moveTo>
                      <a:pt x="8" y="9"/>
                    </a:moveTo>
                    <a:cubicBezTo>
                      <a:pt x="0" y="17"/>
                      <a:pt x="0" y="30"/>
                      <a:pt x="5" y="39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26" y="0"/>
                      <a:pt x="15" y="1"/>
                      <a:pt x="8" y="9"/>
                    </a:cubicBezTo>
                    <a:close/>
                  </a:path>
                </a:pathLst>
              </a:custGeom>
              <a:solidFill>
                <a:srgbClr val="90B7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00" name="Freeform 1136"/>
              <p:cNvSpPr/>
              <p:nvPr/>
            </p:nvSpPr>
            <p:spPr bwMode="auto">
              <a:xfrm>
                <a:off x="2155833" y="4524819"/>
                <a:ext cx="1884930" cy="80144"/>
              </a:xfrm>
              <a:custGeom>
                <a:avLst/>
                <a:gdLst>
                  <a:gd name="T0" fmla="*/ 395 w 397"/>
                  <a:gd name="T1" fmla="*/ 17 h 17"/>
                  <a:gd name="T2" fmla="*/ 3 w 397"/>
                  <a:gd name="T3" fmla="*/ 5 h 17"/>
                  <a:gd name="T4" fmla="*/ 0 w 397"/>
                  <a:gd name="T5" fmla="*/ 2 h 17"/>
                  <a:gd name="T6" fmla="*/ 3 w 397"/>
                  <a:gd name="T7" fmla="*/ 0 h 17"/>
                  <a:gd name="T8" fmla="*/ 395 w 397"/>
                  <a:gd name="T9" fmla="*/ 12 h 17"/>
                  <a:gd name="T10" fmla="*/ 397 w 397"/>
                  <a:gd name="T11" fmla="*/ 15 h 17"/>
                  <a:gd name="T12" fmla="*/ 395 w 39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7" h="17">
                    <a:moveTo>
                      <a:pt x="395" y="17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95" y="12"/>
                      <a:pt x="395" y="12"/>
                      <a:pt x="395" y="12"/>
                    </a:cubicBezTo>
                    <a:cubicBezTo>
                      <a:pt x="396" y="12"/>
                      <a:pt x="397" y="13"/>
                      <a:pt x="397" y="15"/>
                    </a:cubicBezTo>
                    <a:cubicBezTo>
                      <a:pt x="397" y="16"/>
                      <a:pt x="396" y="17"/>
                      <a:pt x="395" y="17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01" name="Freeform 1137"/>
              <p:cNvSpPr/>
              <p:nvPr/>
            </p:nvSpPr>
            <p:spPr bwMode="auto">
              <a:xfrm>
                <a:off x="2402431" y="4757545"/>
                <a:ext cx="1400983" cy="1078864"/>
              </a:xfrm>
              <a:custGeom>
                <a:avLst/>
                <a:gdLst>
                  <a:gd name="T0" fmla="*/ 863 w 909"/>
                  <a:gd name="T1" fmla="*/ 700 h 700"/>
                  <a:gd name="T2" fmla="*/ 34 w 909"/>
                  <a:gd name="T3" fmla="*/ 700 h 700"/>
                  <a:gd name="T4" fmla="*/ 0 w 909"/>
                  <a:gd name="T5" fmla="*/ 46 h 700"/>
                  <a:gd name="T6" fmla="*/ 909 w 909"/>
                  <a:gd name="T7" fmla="*/ 0 h 700"/>
                  <a:gd name="T8" fmla="*/ 863 w 909"/>
                  <a:gd name="T9" fmla="*/ 700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700">
                    <a:moveTo>
                      <a:pt x="863" y="700"/>
                    </a:moveTo>
                    <a:lnTo>
                      <a:pt x="34" y="700"/>
                    </a:lnTo>
                    <a:lnTo>
                      <a:pt x="0" y="46"/>
                    </a:lnTo>
                    <a:lnTo>
                      <a:pt x="909" y="0"/>
                    </a:lnTo>
                    <a:lnTo>
                      <a:pt x="863" y="700"/>
                    </a:lnTo>
                    <a:close/>
                  </a:path>
                </a:pathLst>
              </a:custGeom>
              <a:solidFill>
                <a:srgbClr val="A1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02" name="Freeform 1138"/>
              <p:cNvSpPr>
                <a:spLocks noEditPoints="1"/>
              </p:cNvSpPr>
              <p:nvPr/>
            </p:nvSpPr>
            <p:spPr bwMode="auto">
              <a:xfrm>
                <a:off x="2393184" y="4748298"/>
                <a:ext cx="1425642" cy="1101983"/>
              </a:xfrm>
              <a:custGeom>
                <a:avLst/>
                <a:gdLst>
                  <a:gd name="T0" fmla="*/ 13 w 300"/>
                  <a:gd name="T1" fmla="*/ 232 h 232"/>
                  <a:gd name="T2" fmla="*/ 11 w 300"/>
                  <a:gd name="T3" fmla="*/ 230 h 232"/>
                  <a:gd name="T4" fmla="*/ 0 w 300"/>
                  <a:gd name="T5" fmla="*/ 18 h 232"/>
                  <a:gd name="T6" fmla="*/ 1 w 300"/>
                  <a:gd name="T7" fmla="*/ 16 h 232"/>
                  <a:gd name="T8" fmla="*/ 2 w 300"/>
                  <a:gd name="T9" fmla="*/ 15 h 232"/>
                  <a:gd name="T10" fmla="*/ 297 w 300"/>
                  <a:gd name="T11" fmla="*/ 0 h 232"/>
                  <a:gd name="T12" fmla="*/ 299 w 300"/>
                  <a:gd name="T13" fmla="*/ 1 h 232"/>
                  <a:gd name="T14" fmla="*/ 300 w 300"/>
                  <a:gd name="T15" fmla="*/ 3 h 232"/>
                  <a:gd name="T16" fmla="*/ 285 w 300"/>
                  <a:gd name="T17" fmla="*/ 230 h 232"/>
                  <a:gd name="T18" fmla="*/ 282 w 300"/>
                  <a:gd name="T19" fmla="*/ 232 h 232"/>
                  <a:gd name="T20" fmla="*/ 13 w 300"/>
                  <a:gd name="T21" fmla="*/ 232 h 232"/>
                  <a:gd name="T22" fmla="*/ 282 w 300"/>
                  <a:gd name="T23" fmla="*/ 229 h 232"/>
                  <a:gd name="T24" fmla="*/ 282 w 300"/>
                  <a:gd name="T25" fmla="*/ 227 h 232"/>
                  <a:gd name="T26" fmla="*/ 282 w 300"/>
                  <a:gd name="T27" fmla="*/ 229 h 232"/>
                  <a:gd name="T28" fmla="*/ 5 w 300"/>
                  <a:gd name="T29" fmla="*/ 20 h 232"/>
                  <a:gd name="T30" fmla="*/ 16 w 300"/>
                  <a:gd name="T31" fmla="*/ 227 h 232"/>
                  <a:gd name="T32" fmla="*/ 280 w 300"/>
                  <a:gd name="T33" fmla="*/ 227 h 232"/>
                  <a:gd name="T34" fmla="*/ 295 w 300"/>
                  <a:gd name="T35" fmla="*/ 5 h 232"/>
                  <a:gd name="T36" fmla="*/ 5 w 300"/>
                  <a:gd name="T37" fmla="*/ 2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0" h="232">
                    <a:moveTo>
                      <a:pt x="13" y="232"/>
                    </a:moveTo>
                    <a:cubicBezTo>
                      <a:pt x="12" y="232"/>
                      <a:pt x="11" y="231"/>
                      <a:pt x="11" y="23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0" y="16"/>
                      <a:pt x="1" y="16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8" y="0"/>
                      <a:pt x="299" y="0"/>
                      <a:pt x="299" y="1"/>
                    </a:cubicBezTo>
                    <a:cubicBezTo>
                      <a:pt x="300" y="1"/>
                      <a:pt x="300" y="2"/>
                      <a:pt x="300" y="3"/>
                    </a:cubicBezTo>
                    <a:cubicBezTo>
                      <a:pt x="285" y="230"/>
                      <a:pt x="285" y="230"/>
                      <a:pt x="285" y="230"/>
                    </a:cubicBezTo>
                    <a:cubicBezTo>
                      <a:pt x="285" y="231"/>
                      <a:pt x="284" y="232"/>
                      <a:pt x="282" y="232"/>
                    </a:cubicBezTo>
                    <a:lnTo>
                      <a:pt x="13" y="232"/>
                    </a:lnTo>
                    <a:close/>
                    <a:moveTo>
                      <a:pt x="282" y="229"/>
                    </a:moveTo>
                    <a:cubicBezTo>
                      <a:pt x="282" y="227"/>
                      <a:pt x="282" y="227"/>
                      <a:pt x="282" y="227"/>
                    </a:cubicBezTo>
                    <a:lnTo>
                      <a:pt x="282" y="229"/>
                    </a:lnTo>
                    <a:close/>
                    <a:moveTo>
                      <a:pt x="5" y="20"/>
                    </a:moveTo>
                    <a:cubicBezTo>
                      <a:pt x="16" y="227"/>
                      <a:pt x="16" y="227"/>
                      <a:pt x="16" y="227"/>
                    </a:cubicBezTo>
                    <a:cubicBezTo>
                      <a:pt x="280" y="227"/>
                      <a:pt x="280" y="227"/>
                      <a:pt x="280" y="227"/>
                    </a:cubicBezTo>
                    <a:cubicBezTo>
                      <a:pt x="295" y="5"/>
                      <a:pt x="295" y="5"/>
                      <a:pt x="295" y="5"/>
                    </a:cubicBez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03" name="Freeform 1139"/>
              <p:cNvSpPr/>
              <p:nvPr/>
            </p:nvSpPr>
            <p:spPr bwMode="auto">
              <a:xfrm>
                <a:off x="2397807" y="4957906"/>
                <a:ext cx="1396359" cy="41613"/>
              </a:xfrm>
              <a:custGeom>
                <a:avLst/>
                <a:gdLst>
                  <a:gd name="T0" fmla="*/ 291 w 294"/>
                  <a:gd name="T1" fmla="*/ 9 h 9"/>
                  <a:gd name="T2" fmla="*/ 3 w 294"/>
                  <a:gd name="T3" fmla="*/ 5 h 9"/>
                  <a:gd name="T4" fmla="*/ 0 w 294"/>
                  <a:gd name="T5" fmla="*/ 2 h 9"/>
                  <a:gd name="T6" fmla="*/ 3 w 294"/>
                  <a:gd name="T7" fmla="*/ 0 h 9"/>
                  <a:gd name="T8" fmla="*/ 292 w 294"/>
                  <a:gd name="T9" fmla="*/ 4 h 9"/>
                  <a:gd name="T10" fmla="*/ 294 w 294"/>
                  <a:gd name="T11" fmla="*/ 7 h 9"/>
                  <a:gd name="T12" fmla="*/ 291 w 294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9">
                    <a:moveTo>
                      <a:pt x="291" y="9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292" y="4"/>
                      <a:pt x="292" y="4"/>
                      <a:pt x="292" y="4"/>
                    </a:cubicBezTo>
                    <a:cubicBezTo>
                      <a:pt x="293" y="4"/>
                      <a:pt x="294" y="5"/>
                      <a:pt x="294" y="7"/>
                    </a:cubicBezTo>
                    <a:cubicBezTo>
                      <a:pt x="294" y="8"/>
                      <a:pt x="293" y="9"/>
                      <a:pt x="291" y="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04" name="Freeform 1140"/>
              <p:cNvSpPr/>
              <p:nvPr/>
            </p:nvSpPr>
            <p:spPr bwMode="auto">
              <a:xfrm>
                <a:off x="1718123" y="3502980"/>
                <a:ext cx="6228130" cy="465453"/>
              </a:xfrm>
              <a:custGeom>
                <a:avLst/>
                <a:gdLst>
                  <a:gd name="T0" fmla="*/ 1311 w 1311"/>
                  <a:gd name="T1" fmla="*/ 27 h 98"/>
                  <a:gd name="T2" fmla="*/ 1286 w 1311"/>
                  <a:gd name="T3" fmla="*/ 47 h 98"/>
                  <a:gd name="T4" fmla="*/ 29 w 1311"/>
                  <a:gd name="T5" fmla="*/ 94 h 98"/>
                  <a:gd name="T6" fmla="*/ 2 w 1311"/>
                  <a:gd name="T7" fmla="*/ 27 h 98"/>
                  <a:gd name="T8" fmla="*/ 29 w 1311"/>
                  <a:gd name="T9" fmla="*/ 0 h 98"/>
                  <a:gd name="T10" fmla="*/ 1284 w 1311"/>
                  <a:gd name="T11" fmla="*/ 0 h 98"/>
                  <a:gd name="T12" fmla="*/ 1311 w 1311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1" h="98">
                    <a:moveTo>
                      <a:pt x="1311" y="27"/>
                    </a:moveTo>
                    <a:cubicBezTo>
                      <a:pt x="1311" y="42"/>
                      <a:pt x="1301" y="47"/>
                      <a:pt x="1286" y="47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0" y="98"/>
                      <a:pt x="2" y="42"/>
                      <a:pt x="2" y="27"/>
                    </a:cubicBezTo>
                    <a:cubicBezTo>
                      <a:pt x="2" y="12"/>
                      <a:pt x="14" y="0"/>
                      <a:pt x="29" y="0"/>
                    </a:cubicBezTo>
                    <a:cubicBezTo>
                      <a:pt x="1284" y="0"/>
                      <a:pt x="1284" y="0"/>
                      <a:pt x="1284" y="0"/>
                    </a:cubicBezTo>
                    <a:cubicBezTo>
                      <a:pt x="1299" y="0"/>
                      <a:pt x="1311" y="12"/>
                      <a:pt x="1311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05" name="Freeform 1141"/>
              <p:cNvSpPr>
                <a:spLocks noEditPoints="1"/>
              </p:cNvSpPr>
              <p:nvPr/>
            </p:nvSpPr>
            <p:spPr bwMode="auto">
              <a:xfrm>
                <a:off x="1713499" y="3493732"/>
                <a:ext cx="6246625" cy="470077"/>
              </a:xfrm>
              <a:custGeom>
                <a:avLst/>
                <a:gdLst>
                  <a:gd name="T0" fmla="*/ 4 w 1315"/>
                  <a:gd name="T1" fmla="*/ 78 h 99"/>
                  <a:gd name="T2" fmla="*/ 0 w 1315"/>
                  <a:gd name="T3" fmla="*/ 43 h 99"/>
                  <a:gd name="T4" fmla="*/ 0 w 1315"/>
                  <a:gd name="T5" fmla="*/ 29 h 99"/>
                  <a:gd name="T6" fmla="*/ 30 w 1315"/>
                  <a:gd name="T7" fmla="*/ 0 h 99"/>
                  <a:gd name="T8" fmla="*/ 1285 w 1315"/>
                  <a:gd name="T9" fmla="*/ 0 h 99"/>
                  <a:gd name="T10" fmla="*/ 1314 w 1315"/>
                  <a:gd name="T11" fmla="*/ 29 h 99"/>
                  <a:gd name="T12" fmla="*/ 1306 w 1315"/>
                  <a:gd name="T13" fmla="*/ 47 h 99"/>
                  <a:gd name="T14" fmla="*/ 1287 w 1315"/>
                  <a:gd name="T15" fmla="*/ 52 h 99"/>
                  <a:gd name="T16" fmla="*/ 30 w 1315"/>
                  <a:gd name="T17" fmla="*/ 98 h 99"/>
                  <a:gd name="T18" fmla="*/ 29 w 1315"/>
                  <a:gd name="T19" fmla="*/ 99 h 99"/>
                  <a:gd name="T20" fmla="*/ 29 w 1315"/>
                  <a:gd name="T21" fmla="*/ 99 h 99"/>
                  <a:gd name="T22" fmla="*/ 4 w 1315"/>
                  <a:gd name="T23" fmla="*/ 78 h 99"/>
                  <a:gd name="T24" fmla="*/ 5 w 1315"/>
                  <a:gd name="T25" fmla="*/ 29 h 99"/>
                  <a:gd name="T26" fmla="*/ 5 w 1315"/>
                  <a:gd name="T27" fmla="*/ 43 h 99"/>
                  <a:gd name="T28" fmla="*/ 9 w 1315"/>
                  <a:gd name="T29" fmla="*/ 76 h 99"/>
                  <a:gd name="T30" fmla="*/ 29 w 1315"/>
                  <a:gd name="T31" fmla="*/ 94 h 99"/>
                  <a:gd name="T32" fmla="*/ 30 w 1315"/>
                  <a:gd name="T33" fmla="*/ 94 h 99"/>
                  <a:gd name="T34" fmla="*/ 1287 w 1315"/>
                  <a:gd name="T35" fmla="*/ 47 h 99"/>
                  <a:gd name="T36" fmla="*/ 1304 w 1315"/>
                  <a:gd name="T37" fmla="*/ 43 h 99"/>
                  <a:gd name="T38" fmla="*/ 1309 w 1315"/>
                  <a:gd name="T39" fmla="*/ 29 h 99"/>
                  <a:gd name="T40" fmla="*/ 1309 w 1315"/>
                  <a:gd name="T41" fmla="*/ 29 h 99"/>
                  <a:gd name="T42" fmla="*/ 1285 w 1315"/>
                  <a:gd name="T43" fmla="*/ 5 h 99"/>
                  <a:gd name="T44" fmla="*/ 30 w 1315"/>
                  <a:gd name="T45" fmla="*/ 5 h 99"/>
                  <a:gd name="T46" fmla="*/ 5 w 1315"/>
                  <a:gd name="T47" fmla="*/ 2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15" h="99">
                    <a:moveTo>
                      <a:pt x="4" y="78"/>
                    </a:moveTo>
                    <a:cubicBezTo>
                      <a:pt x="1" y="67"/>
                      <a:pt x="0" y="53"/>
                      <a:pt x="0" y="43"/>
                    </a:cubicBezTo>
                    <a:cubicBezTo>
                      <a:pt x="0" y="37"/>
                      <a:pt x="0" y="32"/>
                      <a:pt x="0" y="29"/>
                    </a:cubicBezTo>
                    <a:cubicBezTo>
                      <a:pt x="0" y="13"/>
                      <a:pt x="13" y="0"/>
                      <a:pt x="30" y="0"/>
                    </a:cubicBezTo>
                    <a:cubicBezTo>
                      <a:pt x="1285" y="0"/>
                      <a:pt x="1285" y="0"/>
                      <a:pt x="1285" y="0"/>
                    </a:cubicBezTo>
                    <a:cubicBezTo>
                      <a:pt x="1301" y="0"/>
                      <a:pt x="1314" y="13"/>
                      <a:pt x="1314" y="29"/>
                    </a:cubicBezTo>
                    <a:cubicBezTo>
                      <a:pt x="1315" y="37"/>
                      <a:pt x="1312" y="43"/>
                      <a:pt x="1306" y="47"/>
                    </a:cubicBezTo>
                    <a:cubicBezTo>
                      <a:pt x="1301" y="51"/>
                      <a:pt x="1295" y="52"/>
                      <a:pt x="1287" y="52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15" y="99"/>
                      <a:pt x="8" y="89"/>
                      <a:pt x="4" y="78"/>
                    </a:cubicBezTo>
                    <a:close/>
                    <a:moveTo>
                      <a:pt x="5" y="29"/>
                    </a:moveTo>
                    <a:cubicBezTo>
                      <a:pt x="5" y="32"/>
                      <a:pt x="5" y="37"/>
                      <a:pt x="5" y="43"/>
                    </a:cubicBezTo>
                    <a:cubicBezTo>
                      <a:pt x="5" y="53"/>
                      <a:pt x="6" y="66"/>
                      <a:pt x="9" y="76"/>
                    </a:cubicBezTo>
                    <a:cubicBezTo>
                      <a:pt x="13" y="87"/>
                      <a:pt x="18" y="93"/>
                      <a:pt x="29" y="94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1287" y="47"/>
                      <a:pt x="1287" y="47"/>
                      <a:pt x="1287" y="47"/>
                    </a:cubicBezTo>
                    <a:cubicBezTo>
                      <a:pt x="1294" y="47"/>
                      <a:pt x="1300" y="46"/>
                      <a:pt x="1304" y="43"/>
                    </a:cubicBezTo>
                    <a:cubicBezTo>
                      <a:pt x="1307" y="40"/>
                      <a:pt x="1309" y="36"/>
                      <a:pt x="1309" y="29"/>
                    </a:cubicBezTo>
                    <a:cubicBezTo>
                      <a:pt x="1309" y="29"/>
                      <a:pt x="1309" y="29"/>
                      <a:pt x="1309" y="29"/>
                    </a:cubicBezTo>
                    <a:cubicBezTo>
                      <a:pt x="1309" y="16"/>
                      <a:pt x="1298" y="5"/>
                      <a:pt x="1285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16" y="5"/>
                      <a:pt x="5" y="16"/>
                      <a:pt x="5" y="2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06" name="Freeform 1142"/>
              <p:cNvSpPr/>
              <p:nvPr/>
            </p:nvSpPr>
            <p:spPr bwMode="auto">
              <a:xfrm>
                <a:off x="2155833" y="3416671"/>
                <a:ext cx="61649" cy="143335"/>
              </a:xfrm>
              <a:custGeom>
                <a:avLst/>
                <a:gdLst>
                  <a:gd name="T0" fmla="*/ 13 w 13"/>
                  <a:gd name="T1" fmla="*/ 24 h 30"/>
                  <a:gd name="T2" fmla="*/ 6 w 13"/>
                  <a:gd name="T3" fmla="*/ 30 h 30"/>
                  <a:gd name="T4" fmla="*/ 0 w 13"/>
                  <a:gd name="T5" fmla="*/ 24 h 30"/>
                  <a:gd name="T6" fmla="*/ 0 w 13"/>
                  <a:gd name="T7" fmla="*/ 7 h 30"/>
                  <a:gd name="T8" fmla="*/ 6 w 13"/>
                  <a:gd name="T9" fmla="*/ 0 h 30"/>
                  <a:gd name="T10" fmla="*/ 13 w 13"/>
                  <a:gd name="T11" fmla="*/ 7 h 30"/>
                  <a:gd name="T12" fmla="*/ 13 w 13"/>
                  <a:gd name="T13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0">
                    <a:moveTo>
                      <a:pt x="13" y="24"/>
                    </a:moveTo>
                    <a:cubicBezTo>
                      <a:pt x="13" y="27"/>
                      <a:pt x="10" y="30"/>
                      <a:pt x="6" y="30"/>
                    </a:cubicBezTo>
                    <a:cubicBezTo>
                      <a:pt x="3" y="30"/>
                      <a:pt x="0" y="27"/>
                      <a:pt x="0" y="2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07" name="Freeform 1143"/>
              <p:cNvSpPr/>
              <p:nvPr/>
            </p:nvSpPr>
            <p:spPr bwMode="auto">
              <a:xfrm>
                <a:off x="2482575" y="3416671"/>
                <a:ext cx="67814" cy="143335"/>
              </a:xfrm>
              <a:custGeom>
                <a:avLst/>
                <a:gdLst>
                  <a:gd name="T0" fmla="*/ 14 w 14"/>
                  <a:gd name="T1" fmla="*/ 24 h 30"/>
                  <a:gd name="T2" fmla="*/ 7 w 14"/>
                  <a:gd name="T3" fmla="*/ 30 h 30"/>
                  <a:gd name="T4" fmla="*/ 0 w 14"/>
                  <a:gd name="T5" fmla="*/ 24 h 30"/>
                  <a:gd name="T6" fmla="*/ 0 w 14"/>
                  <a:gd name="T7" fmla="*/ 7 h 30"/>
                  <a:gd name="T8" fmla="*/ 7 w 14"/>
                  <a:gd name="T9" fmla="*/ 0 h 30"/>
                  <a:gd name="T10" fmla="*/ 14 w 14"/>
                  <a:gd name="T11" fmla="*/ 7 h 30"/>
                  <a:gd name="T12" fmla="*/ 14 w 14"/>
                  <a:gd name="T13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0">
                    <a:moveTo>
                      <a:pt x="14" y="24"/>
                    </a:moveTo>
                    <a:cubicBezTo>
                      <a:pt x="14" y="27"/>
                      <a:pt x="11" y="30"/>
                      <a:pt x="7" y="30"/>
                    </a:cubicBezTo>
                    <a:cubicBezTo>
                      <a:pt x="3" y="30"/>
                      <a:pt x="0" y="27"/>
                      <a:pt x="0" y="2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08" name="Freeform 1144"/>
              <p:cNvSpPr/>
              <p:nvPr/>
            </p:nvSpPr>
            <p:spPr bwMode="auto">
              <a:xfrm>
                <a:off x="1889200" y="2814048"/>
                <a:ext cx="127922" cy="80144"/>
              </a:xfrm>
              <a:custGeom>
                <a:avLst/>
                <a:gdLst>
                  <a:gd name="T0" fmla="*/ 27 w 27"/>
                  <a:gd name="T1" fmla="*/ 9 h 17"/>
                  <a:gd name="T2" fmla="*/ 20 w 27"/>
                  <a:gd name="T3" fmla="*/ 17 h 17"/>
                  <a:gd name="T4" fmla="*/ 6 w 27"/>
                  <a:gd name="T5" fmla="*/ 17 h 17"/>
                  <a:gd name="T6" fmla="*/ 0 w 27"/>
                  <a:gd name="T7" fmla="*/ 9 h 17"/>
                  <a:gd name="T8" fmla="*/ 6 w 27"/>
                  <a:gd name="T9" fmla="*/ 0 h 17"/>
                  <a:gd name="T10" fmla="*/ 20 w 27"/>
                  <a:gd name="T11" fmla="*/ 0 h 17"/>
                  <a:gd name="T12" fmla="*/ 27 w 27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7">
                    <a:moveTo>
                      <a:pt x="27" y="9"/>
                    </a:moveTo>
                    <a:cubicBezTo>
                      <a:pt x="27" y="13"/>
                      <a:pt x="24" y="17"/>
                      <a:pt x="20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3" y="17"/>
                      <a:pt x="0" y="13"/>
                      <a:pt x="0" y="9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4" y="0"/>
                      <a:pt x="27" y="4"/>
                      <a:pt x="27" y="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09" name="Freeform 1145"/>
              <p:cNvSpPr/>
              <p:nvPr/>
            </p:nvSpPr>
            <p:spPr bwMode="auto">
              <a:xfrm>
                <a:off x="2673688" y="2814048"/>
                <a:ext cx="132546" cy="80144"/>
              </a:xfrm>
              <a:custGeom>
                <a:avLst/>
                <a:gdLst>
                  <a:gd name="T0" fmla="*/ 28 w 28"/>
                  <a:gd name="T1" fmla="*/ 9 h 17"/>
                  <a:gd name="T2" fmla="*/ 21 w 28"/>
                  <a:gd name="T3" fmla="*/ 17 h 17"/>
                  <a:gd name="T4" fmla="*/ 7 w 28"/>
                  <a:gd name="T5" fmla="*/ 17 h 17"/>
                  <a:gd name="T6" fmla="*/ 0 w 28"/>
                  <a:gd name="T7" fmla="*/ 9 h 17"/>
                  <a:gd name="T8" fmla="*/ 7 w 28"/>
                  <a:gd name="T9" fmla="*/ 0 h 17"/>
                  <a:gd name="T10" fmla="*/ 21 w 28"/>
                  <a:gd name="T11" fmla="*/ 0 h 17"/>
                  <a:gd name="T12" fmla="*/ 28 w 28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28" y="9"/>
                    </a:moveTo>
                    <a:cubicBezTo>
                      <a:pt x="28" y="13"/>
                      <a:pt x="25" y="17"/>
                      <a:pt x="21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3" y="17"/>
                      <a:pt x="0" y="13"/>
                      <a:pt x="0" y="9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8" y="4"/>
                      <a:pt x="28" y="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10" name="Freeform 1146"/>
              <p:cNvSpPr/>
              <p:nvPr/>
            </p:nvSpPr>
            <p:spPr bwMode="auto">
              <a:xfrm>
                <a:off x="1998627" y="2832543"/>
                <a:ext cx="712051" cy="579504"/>
              </a:xfrm>
              <a:custGeom>
                <a:avLst/>
                <a:gdLst>
                  <a:gd name="T0" fmla="*/ 435 w 462"/>
                  <a:gd name="T1" fmla="*/ 376 h 376"/>
                  <a:gd name="T2" fmla="*/ 37 w 462"/>
                  <a:gd name="T3" fmla="*/ 376 h 376"/>
                  <a:gd name="T4" fmla="*/ 0 w 462"/>
                  <a:gd name="T5" fmla="*/ 0 h 376"/>
                  <a:gd name="T6" fmla="*/ 462 w 462"/>
                  <a:gd name="T7" fmla="*/ 0 h 376"/>
                  <a:gd name="T8" fmla="*/ 435 w 462"/>
                  <a:gd name="T9" fmla="*/ 376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376">
                    <a:moveTo>
                      <a:pt x="435" y="376"/>
                    </a:moveTo>
                    <a:lnTo>
                      <a:pt x="37" y="376"/>
                    </a:lnTo>
                    <a:lnTo>
                      <a:pt x="0" y="0"/>
                    </a:lnTo>
                    <a:lnTo>
                      <a:pt x="462" y="0"/>
                    </a:lnTo>
                    <a:lnTo>
                      <a:pt x="435" y="376"/>
                    </a:lnTo>
                    <a:close/>
                  </a:path>
                </a:pathLst>
              </a:custGeom>
              <a:solidFill>
                <a:srgbClr val="D35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11" name="Freeform 1147"/>
              <p:cNvSpPr>
                <a:spLocks noEditPoints="1"/>
              </p:cNvSpPr>
              <p:nvPr/>
            </p:nvSpPr>
            <p:spPr bwMode="auto">
              <a:xfrm>
                <a:off x="1989380" y="2823295"/>
                <a:ext cx="732087" cy="597999"/>
              </a:xfrm>
              <a:custGeom>
                <a:avLst/>
                <a:gdLst>
                  <a:gd name="T0" fmla="*/ 14 w 154"/>
                  <a:gd name="T1" fmla="*/ 126 h 126"/>
                  <a:gd name="T2" fmla="*/ 12 w 154"/>
                  <a:gd name="T3" fmla="*/ 124 h 126"/>
                  <a:gd name="T4" fmla="*/ 0 w 154"/>
                  <a:gd name="T5" fmla="*/ 2 h 126"/>
                  <a:gd name="T6" fmla="*/ 0 w 154"/>
                  <a:gd name="T7" fmla="*/ 0 h 126"/>
                  <a:gd name="T8" fmla="*/ 2 w 154"/>
                  <a:gd name="T9" fmla="*/ 0 h 126"/>
                  <a:gd name="T10" fmla="*/ 152 w 154"/>
                  <a:gd name="T11" fmla="*/ 0 h 126"/>
                  <a:gd name="T12" fmla="*/ 153 w 154"/>
                  <a:gd name="T13" fmla="*/ 0 h 126"/>
                  <a:gd name="T14" fmla="*/ 154 w 154"/>
                  <a:gd name="T15" fmla="*/ 2 h 126"/>
                  <a:gd name="T16" fmla="*/ 145 w 154"/>
                  <a:gd name="T17" fmla="*/ 124 h 126"/>
                  <a:gd name="T18" fmla="*/ 143 w 154"/>
                  <a:gd name="T19" fmla="*/ 126 h 126"/>
                  <a:gd name="T20" fmla="*/ 14 w 154"/>
                  <a:gd name="T21" fmla="*/ 126 h 126"/>
                  <a:gd name="T22" fmla="*/ 143 w 154"/>
                  <a:gd name="T23" fmla="*/ 124 h 126"/>
                  <a:gd name="T24" fmla="*/ 143 w 154"/>
                  <a:gd name="T25" fmla="*/ 121 h 126"/>
                  <a:gd name="T26" fmla="*/ 143 w 154"/>
                  <a:gd name="T27" fmla="*/ 124 h 126"/>
                  <a:gd name="T28" fmla="*/ 17 w 154"/>
                  <a:gd name="T29" fmla="*/ 121 h 126"/>
                  <a:gd name="T30" fmla="*/ 140 w 154"/>
                  <a:gd name="T31" fmla="*/ 121 h 126"/>
                  <a:gd name="T32" fmla="*/ 149 w 154"/>
                  <a:gd name="T33" fmla="*/ 5 h 126"/>
                  <a:gd name="T34" fmla="*/ 5 w 154"/>
                  <a:gd name="T35" fmla="*/ 5 h 126"/>
                  <a:gd name="T36" fmla="*/ 17 w 154"/>
                  <a:gd name="T37" fmla="*/ 12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126">
                    <a:moveTo>
                      <a:pt x="14" y="126"/>
                    </a:moveTo>
                    <a:cubicBezTo>
                      <a:pt x="13" y="126"/>
                      <a:pt x="12" y="125"/>
                      <a:pt x="12" y="12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3" y="0"/>
                      <a:pt x="153" y="0"/>
                    </a:cubicBezTo>
                    <a:cubicBezTo>
                      <a:pt x="154" y="1"/>
                      <a:pt x="154" y="2"/>
                      <a:pt x="154" y="2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5"/>
                      <a:pt x="144" y="126"/>
                      <a:pt x="143" y="126"/>
                    </a:cubicBezTo>
                    <a:lnTo>
                      <a:pt x="14" y="126"/>
                    </a:lnTo>
                    <a:close/>
                    <a:moveTo>
                      <a:pt x="143" y="124"/>
                    </a:moveTo>
                    <a:cubicBezTo>
                      <a:pt x="143" y="121"/>
                      <a:pt x="143" y="121"/>
                      <a:pt x="143" y="121"/>
                    </a:cubicBezTo>
                    <a:lnTo>
                      <a:pt x="143" y="124"/>
                    </a:lnTo>
                    <a:close/>
                    <a:moveTo>
                      <a:pt x="17" y="121"/>
                    </a:moveTo>
                    <a:cubicBezTo>
                      <a:pt x="140" y="121"/>
                      <a:pt x="140" y="121"/>
                      <a:pt x="140" y="121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17" y="121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12" name="Freeform 1148"/>
              <p:cNvSpPr/>
              <p:nvPr/>
            </p:nvSpPr>
            <p:spPr bwMode="auto">
              <a:xfrm>
                <a:off x="2003251" y="2746234"/>
                <a:ext cx="698179" cy="81685"/>
              </a:xfrm>
              <a:custGeom>
                <a:avLst/>
                <a:gdLst>
                  <a:gd name="T0" fmla="*/ 73 w 147"/>
                  <a:gd name="T1" fmla="*/ 0 h 17"/>
                  <a:gd name="T2" fmla="*/ 0 w 147"/>
                  <a:gd name="T3" fmla="*/ 17 h 17"/>
                  <a:gd name="T4" fmla="*/ 147 w 147"/>
                  <a:gd name="T5" fmla="*/ 17 h 17"/>
                  <a:gd name="T6" fmla="*/ 73 w 14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" h="17">
                    <a:moveTo>
                      <a:pt x="73" y="0"/>
                    </a:moveTo>
                    <a:cubicBezTo>
                      <a:pt x="35" y="0"/>
                      <a:pt x="3" y="8"/>
                      <a:pt x="0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43" y="8"/>
                      <a:pt x="112" y="0"/>
                      <a:pt x="73" y="0"/>
                    </a:cubicBezTo>
                    <a:close/>
                  </a:path>
                </a:pathLst>
              </a:custGeom>
              <a:solidFill>
                <a:srgbClr val="D35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13" name="Freeform 1149"/>
              <p:cNvSpPr/>
              <p:nvPr/>
            </p:nvSpPr>
            <p:spPr bwMode="auto">
              <a:xfrm>
                <a:off x="1989380" y="2736986"/>
                <a:ext cx="725922" cy="100180"/>
              </a:xfrm>
              <a:custGeom>
                <a:avLst/>
                <a:gdLst>
                  <a:gd name="T0" fmla="*/ 3 w 153"/>
                  <a:gd name="T1" fmla="*/ 21 h 21"/>
                  <a:gd name="T2" fmla="*/ 1 w 153"/>
                  <a:gd name="T3" fmla="*/ 20 h 21"/>
                  <a:gd name="T4" fmla="*/ 1 w 153"/>
                  <a:gd name="T5" fmla="*/ 18 h 21"/>
                  <a:gd name="T6" fmla="*/ 26 w 153"/>
                  <a:gd name="T7" fmla="*/ 5 h 21"/>
                  <a:gd name="T8" fmla="*/ 76 w 153"/>
                  <a:gd name="T9" fmla="*/ 0 h 21"/>
                  <a:gd name="T10" fmla="*/ 76 w 153"/>
                  <a:gd name="T11" fmla="*/ 2 h 21"/>
                  <a:gd name="T12" fmla="*/ 76 w 153"/>
                  <a:gd name="T13" fmla="*/ 5 h 21"/>
                  <a:gd name="T14" fmla="*/ 27 w 153"/>
                  <a:gd name="T15" fmla="*/ 9 h 21"/>
                  <a:gd name="T16" fmla="*/ 8 w 153"/>
                  <a:gd name="T17" fmla="*/ 17 h 21"/>
                  <a:gd name="T18" fmla="*/ 145 w 153"/>
                  <a:gd name="T19" fmla="*/ 17 h 21"/>
                  <a:gd name="T20" fmla="*/ 126 w 153"/>
                  <a:gd name="T21" fmla="*/ 9 h 21"/>
                  <a:gd name="T22" fmla="*/ 76 w 153"/>
                  <a:gd name="T23" fmla="*/ 5 h 21"/>
                  <a:gd name="T24" fmla="*/ 76 w 153"/>
                  <a:gd name="T25" fmla="*/ 2 h 21"/>
                  <a:gd name="T26" fmla="*/ 76 w 153"/>
                  <a:gd name="T27" fmla="*/ 0 h 21"/>
                  <a:gd name="T28" fmla="*/ 127 w 153"/>
                  <a:gd name="T29" fmla="*/ 5 h 21"/>
                  <a:gd name="T30" fmla="*/ 152 w 153"/>
                  <a:gd name="T31" fmla="*/ 18 h 21"/>
                  <a:gd name="T32" fmla="*/ 152 w 153"/>
                  <a:gd name="T33" fmla="*/ 20 h 21"/>
                  <a:gd name="T34" fmla="*/ 150 w 153"/>
                  <a:gd name="T35" fmla="*/ 21 h 21"/>
                  <a:gd name="T36" fmla="*/ 3 w 153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21">
                    <a:moveTo>
                      <a:pt x="3" y="21"/>
                    </a:moveTo>
                    <a:cubicBezTo>
                      <a:pt x="2" y="21"/>
                      <a:pt x="1" y="21"/>
                      <a:pt x="1" y="20"/>
                    </a:cubicBezTo>
                    <a:cubicBezTo>
                      <a:pt x="0" y="20"/>
                      <a:pt x="0" y="19"/>
                      <a:pt x="1" y="18"/>
                    </a:cubicBezTo>
                    <a:cubicBezTo>
                      <a:pt x="3" y="12"/>
                      <a:pt x="13" y="8"/>
                      <a:pt x="26" y="5"/>
                    </a:cubicBezTo>
                    <a:cubicBezTo>
                      <a:pt x="39" y="1"/>
                      <a:pt x="57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57" y="5"/>
                      <a:pt x="40" y="6"/>
                      <a:pt x="27" y="9"/>
                    </a:cubicBezTo>
                    <a:cubicBezTo>
                      <a:pt x="19" y="11"/>
                      <a:pt x="12" y="14"/>
                      <a:pt x="8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1" y="14"/>
                      <a:pt x="134" y="11"/>
                      <a:pt x="126" y="9"/>
                    </a:cubicBezTo>
                    <a:cubicBezTo>
                      <a:pt x="113" y="6"/>
                      <a:pt x="95" y="5"/>
                      <a:pt x="76" y="5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96" y="0"/>
                      <a:pt x="113" y="1"/>
                      <a:pt x="127" y="5"/>
                    </a:cubicBezTo>
                    <a:cubicBezTo>
                      <a:pt x="140" y="8"/>
                      <a:pt x="149" y="12"/>
                      <a:pt x="152" y="18"/>
                    </a:cubicBezTo>
                    <a:cubicBezTo>
                      <a:pt x="153" y="19"/>
                      <a:pt x="153" y="20"/>
                      <a:pt x="152" y="20"/>
                    </a:cubicBezTo>
                    <a:cubicBezTo>
                      <a:pt x="152" y="21"/>
                      <a:pt x="151" y="21"/>
                      <a:pt x="150" y="21"/>
                    </a:cubicBez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15" name="Freeform 1151"/>
              <p:cNvSpPr/>
              <p:nvPr/>
            </p:nvSpPr>
            <p:spPr bwMode="auto">
              <a:xfrm>
                <a:off x="3223909" y="3416671"/>
                <a:ext cx="66273" cy="143335"/>
              </a:xfrm>
              <a:custGeom>
                <a:avLst/>
                <a:gdLst>
                  <a:gd name="T0" fmla="*/ 14 w 14"/>
                  <a:gd name="T1" fmla="*/ 24 h 30"/>
                  <a:gd name="T2" fmla="*/ 7 w 14"/>
                  <a:gd name="T3" fmla="*/ 30 h 30"/>
                  <a:gd name="T4" fmla="*/ 0 w 14"/>
                  <a:gd name="T5" fmla="*/ 24 h 30"/>
                  <a:gd name="T6" fmla="*/ 0 w 14"/>
                  <a:gd name="T7" fmla="*/ 7 h 30"/>
                  <a:gd name="T8" fmla="*/ 7 w 14"/>
                  <a:gd name="T9" fmla="*/ 0 h 30"/>
                  <a:gd name="T10" fmla="*/ 14 w 14"/>
                  <a:gd name="T11" fmla="*/ 7 h 30"/>
                  <a:gd name="T12" fmla="*/ 14 w 14"/>
                  <a:gd name="T13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0">
                    <a:moveTo>
                      <a:pt x="14" y="24"/>
                    </a:moveTo>
                    <a:cubicBezTo>
                      <a:pt x="14" y="27"/>
                      <a:pt x="11" y="30"/>
                      <a:pt x="7" y="30"/>
                    </a:cubicBezTo>
                    <a:cubicBezTo>
                      <a:pt x="3" y="30"/>
                      <a:pt x="0" y="27"/>
                      <a:pt x="0" y="2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16" name="Freeform 1152"/>
              <p:cNvSpPr/>
              <p:nvPr/>
            </p:nvSpPr>
            <p:spPr bwMode="auto">
              <a:xfrm>
                <a:off x="3556816" y="3416671"/>
                <a:ext cx="61649" cy="143335"/>
              </a:xfrm>
              <a:custGeom>
                <a:avLst/>
                <a:gdLst>
                  <a:gd name="T0" fmla="*/ 13 w 13"/>
                  <a:gd name="T1" fmla="*/ 24 h 30"/>
                  <a:gd name="T2" fmla="*/ 7 w 13"/>
                  <a:gd name="T3" fmla="*/ 30 h 30"/>
                  <a:gd name="T4" fmla="*/ 0 w 13"/>
                  <a:gd name="T5" fmla="*/ 24 h 30"/>
                  <a:gd name="T6" fmla="*/ 0 w 13"/>
                  <a:gd name="T7" fmla="*/ 7 h 30"/>
                  <a:gd name="T8" fmla="*/ 7 w 13"/>
                  <a:gd name="T9" fmla="*/ 0 h 30"/>
                  <a:gd name="T10" fmla="*/ 13 w 13"/>
                  <a:gd name="T11" fmla="*/ 7 h 30"/>
                  <a:gd name="T12" fmla="*/ 13 w 13"/>
                  <a:gd name="T13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0">
                    <a:moveTo>
                      <a:pt x="13" y="24"/>
                    </a:moveTo>
                    <a:cubicBezTo>
                      <a:pt x="13" y="27"/>
                      <a:pt x="10" y="30"/>
                      <a:pt x="7" y="30"/>
                    </a:cubicBezTo>
                    <a:cubicBezTo>
                      <a:pt x="3" y="30"/>
                      <a:pt x="0" y="27"/>
                      <a:pt x="0" y="2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17" name="Freeform 1153"/>
              <p:cNvSpPr/>
              <p:nvPr/>
            </p:nvSpPr>
            <p:spPr bwMode="auto">
              <a:xfrm>
                <a:off x="3727893" y="2015688"/>
                <a:ext cx="351402" cy="554845"/>
              </a:xfrm>
              <a:custGeom>
                <a:avLst/>
                <a:gdLst>
                  <a:gd name="T0" fmla="*/ 0 w 74"/>
                  <a:gd name="T1" fmla="*/ 109 h 117"/>
                  <a:gd name="T2" fmla="*/ 51 w 74"/>
                  <a:gd name="T3" fmla="*/ 0 h 117"/>
                  <a:gd name="T4" fmla="*/ 74 w 74"/>
                  <a:gd name="T5" fmla="*/ 9 h 117"/>
                  <a:gd name="T6" fmla="*/ 11 w 74"/>
                  <a:gd name="T7" fmla="*/ 117 h 117"/>
                  <a:gd name="T8" fmla="*/ 0 w 74"/>
                  <a:gd name="T9" fmla="*/ 10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117">
                    <a:moveTo>
                      <a:pt x="0" y="109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61" y="0"/>
                      <a:pt x="74" y="9"/>
                    </a:cubicBezTo>
                    <a:cubicBezTo>
                      <a:pt x="11" y="117"/>
                      <a:pt x="11" y="117"/>
                      <a:pt x="11" y="117"/>
                    </a:cubicBez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C6B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18" name="Freeform 1154"/>
              <p:cNvSpPr>
                <a:spLocks noEditPoints="1"/>
              </p:cNvSpPr>
              <p:nvPr/>
            </p:nvSpPr>
            <p:spPr bwMode="auto">
              <a:xfrm>
                <a:off x="3714022" y="2004900"/>
                <a:ext cx="379144" cy="576422"/>
              </a:xfrm>
              <a:custGeom>
                <a:avLst/>
                <a:gdLst>
                  <a:gd name="T0" fmla="*/ 12 w 80"/>
                  <a:gd name="T1" fmla="*/ 121 h 121"/>
                  <a:gd name="T2" fmla="*/ 2 w 80"/>
                  <a:gd name="T3" fmla="*/ 113 h 121"/>
                  <a:gd name="T4" fmla="*/ 3 w 80"/>
                  <a:gd name="T5" fmla="*/ 111 h 121"/>
                  <a:gd name="T6" fmla="*/ 5 w 80"/>
                  <a:gd name="T7" fmla="*/ 112 h 121"/>
                  <a:gd name="T8" fmla="*/ 3 w 80"/>
                  <a:gd name="T9" fmla="*/ 111 h 121"/>
                  <a:gd name="T10" fmla="*/ 2 w 80"/>
                  <a:gd name="T11" fmla="*/ 113 h 121"/>
                  <a:gd name="T12" fmla="*/ 1 w 80"/>
                  <a:gd name="T13" fmla="*/ 109 h 121"/>
                  <a:gd name="T14" fmla="*/ 51 w 80"/>
                  <a:gd name="T15" fmla="*/ 1 h 121"/>
                  <a:gd name="T16" fmla="*/ 54 w 80"/>
                  <a:gd name="T17" fmla="*/ 0 h 121"/>
                  <a:gd name="T18" fmla="*/ 79 w 80"/>
                  <a:gd name="T19" fmla="*/ 9 h 121"/>
                  <a:gd name="T20" fmla="*/ 79 w 80"/>
                  <a:gd name="T21" fmla="*/ 13 h 121"/>
                  <a:gd name="T22" fmla="*/ 16 w 80"/>
                  <a:gd name="T23" fmla="*/ 120 h 121"/>
                  <a:gd name="T24" fmla="*/ 14 w 80"/>
                  <a:gd name="T25" fmla="*/ 121 h 121"/>
                  <a:gd name="T26" fmla="*/ 14 w 80"/>
                  <a:gd name="T27" fmla="*/ 121 h 121"/>
                  <a:gd name="T28" fmla="*/ 12 w 80"/>
                  <a:gd name="T29" fmla="*/ 121 h 121"/>
                  <a:gd name="T30" fmla="*/ 13 w 80"/>
                  <a:gd name="T31" fmla="*/ 115 h 121"/>
                  <a:gd name="T32" fmla="*/ 74 w 80"/>
                  <a:gd name="T33" fmla="*/ 12 h 121"/>
                  <a:gd name="T34" fmla="*/ 60 w 80"/>
                  <a:gd name="T35" fmla="*/ 6 h 121"/>
                  <a:gd name="T36" fmla="*/ 55 w 80"/>
                  <a:gd name="T37" fmla="*/ 5 h 121"/>
                  <a:gd name="T38" fmla="*/ 6 w 80"/>
                  <a:gd name="T39" fmla="*/ 110 h 121"/>
                  <a:gd name="T40" fmla="*/ 13 w 80"/>
                  <a:gd name="T41" fmla="*/ 11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21">
                    <a:moveTo>
                      <a:pt x="12" y="121"/>
                    </a:moveTo>
                    <a:cubicBezTo>
                      <a:pt x="2" y="113"/>
                      <a:pt x="2" y="113"/>
                      <a:pt x="2" y="113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1" y="112"/>
                      <a:pt x="0" y="111"/>
                      <a:pt x="1" y="109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2" y="0"/>
                      <a:pt x="53" y="0"/>
                      <a:pt x="54" y="0"/>
                    </a:cubicBezTo>
                    <a:cubicBezTo>
                      <a:pt x="54" y="0"/>
                      <a:pt x="65" y="0"/>
                      <a:pt x="79" y="9"/>
                    </a:cubicBezTo>
                    <a:cubicBezTo>
                      <a:pt x="80" y="10"/>
                      <a:pt x="80" y="11"/>
                      <a:pt x="79" y="13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6" y="121"/>
                      <a:pt x="15" y="121"/>
                      <a:pt x="14" y="121"/>
                    </a:cubicBezTo>
                    <a:cubicBezTo>
                      <a:pt x="14" y="121"/>
                      <a:pt x="14" y="121"/>
                      <a:pt x="14" y="121"/>
                    </a:cubicBezTo>
                    <a:cubicBezTo>
                      <a:pt x="13" y="121"/>
                      <a:pt x="13" y="121"/>
                      <a:pt x="12" y="121"/>
                    </a:cubicBezTo>
                    <a:close/>
                    <a:moveTo>
                      <a:pt x="13" y="115"/>
                    </a:moveTo>
                    <a:cubicBezTo>
                      <a:pt x="74" y="12"/>
                      <a:pt x="74" y="12"/>
                      <a:pt x="74" y="12"/>
                    </a:cubicBezTo>
                    <a:cubicBezTo>
                      <a:pt x="68" y="9"/>
                      <a:pt x="64" y="7"/>
                      <a:pt x="60" y="6"/>
                    </a:cubicBezTo>
                    <a:cubicBezTo>
                      <a:pt x="58" y="5"/>
                      <a:pt x="56" y="5"/>
                      <a:pt x="55" y="5"/>
                    </a:cubicBezTo>
                    <a:cubicBezTo>
                      <a:pt x="6" y="110"/>
                      <a:pt x="6" y="110"/>
                      <a:pt x="6" y="110"/>
                    </a:cubicBezTo>
                    <a:lnTo>
                      <a:pt x="13" y="11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19" name="Freeform 1155"/>
              <p:cNvSpPr/>
              <p:nvPr/>
            </p:nvSpPr>
            <p:spPr bwMode="auto">
              <a:xfrm>
                <a:off x="2835518" y="2447234"/>
                <a:ext cx="160288" cy="127922"/>
              </a:xfrm>
              <a:custGeom>
                <a:avLst/>
                <a:gdLst>
                  <a:gd name="T0" fmla="*/ 34 w 34"/>
                  <a:gd name="T1" fmla="*/ 13 h 27"/>
                  <a:gd name="T2" fmla="*/ 26 w 34"/>
                  <a:gd name="T3" fmla="*/ 27 h 27"/>
                  <a:gd name="T4" fmla="*/ 8 w 34"/>
                  <a:gd name="T5" fmla="*/ 27 h 27"/>
                  <a:gd name="T6" fmla="*/ 0 w 34"/>
                  <a:gd name="T7" fmla="*/ 13 h 27"/>
                  <a:gd name="T8" fmla="*/ 8 w 34"/>
                  <a:gd name="T9" fmla="*/ 0 h 27"/>
                  <a:gd name="T10" fmla="*/ 26 w 34"/>
                  <a:gd name="T11" fmla="*/ 0 h 27"/>
                  <a:gd name="T12" fmla="*/ 34 w 34"/>
                  <a:gd name="T13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7">
                    <a:moveTo>
                      <a:pt x="34" y="13"/>
                    </a:moveTo>
                    <a:cubicBezTo>
                      <a:pt x="34" y="21"/>
                      <a:pt x="30" y="27"/>
                      <a:pt x="26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4" y="27"/>
                      <a:pt x="0" y="21"/>
                      <a:pt x="0" y="13"/>
                    </a:cubicBezTo>
                    <a:cubicBezTo>
                      <a:pt x="0" y="6"/>
                      <a:pt x="4" y="0"/>
                      <a:pt x="8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0" y="0"/>
                      <a:pt x="34" y="6"/>
                      <a:pt x="34" y="1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20" name="Freeform 1156"/>
              <p:cNvSpPr/>
              <p:nvPr/>
            </p:nvSpPr>
            <p:spPr bwMode="auto">
              <a:xfrm>
                <a:off x="3812661" y="2447234"/>
                <a:ext cx="161830" cy="127922"/>
              </a:xfrm>
              <a:custGeom>
                <a:avLst/>
                <a:gdLst>
                  <a:gd name="T0" fmla="*/ 34 w 34"/>
                  <a:gd name="T1" fmla="*/ 13 h 27"/>
                  <a:gd name="T2" fmla="*/ 26 w 34"/>
                  <a:gd name="T3" fmla="*/ 27 h 27"/>
                  <a:gd name="T4" fmla="*/ 8 w 34"/>
                  <a:gd name="T5" fmla="*/ 27 h 27"/>
                  <a:gd name="T6" fmla="*/ 0 w 34"/>
                  <a:gd name="T7" fmla="*/ 13 h 27"/>
                  <a:gd name="T8" fmla="*/ 8 w 34"/>
                  <a:gd name="T9" fmla="*/ 0 h 27"/>
                  <a:gd name="T10" fmla="*/ 26 w 34"/>
                  <a:gd name="T11" fmla="*/ 0 h 27"/>
                  <a:gd name="T12" fmla="*/ 34 w 34"/>
                  <a:gd name="T13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7">
                    <a:moveTo>
                      <a:pt x="34" y="13"/>
                    </a:moveTo>
                    <a:cubicBezTo>
                      <a:pt x="34" y="21"/>
                      <a:pt x="30" y="27"/>
                      <a:pt x="26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4" y="27"/>
                      <a:pt x="0" y="21"/>
                      <a:pt x="0" y="13"/>
                    </a:cubicBezTo>
                    <a:cubicBezTo>
                      <a:pt x="0" y="6"/>
                      <a:pt x="4" y="0"/>
                      <a:pt x="8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0" y="0"/>
                      <a:pt x="34" y="6"/>
                      <a:pt x="34" y="1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21" name="Freeform 1157"/>
              <p:cNvSpPr/>
              <p:nvPr/>
            </p:nvSpPr>
            <p:spPr bwMode="auto">
              <a:xfrm>
                <a:off x="2972688" y="2476517"/>
                <a:ext cx="883128" cy="935530"/>
              </a:xfrm>
              <a:custGeom>
                <a:avLst/>
                <a:gdLst>
                  <a:gd name="T0" fmla="*/ 539 w 573"/>
                  <a:gd name="T1" fmla="*/ 607 h 607"/>
                  <a:gd name="T2" fmla="*/ 46 w 573"/>
                  <a:gd name="T3" fmla="*/ 607 h 607"/>
                  <a:gd name="T4" fmla="*/ 0 w 573"/>
                  <a:gd name="T5" fmla="*/ 0 h 607"/>
                  <a:gd name="T6" fmla="*/ 573 w 573"/>
                  <a:gd name="T7" fmla="*/ 0 h 607"/>
                  <a:gd name="T8" fmla="*/ 539 w 573"/>
                  <a:gd name="T9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3" h="607">
                    <a:moveTo>
                      <a:pt x="539" y="607"/>
                    </a:moveTo>
                    <a:lnTo>
                      <a:pt x="46" y="607"/>
                    </a:lnTo>
                    <a:lnTo>
                      <a:pt x="0" y="0"/>
                    </a:lnTo>
                    <a:lnTo>
                      <a:pt x="573" y="0"/>
                    </a:lnTo>
                    <a:lnTo>
                      <a:pt x="539" y="607"/>
                    </a:lnTo>
                    <a:close/>
                  </a:path>
                </a:pathLst>
              </a:custGeom>
              <a:solidFill>
                <a:srgbClr val="90A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22" name="Freeform 1158"/>
              <p:cNvSpPr>
                <a:spLocks noEditPoints="1"/>
              </p:cNvSpPr>
              <p:nvPr/>
            </p:nvSpPr>
            <p:spPr bwMode="auto">
              <a:xfrm>
                <a:off x="2963440" y="2461105"/>
                <a:ext cx="906246" cy="960189"/>
              </a:xfrm>
              <a:custGeom>
                <a:avLst/>
                <a:gdLst>
                  <a:gd name="T0" fmla="*/ 17 w 191"/>
                  <a:gd name="T1" fmla="*/ 202 h 202"/>
                  <a:gd name="T2" fmla="*/ 15 w 191"/>
                  <a:gd name="T3" fmla="*/ 200 h 202"/>
                  <a:gd name="T4" fmla="*/ 0 w 191"/>
                  <a:gd name="T5" fmla="*/ 3 h 202"/>
                  <a:gd name="T6" fmla="*/ 0 w 191"/>
                  <a:gd name="T7" fmla="*/ 1 h 202"/>
                  <a:gd name="T8" fmla="*/ 2 w 191"/>
                  <a:gd name="T9" fmla="*/ 0 h 202"/>
                  <a:gd name="T10" fmla="*/ 188 w 191"/>
                  <a:gd name="T11" fmla="*/ 0 h 202"/>
                  <a:gd name="T12" fmla="*/ 190 w 191"/>
                  <a:gd name="T13" fmla="*/ 1 h 202"/>
                  <a:gd name="T14" fmla="*/ 191 w 191"/>
                  <a:gd name="T15" fmla="*/ 3 h 202"/>
                  <a:gd name="T16" fmla="*/ 179 w 191"/>
                  <a:gd name="T17" fmla="*/ 200 h 202"/>
                  <a:gd name="T18" fmla="*/ 177 w 191"/>
                  <a:gd name="T19" fmla="*/ 202 h 202"/>
                  <a:gd name="T20" fmla="*/ 17 w 191"/>
                  <a:gd name="T21" fmla="*/ 202 h 202"/>
                  <a:gd name="T22" fmla="*/ 177 w 191"/>
                  <a:gd name="T23" fmla="*/ 200 h 202"/>
                  <a:gd name="T24" fmla="*/ 177 w 191"/>
                  <a:gd name="T25" fmla="*/ 197 h 202"/>
                  <a:gd name="T26" fmla="*/ 177 w 191"/>
                  <a:gd name="T27" fmla="*/ 200 h 202"/>
                  <a:gd name="T28" fmla="*/ 19 w 191"/>
                  <a:gd name="T29" fmla="*/ 197 h 202"/>
                  <a:gd name="T30" fmla="*/ 175 w 191"/>
                  <a:gd name="T31" fmla="*/ 197 h 202"/>
                  <a:gd name="T32" fmla="*/ 186 w 191"/>
                  <a:gd name="T33" fmla="*/ 5 h 202"/>
                  <a:gd name="T34" fmla="*/ 5 w 191"/>
                  <a:gd name="T35" fmla="*/ 5 h 202"/>
                  <a:gd name="T36" fmla="*/ 19 w 191"/>
                  <a:gd name="T37" fmla="*/ 19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1" h="202">
                    <a:moveTo>
                      <a:pt x="17" y="202"/>
                    </a:moveTo>
                    <a:cubicBezTo>
                      <a:pt x="16" y="202"/>
                      <a:pt x="15" y="201"/>
                      <a:pt x="15" y="20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9" y="0"/>
                      <a:pt x="190" y="1"/>
                      <a:pt x="190" y="1"/>
                    </a:cubicBezTo>
                    <a:cubicBezTo>
                      <a:pt x="190" y="2"/>
                      <a:pt x="191" y="2"/>
                      <a:pt x="191" y="3"/>
                    </a:cubicBezTo>
                    <a:cubicBezTo>
                      <a:pt x="179" y="200"/>
                      <a:pt x="179" y="200"/>
                      <a:pt x="179" y="200"/>
                    </a:cubicBezTo>
                    <a:cubicBezTo>
                      <a:pt x="179" y="201"/>
                      <a:pt x="178" y="202"/>
                      <a:pt x="177" y="202"/>
                    </a:cubicBezTo>
                    <a:lnTo>
                      <a:pt x="17" y="202"/>
                    </a:lnTo>
                    <a:close/>
                    <a:moveTo>
                      <a:pt x="177" y="200"/>
                    </a:moveTo>
                    <a:cubicBezTo>
                      <a:pt x="177" y="197"/>
                      <a:pt x="177" y="197"/>
                      <a:pt x="177" y="197"/>
                    </a:cubicBezTo>
                    <a:lnTo>
                      <a:pt x="177" y="200"/>
                    </a:lnTo>
                    <a:close/>
                    <a:moveTo>
                      <a:pt x="19" y="197"/>
                    </a:moveTo>
                    <a:cubicBezTo>
                      <a:pt x="175" y="197"/>
                      <a:pt x="175" y="197"/>
                      <a:pt x="175" y="197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19" y="197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23" name="Freeform 1159"/>
              <p:cNvSpPr/>
              <p:nvPr/>
            </p:nvSpPr>
            <p:spPr bwMode="auto">
              <a:xfrm>
                <a:off x="2934157" y="2271533"/>
                <a:ext cx="869256" cy="195737"/>
              </a:xfrm>
              <a:custGeom>
                <a:avLst/>
                <a:gdLst>
                  <a:gd name="T0" fmla="*/ 89 w 183"/>
                  <a:gd name="T1" fmla="*/ 5 h 41"/>
                  <a:gd name="T2" fmla="*/ 0 w 183"/>
                  <a:gd name="T3" fmla="*/ 41 h 41"/>
                  <a:gd name="T4" fmla="*/ 183 w 183"/>
                  <a:gd name="T5" fmla="*/ 23 h 41"/>
                  <a:gd name="T6" fmla="*/ 89 w 183"/>
                  <a:gd name="T7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3" h="41">
                    <a:moveTo>
                      <a:pt x="89" y="5"/>
                    </a:moveTo>
                    <a:cubicBezTo>
                      <a:pt x="41" y="10"/>
                      <a:pt x="3" y="25"/>
                      <a:pt x="0" y="41"/>
                    </a:cubicBezTo>
                    <a:cubicBezTo>
                      <a:pt x="183" y="23"/>
                      <a:pt x="183" y="23"/>
                      <a:pt x="183" y="23"/>
                    </a:cubicBezTo>
                    <a:cubicBezTo>
                      <a:pt x="177" y="8"/>
                      <a:pt x="136" y="0"/>
                      <a:pt x="89" y="5"/>
                    </a:cubicBezTo>
                    <a:close/>
                  </a:path>
                </a:pathLst>
              </a:custGeom>
              <a:solidFill>
                <a:srgbClr val="90A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24" name="Freeform 1160"/>
              <p:cNvSpPr>
                <a:spLocks noEditPoints="1"/>
              </p:cNvSpPr>
              <p:nvPr/>
            </p:nvSpPr>
            <p:spPr bwMode="auto">
              <a:xfrm>
                <a:off x="2924910" y="2276157"/>
                <a:ext cx="887751" cy="204984"/>
              </a:xfrm>
              <a:custGeom>
                <a:avLst/>
                <a:gdLst>
                  <a:gd name="T0" fmla="*/ 0 w 187"/>
                  <a:gd name="T1" fmla="*/ 42 h 43"/>
                  <a:gd name="T2" fmla="*/ 0 w 187"/>
                  <a:gd name="T3" fmla="*/ 40 h 43"/>
                  <a:gd name="T4" fmla="*/ 29 w 187"/>
                  <a:gd name="T5" fmla="*/ 16 h 43"/>
                  <a:gd name="T6" fmla="*/ 90 w 187"/>
                  <a:gd name="T7" fmla="*/ 1 h 43"/>
                  <a:gd name="T8" fmla="*/ 118 w 187"/>
                  <a:gd name="T9" fmla="*/ 0 h 43"/>
                  <a:gd name="T10" fmla="*/ 163 w 187"/>
                  <a:gd name="T11" fmla="*/ 5 h 43"/>
                  <a:gd name="T12" fmla="*/ 187 w 187"/>
                  <a:gd name="T13" fmla="*/ 21 h 43"/>
                  <a:gd name="T14" fmla="*/ 187 w 187"/>
                  <a:gd name="T15" fmla="*/ 23 h 43"/>
                  <a:gd name="T16" fmla="*/ 185 w 187"/>
                  <a:gd name="T17" fmla="*/ 24 h 43"/>
                  <a:gd name="T18" fmla="*/ 2 w 187"/>
                  <a:gd name="T19" fmla="*/ 43 h 43"/>
                  <a:gd name="T20" fmla="*/ 2 w 187"/>
                  <a:gd name="T21" fmla="*/ 43 h 43"/>
                  <a:gd name="T22" fmla="*/ 0 w 187"/>
                  <a:gd name="T23" fmla="*/ 42 h 43"/>
                  <a:gd name="T24" fmla="*/ 31 w 187"/>
                  <a:gd name="T25" fmla="*/ 20 h 43"/>
                  <a:gd name="T26" fmla="*/ 6 w 187"/>
                  <a:gd name="T27" fmla="*/ 37 h 43"/>
                  <a:gd name="T28" fmla="*/ 180 w 187"/>
                  <a:gd name="T29" fmla="*/ 20 h 43"/>
                  <a:gd name="T30" fmla="*/ 162 w 187"/>
                  <a:gd name="T31" fmla="*/ 10 h 43"/>
                  <a:gd name="T32" fmla="*/ 118 w 187"/>
                  <a:gd name="T33" fmla="*/ 5 h 43"/>
                  <a:gd name="T34" fmla="*/ 91 w 187"/>
                  <a:gd name="T35" fmla="*/ 6 h 43"/>
                  <a:gd name="T36" fmla="*/ 31 w 187"/>
                  <a:gd name="T37" fmla="*/ 2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43">
                    <a:moveTo>
                      <a:pt x="0" y="42"/>
                    </a:moveTo>
                    <a:cubicBezTo>
                      <a:pt x="0" y="41"/>
                      <a:pt x="0" y="40"/>
                      <a:pt x="0" y="40"/>
                    </a:cubicBezTo>
                    <a:cubicBezTo>
                      <a:pt x="2" y="30"/>
                      <a:pt x="13" y="22"/>
                      <a:pt x="29" y="16"/>
                    </a:cubicBezTo>
                    <a:cubicBezTo>
                      <a:pt x="45" y="9"/>
                      <a:pt x="66" y="4"/>
                      <a:pt x="90" y="1"/>
                    </a:cubicBezTo>
                    <a:cubicBezTo>
                      <a:pt x="100" y="0"/>
                      <a:pt x="109" y="0"/>
                      <a:pt x="118" y="0"/>
                    </a:cubicBezTo>
                    <a:cubicBezTo>
                      <a:pt x="135" y="0"/>
                      <a:pt x="151" y="2"/>
                      <a:pt x="163" y="5"/>
                    </a:cubicBezTo>
                    <a:cubicBezTo>
                      <a:pt x="175" y="9"/>
                      <a:pt x="184" y="14"/>
                      <a:pt x="187" y="21"/>
                    </a:cubicBezTo>
                    <a:cubicBezTo>
                      <a:pt x="187" y="22"/>
                      <a:pt x="187" y="22"/>
                      <a:pt x="187" y="23"/>
                    </a:cubicBezTo>
                    <a:cubicBezTo>
                      <a:pt x="186" y="24"/>
                      <a:pt x="186" y="24"/>
                      <a:pt x="185" y="2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1" y="42"/>
                      <a:pt x="0" y="42"/>
                    </a:cubicBezTo>
                    <a:close/>
                    <a:moveTo>
                      <a:pt x="31" y="20"/>
                    </a:moveTo>
                    <a:cubicBezTo>
                      <a:pt x="18" y="25"/>
                      <a:pt x="9" y="32"/>
                      <a:pt x="6" y="37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7" y="16"/>
                      <a:pt x="171" y="13"/>
                      <a:pt x="162" y="10"/>
                    </a:cubicBezTo>
                    <a:cubicBezTo>
                      <a:pt x="150" y="7"/>
                      <a:pt x="135" y="5"/>
                      <a:pt x="118" y="5"/>
                    </a:cubicBezTo>
                    <a:cubicBezTo>
                      <a:pt x="109" y="5"/>
                      <a:pt x="100" y="5"/>
                      <a:pt x="91" y="6"/>
                    </a:cubicBezTo>
                    <a:cubicBezTo>
                      <a:pt x="67" y="9"/>
                      <a:pt x="46" y="14"/>
                      <a:pt x="31" y="2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25" name="Freeform 1161"/>
              <p:cNvSpPr/>
              <p:nvPr/>
            </p:nvSpPr>
            <p:spPr bwMode="auto">
              <a:xfrm>
                <a:off x="3300971" y="2175977"/>
                <a:ext cx="103263" cy="118675"/>
              </a:xfrm>
              <a:custGeom>
                <a:avLst/>
                <a:gdLst>
                  <a:gd name="T0" fmla="*/ 67 w 67"/>
                  <a:gd name="T1" fmla="*/ 71 h 77"/>
                  <a:gd name="T2" fmla="*/ 6 w 67"/>
                  <a:gd name="T3" fmla="*/ 77 h 77"/>
                  <a:gd name="T4" fmla="*/ 0 w 67"/>
                  <a:gd name="T5" fmla="*/ 7 h 77"/>
                  <a:gd name="T6" fmla="*/ 61 w 67"/>
                  <a:gd name="T7" fmla="*/ 0 h 77"/>
                  <a:gd name="T8" fmla="*/ 67 w 67"/>
                  <a:gd name="T9" fmla="*/ 7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77">
                    <a:moveTo>
                      <a:pt x="67" y="71"/>
                    </a:moveTo>
                    <a:lnTo>
                      <a:pt x="6" y="77"/>
                    </a:lnTo>
                    <a:lnTo>
                      <a:pt x="0" y="7"/>
                    </a:lnTo>
                    <a:lnTo>
                      <a:pt x="61" y="0"/>
                    </a:lnTo>
                    <a:lnTo>
                      <a:pt x="67" y="71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26" name="Freeform 1162"/>
              <p:cNvSpPr/>
              <p:nvPr/>
            </p:nvSpPr>
            <p:spPr bwMode="auto">
              <a:xfrm>
                <a:off x="4250372" y="3350398"/>
                <a:ext cx="930906" cy="152582"/>
              </a:xfrm>
              <a:custGeom>
                <a:avLst/>
                <a:gdLst>
                  <a:gd name="T0" fmla="*/ 0 w 196"/>
                  <a:gd name="T1" fmla="*/ 23 h 32"/>
                  <a:gd name="T2" fmla="*/ 9 w 196"/>
                  <a:gd name="T3" fmla="*/ 32 h 32"/>
                  <a:gd name="T4" fmla="*/ 187 w 196"/>
                  <a:gd name="T5" fmla="*/ 32 h 32"/>
                  <a:gd name="T6" fmla="*/ 196 w 196"/>
                  <a:gd name="T7" fmla="*/ 23 h 32"/>
                  <a:gd name="T8" fmla="*/ 196 w 196"/>
                  <a:gd name="T9" fmla="*/ 9 h 32"/>
                  <a:gd name="T10" fmla="*/ 187 w 196"/>
                  <a:gd name="T11" fmla="*/ 0 h 32"/>
                  <a:gd name="T12" fmla="*/ 9 w 196"/>
                  <a:gd name="T13" fmla="*/ 0 h 32"/>
                  <a:gd name="T14" fmla="*/ 0 w 196"/>
                  <a:gd name="T15" fmla="*/ 9 h 32"/>
                  <a:gd name="T16" fmla="*/ 0 w 196"/>
                  <a:gd name="T17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6" h="32">
                    <a:moveTo>
                      <a:pt x="0" y="23"/>
                    </a:moveTo>
                    <a:cubicBezTo>
                      <a:pt x="0" y="28"/>
                      <a:pt x="4" y="32"/>
                      <a:pt x="9" y="32"/>
                    </a:cubicBezTo>
                    <a:cubicBezTo>
                      <a:pt x="187" y="32"/>
                      <a:pt x="187" y="32"/>
                      <a:pt x="187" y="32"/>
                    </a:cubicBezTo>
                    <a:cubicBezTo>
                      <a:pt x="192" y="32"/>
                      <a:pt x="196" y="28"/>
                      <a:pt x="196" y="23"/>
                    </a:cubicBezTo>
                    <a:cubicBezTo>
                      <a:pt x="196" y="9"/>
                      <a:pt x="196" y="9"/>
                      <a:pt x="196" y="9"/>
                    </a:cubicBezTo>
                    <a:cubicBezTo>
                      <a:pt x="196" y="4"/>
                      <a:pt x="192" y="0"/>
                      <a:pt x="18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C39F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27" name="Freeform 1163"/>
              <p:cNvSpPr>
                <a:spLocks noEditPoints="1"/>
              </p:cNvSpPr>
              <p:nvPr/>
            </p:nvSpPr>
            <p:spPr bwMode="auto">
              <a:xfrm>
                <a:off x="4236501" y="3336526"/>
                <a:ext cx="958648" cy="175701"/>
              </a:xfrm>
              <a:custGeom>
                <a:avLst/>
                <a:gdLst>
                  <a:gd name="T0" fmla="*/ 12 w 202"/>
                  <a:gd name="T1" fmla="*/ 37 h 37"/>
                  <a:gd name="T2" fmla="*/ 0 w 202"/>
                  <a:gd name="T3" fmla="*/ 26 h 37"/>
                  <a:gd name="T4" fmla="*/ 0 w 202"/>
                  <a:gd name="T5" fmla="*/ 12 h 37"/>
                  <a:gd name="T6" fmla="*/ 12 w 202"/>
                  <a:gd name="T7" fmla="*/ 0 h 37"/>
                  <a:gd name="T8" fmla="*/ 190 w 202"/>
                  <a:gd name="T9" fmla="*/ 0 h 37"/>
                  <a:gd name="T10" fmla="*/ 202 w 202"/>
                  <a:gd name="T11" fmla="*/ 12 h 37"/>
                  <a:gd name="T12" fmla="*/ 202 w 202"/>
                  <a:gd name="T13" fmla="*/ 26 h 37"/>
                  <a:gd name="T14" fmla="*/ 190 w 202"/>
                  <a:gd name="T15" fmla="*/ 37 h 37"/>
                  <a:gd name="T16" fmla="*/ 12 w 202"/>
                  <a:gd name="T17" fmla="*/ 37 h 37"/>
                  <a:gd name="T18" fmla="*/ 12 w 202"/>
                  <a:gd name="T19" fmla="*/ 33 h 37"/>
                  <a:gd name="T20" fmla="*/ 190 w 202"/>
                  <a:gd name="T21" fmla="*/ 33 h 37"/>
                  <a:gd name="T22" fmla="*/ 197 w 202"/>
                  <a:gd name="T23" fmla="*/ 26 h 37"/>
                  <a:gd name="T24" fmla="*/ 197 w 202"/>
                  <a:gd name="T25" fmla="*/ 12 h 37"/>
                  <a:gd name="T26" fmla="*/ 190 w 202"/>
                  <a:gd name="T27" fmla="*/ 5 h 37"/>
                  <a:gd name="T28" fmla="*/ 12 w 202"/>
                  <a:gd name="T29" fmla="*/ 5 h 37"/>
                  <a:gd name="T30" fmla="*/ 5 w 202"/>
                  <a:gd name="T31" fmla="*/ 12 h 37"/>
                  <a:gd name="T32" fmla="*/ 5 w 202"/>
                  <a:gd name="T33" fmla="*/ 26 h 37"/>
                  <a:gd name="T34" fmla="*/ 12 w 202"/>
                  <a:gd name="T35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37">
                    <a:moveTo>
                      <a:pt x="12" y="37"/>
                    </a:moveTo>
                    <a:cubicBezTo>
                      <a:pt x="5" y="37"/>
                      <a:pt x="0" y="32"/>
                      <a:pt x="0" y="2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96" y="0"/>
                      <a:pt x="202" y="5"/>
                      <a:pt x="202" y="12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32"/>
                      <a:pt x="196" y="37"/>
                      <a:pt x="190" y="37"/>
                    </a:cubicBezTo>
                    <a:lnTo>
                      <a:pt x="12" y="37"/>
                    </a:lnTo>
                    <a:close/>
                    <a:moveTo>
                      <a:pt x="12" y="33"/>
                    </a:moveTo>
                    <a:cubicBezTo>
                      <a:pt x="190" y="33"/>
                      <a:pt x="190" y="33"/>
                      <a:pt x="190" y="33"/>
                    </a:cubicBezTo>
                    <a:cubicBezTo>
                      <a:pt x="193" y="32"/>
                      <a:pt x="197" y="29"/>
                      <a:pt x="197" y="26"/>
                    </a:cubicBezTo>
                    <a:cubicBezTo>
                      <a:pt x="197" y="12"/>
                      <a:pt x="197" y="12"/>
                      <a:pt x="197" y="12"/>
                    </a:cubicBezTo>
                    <a:cubicBezTo>
                      <a:pt x="197" y="8"/>
                      <a:pt x="193" y="5"/>
                      <a:pt x="190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8" y="5"/>
                      <a:pt x="5" y="8"/>
                      <a:pt x="5" y="12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9"/>
                      <a:pt x="8" y="32"/>
                      <a:pt x="12" y="3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28" name="Freeform 1164"/>
              <p:cNvSpPr/>
              <p:nvPr/>
            </p:nvSpPr>
            <p:spPr bwMode="auto">
              <a:xfrm>
                <a:off x="4416825" y="3151578"/>
                <a:ext cx="574881" cy="189572"/>
              </a:xfrm>
              <a:custGeom>
                <a:avLst/>
                <a:gdLst>
                  <a:gd name="T0" fmla="*/ 109 w 121"/>
                  <a:gd name="T1" fmla="*/ 33 h 40"/>
                  <a:gd name="T2" fmla="*/ 42 w 121"/>
                  <a:gd name="T3" fmla="*/ 10 h 40"/>
                  <a:gd name="T4" fmla="*/ 15 w 121"/>
                  <a:gd name="T5" fmla="*/ 1 h 40"/>
                  <a:gd name="T6" fmla="*/ 8 w 121"/>
                  <a:gd name="T7" fmla="*/ 8 h 40"/>
                  <a:gd name="T8" fmla="*/ 2 w 121"/>
                  <a:gd name="T9" fmla="*/ 25 h 40"/>
                  <a:gd name="T10" fmla="*/ 3 w 121"/>
                  <a:gd name="T11" fmla="*/ 37 h 40"/>
                  <a:gd name="T12" fmla="*/ 15 w 121"/>
                  <a:gd name="T13" fmla="*/ 39 h 40"/>
                  <a:gd name="T14" fmla="*/ 111 w 121"/>
                  <a:gd name="T15" fmla="*/ 40 h 40"/>
                  <a:gd name="T16" fmla="*/ 109 w 121"/>
                  <a:gd name="T17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40">
                    <a:moveTo>
                      <a:pt x="109" y="33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20" y="0"/>
                      <a:pt x="15" y="1"/>
                    </a:cubicBezTo>
                    <a:cubicBezTo>
                      <a:pt x="11" y="2"/>
                      <a:pt x="10" y="3"/>
                      <a:pt x="8" y="8"/>
                    </a:cubicBezTo>
                    <a:cubicBezTo>
                      <a:pt x="5" y="12"/>
                      <a:pt x="3" y="22"/>
                      <a:pt x="2" y="25"/>
                    </a:cubicBezTo>
                    <a:cubicBezTo>
                      <a:pt x="1" y="29"/>
                      <a:pt x="0" y="36"/>
                      <a:pt x="3" y="37"/>
                    </a:cubicBezTo>
                    <a:cubicBezTo>
                      <a:pt x="6" y="38"/>
                      <a:pt x="15" y="39"/>
                      <a:pt x="15" y="39"/>
                    </a:cubicBezTo>
                    <a:cubicBezTo>
                      <a:pt x="16" y="39"/>
                      <a:pt x="111" y="40"/>
                      <a:pt x="111" y="40"/>
                    </a:cubicBezTo>
                    <a:cubicBezTo>
                      <a:pt x="111" y="40"/>
                      <a:pt x="121" y="40"/>
                      <a:pt x="109" y="33"/>
                    </a:cubicBezTo>
                    <a:close/>
                  </a:path>
                </a:pathLst>
              </a:custGeom>
              <a:solidFill>
                <a:srgbClr val="D1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29" name="Freeform 1165"/>
              <p:cNvSpPr/>
              <p:nvPr/>
            </p:nvSpPr>
            <p:spPr bwMode="auto">
              <a:xfrm>
                <a:off x="4325892" y="3156202"/>
                <a:ext cx="114051" cy="161830"/>
              </a:xfrm>
              <a:custGeom>
                <a:avLst/>
                <a:gdLst>
                  <a:gd name="T0" fmla="*/ 18 w 24"/>
                  <a:gd name="T1" fmla="*/ 32 h 34"/>
                  <a:gd name="T2" fmla="*/ 8 w 24"/>
                  <a:gd name="T3" fmla="*/ 34 h 34"/>
                  <a:gd name="T4" fmla="*/ 11 w 24"/>
                  <a:gd name="T5" fmla="*/ 21 h 34"/>
                  <a:gd name="T6" fmla="*/ 0 w 24"/>
                  <a:gd name="T7" fmla="*/ 15 h 34"/>
                  <a:gd name="T8" fmla="*/ 12 w 24"/>
                  <a:gd name="T9" fmla="*/ 11 h 34"/>
                  <a:gd name="T10" fmla="*/ 14 w 24"/>
                  <a:gd name="T11" fmla="*/ 0 h 34"/>
                  <a:gd name="T12" fmla="*/ 22 w 24"/>
                  <a:gd name="T13" fmla="*/ 8 h 34"/>
                  <a:gd name="T14" fmla="*/ 24 w 24"/>
                  <a:gd name="T15" fmla="*/ 12 h 34"/>
                  <a:gd name="T16" fmla="*/ 18 w 24"/>
                  <a:gd name="T17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4">
                    <a:moveTo>
                      <a:pt x="18" y="32"/>
                    </a:moveTo>
                    <a:cubicBezTo>
                      <a:pt x="16" y="33"/>
                      <a:pt x="8" y="34"/>
                      <a:pt x="8" y="34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4" y="1"/>
                      <a:pt x="14" y="0"/>
                    </a:cubicBezTo>
                    <a:cubicBezTo>
                      <a:pt x="15" y="0"/>
                      <a:pt x="22" y="8"/>
                      <a:pt x="22" y="8"/>
                    </a:cubicBezTo>
                    <a:cubicBezTo>
                      <a:pt x="24" y="12"/>
                      <a:pt x="24" y="12"/>
                      <a:pt x="24" y="12"/>
                    </a:cubicBezTo>
                    <a:lnTo>
                      <a:pt x="18" y="32"/>
                    </a:lnTo>
                    <a:close/>
                  </a:path>
                </a:pathLst>
              </a:custGeom>
              <a:solidFill>
                <a:srgbClr val="90A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30" name="Freeform 1166"/>
              <p:cNvSpPr>
                <a:spLocks noEditPoints="1"/>
              </p:cNvSpPr>
              <p:nvPr/>
            </p:nvSpPr>
            <p:spPr bwMode="auto">
              <a:xfrm>
                <a:off x="4407578" y="3140790"/>
                <a:ext cx="570257" cy="218855"/>
              </a:xfrm>
              <a:custGeom>
                <a:avLst/>
                <a:gdLst>
                  <a:gd name="T0" fmla="*/ 12 w 120"/>
                  <a:gd name="T1" fmla="*/ 44 h 46"/>
                  <a:gd name="T2" fmla="*/ 3 w 120"/>
                  <a:gd name="T3" fmla="*/ 41 h 46"/>
                  <a:gd name="T4" fmla="*/ 0 w 120"/>
                  <a:gd name="T5" fmla="*/ 33 h 46"/>
                  <a:gd name="T6" fmla="*/ 5 w 120"/>
                  <a:gd name="T7" fmla="*/ 14 h 46"/>
                  <a:gd name="T8" fmla="*/ 18 w 120"/>
                  <a:gd name="T9" fmla="*/ 0 h 46"/>
                  <a:gd name="T10" fmla="*/ 21 w 120"/>
                  <a:gd name="T11" fmla="*/ 1 h 46"/>
                  <a:gd name="T12" fmla="*/ 111 w 120"/>
                  <a:gd name="T13" fmla="*/ 31 h 46"/>
                  <a:gd name="T14" fmla="*/ 116 w 120"/>
                  <a:gd name="T15" fmla="*/ 34 h 46"/>
                  <a:gd name="T16" fmla="*/ 115 w 120"/>
                  <a:gd name="T17" fmla="*/ 36 h 46"/>
                  <a:gd name="T18" fmla="*/ 114 w 120"/>
                  <a:gd name="T19" fmla="*/ 37 h 46"/>
                  <a:gd name="T20" fmla="*/ 115 w 120"/>
                  <a:gd name="T21" fmla="*/ 36 h 46"/>
                  <a:gd name="T22" fmla="*/ 116 w 120"/>
                  <a:gd name="T23" fmla="*/ 34 h 46"/>
                  <a:gd name="T24" fmla="*/ 120 w 120"/>
                  <a:gd name="T25" fmla="*/ 38 h 46"/>
                  <a:gd name="T26" fmla="*/ 115 w 120"/>
                  <a:gd name="T27" fmla="*/ 43 h 46"/>
                  <a:gd name="T28" fmla="*/ 107 w 120"/>
                  <a:gd name="T29" fmla="*/ 45 h 46"/>
                  <a:gd name="T30" fmla="*/ 81 w 120"/>
                  <a:gd name="T31" fmla="*/ 46 h 46"/>
                  <a:gd name="T32" fmla="*/ 12 w 120"/>
                  <a:gd name="T33" fmla="*/ 44 h 46"/>
                  <a:gd name="T34" fmla="*/ 10 w 120"/>
                  <a:gd name="T35" fmla="*/ 16 h 46"/>
                  <a:gd name="T36" fmla="*/ 5 w 120"/>
                  <a:gd name="T37" fmla="*/ 33 h 46"/>
                  <a:gd name="T38" fmla="*/ 7 w 120"/>
                  <a:gd name="T39" fmla="*/ 37 h 46"/>
                  <a:gd name="T40" fmla="*/ 12 w 120"/>
                  <a:gd name="T41" fmla="*/ 39 h 46"/>
                  <a:gd name="T42" fmla="*/ 81 w 120"/>
                  <a:gd name="T43" fmla="*/ 41 h 46"/>
                  <a:gd name="T44" fmla="*/ 104 w 120"/>
                  <a:gd name="T45" fmla="*/ 40 h 46"/>
                  <a:gd name="T46" fmla="*/ 114 w 120"/>
                  <a:gd name="T47" fmla="*/ 38 h 46"/>
                  <a:gd name="T48" fmla="*/ 113 w 120"/>
                  <a:gd name="T49" fmla="*/ 38 h 46"/>
                  <a:gd name="T50" fmla="*/ 113 w 120"/>
                  <a:gd name="T51" fmla="*/ 38 h 46"/>
                  <a:gd name="T52" fmla="*/ 113 w 120"/>
                  <a:gd name="T53" fmla="*/ 38 h 46"/>
                  <a:gd name="T54" fmla="*/ 112 w 120"/>
                  <a:gd name="T55" fmla="*/ 37 h 46"/>
                  <a:gd name="T56" fmla="*/ 109 w 120"/>
                  <a:gd name="T57" fmla="*/ 36 h 46"/>
                  <a:gd name="T58" fmla="*/ 98 w 120"/>
                  <a:gd name="T59" fmla="*/ 32 h 46"/>
                  <a:gd name="T60" fmla="*/ 65 w 120"/>
                  <a:gd name="T61" fmla="*/ 21 h 46"/>
                  <a:gd name="T62" fmla="*/ 19 w 120"/>
                  <a:gd name="T63" fmla="*/ 6 h 46"/>
                  <a:gd name="T64" fmla="*/ 19 w 120"/>
                  <a:gd name="T65" fmla="*/ 6 h 46"/>
                  <a:gd name="T66" fmla="*/ 18 w 120"/>
                  <a:gd name="T67" fmla="*/ 5 h 46"/>
                  <a:gd name="T68" fmla="*/ 10 w 120"/>
                  <a:gd name="T6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46">
                    <a:moveTo>
                      <a:pt x="12" y="44"/>
                    </a:moveTo>
                    <a:cubicBezTo>
                      <a:pt x="8" y="44"/>
                      <a:pt x="5" y="43"/>
                      <a:pt x="3" y="41"/>
                    </a:cubicBezTo>
                    <a:cubicBezTo>
                      <a:pt x="1" y="38"/>
                      <a:pt x="0" y="36"/>
                      <a:pt x="0" y="33"/>
                    </a:cubicBezTo>
                    <a:cubicBezTo>
                      <a:pt x="0" y="27"/>
                      <a:pt x="2" y="21"/>
                      <a:pt x="5" y="14"/>
                    </a:cubicBezTo>
                    <a:cubicBezTo>
                      <a:pt x="9" y="3"/>
                      <a:pt x="15" y="0"/>
                      <a:pt x="18" y="0"/>
                    </a:cubicBezTo>
                    <a:cubicBezTo>
                      <a:pt x="20" y="0"/>
                      <a:pt x="21" y="1"/>
                      <a:pt x="21" y="1"/>
                    </a:cubicBezTo>
                    <a:cubicBezTo>
                      <a:pt x="21" y="1"/>
                      <a:pt x="91" y="24"/>
                      <a:pt x="111" y="31"/>
                    </a:cubicBezTo>
                    <a:cubicBezTo>
                      <a:pt x="113" y="32"/>
                      <a:pt x="115" y="33"/>
                      <a:pt x="116" y="34"/>
                    </a:cubicBezTo>
                    <a:cubicBezTo>
                      <a:pt x="115" y="36"/>
                      <a:pt x="115" y="36"/>
                      <a:pt x="115" y="36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5" y="36"/>
                      <a:pt x="115" y="36"/>
                      <a:pt x="115" y="36"/>
                    </a:cubicBezTo>
                    <a:cubicBezTo>
                      <a:pt x="116" y="34"/>
                      <a:pt x="116" y="34"/>
                      <a:pt x="116" y="34"/>
                    </a:cubicBezTo>
                    <a:cubicBezTo>
                      <a:pt x="118" y="35"/>
                      <a:pt x="119" y="36"/>
                      <a:pt x="120" y="38"/>
                    </a:cubicBezTo>
                    <a:cubicBezTo>
                      <a:pt x="119" y="42"/>
                      <a:pt x="117" y="42"/>
                      <a:pt x="115" y="43"/>
                    </a:cubicBezTo>
                    <a:cubicBezTo>
                      <a:pt x="113" y="44"/>
                      <a:pt x="110" y="44"/>
                      <a:pt x="107" y="45"/>
                    </a:cubicBezTo>
                    <a:cubicBezTo>
                      <a:pt x="100" y="45"/>
                      <a:pt x="91" y="46"/>
                      <a:pt x="81" y="46"/>
                    </a:cubicBezTo>
                    <a:cubicBezTo>
                      <a:pt x="53" y="46"/>
                      <a:pt x="18" y="44"/>
                      <a:pt x="12" y="44"/>
                    </a:cubicBezTo>
                    <a:close/>
                    <a:moveTo>
                      <a:pt x="10" y="16"/>
                    </a:moveTo>
                    <a:cubicBezTo>
                      <a:pt x="7" y="23"/>
                      <a:pt x="5" y="29"/>
                      <a:pt x="5" y="33"/>
                    </a:cubicBezTo>
                    <a:cubicBezTo>
                      <a:pt x="5" y="35"/>
                      <a:pt x="6" y="36"/>
                      <a:pt x="7" y="37"/>
                    </a:cubicBezTo>
                    <a:cubicBezTo>
                      <a:pt x="7" y="38"/>
                      <a:pt x="9" y="39"/>
                      <a:pt x="12" y="39"/>
                    </a:cubicBezTo>
                    <a:cubicBezTo>
                      <a:pt x="19" y="39"/>
                      <a:pt x="53" y="41"/>
                      <a:pt x="81" y="41"/>
                    </a:cubicBezTo>
                    <a:cubicBezTo>
                      <a:pt x="90" y="41"/>
                      <a:pt x="98" y="40"/>
                      <a:pt x="104" y="40"/>
                    </a:cubicBezTo>
                    <a:cubicBezTo>
                      <a:pt x="108" y="40"/>
                      <a:pt x="112" y="39"/>
                      <a:pt x="114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8"/>
                      <a:pt x="113" y="37"/>
                      <a:pt x="112" y="37"/>
                    </a:cubicBezTo>
                    <a:cubicBezTo>
                      <a:pt x="111" y="37"/>
                      <a:pt x="110" y="37"/>
                      <a:pt x="109" y="36"/>
                    </a:cubicBezTo>
                    <a:cubicBezTo>
                      <a:pt x="106" y="35"/>
                      <a:pt x="102" y="34"/>
                      <a:pt x="98" y="32"/>
                    </a:cubicBezTo>
                    <a:cubicBezTo>
                      <a:pt x="89" y="29"/>
                      <a:pt x="77" y="25"/>
                      <a:pt x="65" y="21"/>
                    </a:cubicBezTo>
                    <a:cubicBezTo>
                      <a:pt x="42" y="13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3" y="6"/>
                      <a:pt x="10" y="16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31" name="Freeform 1167"/>
              <p:cNvSpPr/>
              <p:nvPr/>
            </p:nvSpPr>
            <p:spPr bwMode="auto">
              <a:xfrm>
                <a:off x="4312021" y="3131542"/>
                <a:ext cx="143335" cy="195737"/>
              </a:xfrm>
              <a:custGeom>
                <a:avLst/>
                <a:gdLst>
                  <a:gd name="T0" fmla="*/ 8 w 30"/>
                  <a:gd name="T1" fmla="*/ 40 h 41"/>
                  <a:gd name="T2" fmla="*/ 8 w 30"/>
                  <a:gd name="T3" fmla="*/ 38 h 41"/>
                  <a:gd name="T4" fmla="*/ 11 w 30"/>
                  <a:gd name="T5" fmla="*/ 29 h 41"/>
                  <a:gd name="T6" fmla="*/ 2 w 30"/>
                  <a:gd name="T7" fmla="*/ 25 h 41"/>
                  <a:gd name="T8" fmla="*/ 0 w 30"/>
                  <a:gd name="T9" fmla="*/ 22 h 41"/>
                  <a:gd name="T10" fmla="*/ 2 w 30"/>
                  <a:gd name="T11" fmla="*/ 20 h 41"/>
                  <a:gd name="T12" fmla="*/ 14 w 30"/>
                  <a:gd name="T13" fmla="*/ 14 h 41"/>
                  <a:gd name="T14" fmla="*/ 15 w 30"/>
                  <a:gd name="T15" fmla="*/ 2 h 41"/>
                  <a:gd name="T16" fmla="*/ 17 w 30"/>
                  <a:gd name="T17" fmla="*/ 0 h 41"/>
                  <a:gd name="T18" fmla="*/ 19 w 30"/>
                  <a:gd name="T19" fmla="*/ 1 h 41"/>
                  <a:gd name="T20" fmla="*/ 29 w 30"/>
                  <a:gd name="T21" fmla="*/ 16 h 41"/>
                  <a:gd name="T22" fmla="*/ 29 w 30"/>
                  <a:gd name="T23" fmla="*/ 16 h 41"/>
                  <a:gd name="T24" fmla="*/ 29 w 30"/>
                  <a:gd name="T25" fmla="*/ 19 h 41"/>
                  <a:gd name="T26" fmla="*/ 25 w 30"/>
                  <a:gd name="T27" fmla="*/ 18 h 41"/>
                  <a:gd name="T28" fmla="*/ 19 w 30"/>
                  <a:gd name="T29" fmla="*/ 10 h 41"/>
                  <a:gd name="T30" fmla="*/ 19 w 30"/>
                  <a:gd name="T31" fmla="*/ 16 h 41"/>
                  <a:gd name="T32" fmla="*/ 18 w 30"/>
                  <a:gd name="T33" fmla="*/ 18 h 41"/>
                  <a:gd name="T34" fmla="*/ 9 w 30"/>
                  <a:gd name="T35" fmla="*/ 22 h 41"/>
                  <a:gd name="T36" fmla="*/ 16 w 30"/>
                  <a:gd name="T37" fmla="*/ 25 h 41"/>
                  <a:gd name="T38" fmla="*/ 17 w 30"/>
                  <a:gd name="T39" fmla="*/ 29 h 41"/>
                  <a:gd name="T40" fmla="*/ 14 w 30"/>
                  <a:gd name="T41" fmla="*/ 35 h 41"/>
                  <a:gd name="T42" fmla="*/ 21 w 30"/>
                  <a:gd name="T43" fmla="*/ 34 h 41"/>
                  <a:gd name="T44" fmla="*/ 24 w 30"/>
                  <a:gd name="T45" fmla="*/ 36 h 41"/>
                  <a:gd name="T46" fmla="*/ 22 w 30"/>
                  <a:gd name="T47" fmla="*/ 39 h 41"/>
                  <a:gd name="T48" fmla="*/ 11 w 30"/>
                  <a:gd name="T49" fmla="*/ 41 h 41"/>
                  <a:gd name="T50" fmla="*/ 10 w 30"/>
                  <a:gd name="T51" fmla="*/ 41 h 41"/>
                  <a:gd name="T52" fmla="*/ 8 w 30"/>
                  <a:gd name="T5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41">
                    <a:moveTo>
                      <a:pt x="8" y="40"/>
                    </a:moveTo>
                    <a:cubicBezTo>
                      <a:pt x="8" y="39"/>
                      <a:pt x="8" y="38"/>
                      <a:pt x="8" y="3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1" y="20"/>
                      <a:pt x="2" y="2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6" y="0"/>
                      <a:pt x="17" y="0"/>
                    </a:cubicBezTo>
                    <a:cubicBezTo>
                      <a:pt x="18" y="0"/>
                      <a:pt x="19" y="0"/>
                      <a:pt x="19" y="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7"/>
                      <a:pt x="30" y="18"/>
                      <a:pt x="29" y="19"/>
                    </a:cubicBezTo>
                    <a:cubicBezTo>
                      <a:pt x="28" y="20"/>
                      <a:pt x="26" y="19"/>
                      <a:pt x="25" y="18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8"/>
                      <a:pt x="18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7"/>
                      <a:pt x="17" y="29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3" y="34"/>
                      <a:pt x="24" y="35"/>
                      <a:pt x="24" y="36"/>
                    </a:cubicBezTo>
                    <a:cubicBezTo>
                      <a:pt x="25" y="38"/>
                      <a:pt x="24" y="39"/>
                      <a:pt x="22" y="39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8" y="4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32" name="Freeform 1168"/>
              <p:cNvSpPr/>
              <p:nvPr/>
            </p:nvSpPr>
            <p:spPr bwMode="auto">
              <a:xfrm>
                <a:off x="4668046" y="3203980"/>
                <a:ext cx="33907" cy="94015"/>
              </a:xfrm>
              <a:custGeom>
                <a:avLst/>
                <a:gdLst>
                  <a:gd name="T0" fmla="*/ 2 w 7"/>
                  <a:gd name="T1" fmla="*/ 20 h 20"/>
                  <a:gd name="T2" fmla="*/ 0 w 7"/>
                  <a:gd name="T3" fmla="*/ 17 h 20"/>
                  <a:gd name="T4" fmla="*/ 2 w 7"/>
                  <a:gd name="T5" fmla="*/ 3 h 20"/>
                  <a:gd name="T6" fmla="*/ 5 w 7"/>
                  <a:gd name="T7" fmla="*/ 0 h 20"/>
                  <a:gd name="T8" fmla="*/ 7 w 7"/>
                  <a:gd name="T9" fmla="*/ 3 h 20"/>
                  <a:gd name="T10" fmla="*/ 5 w 7"/>
                  <a:gd name="T11" fmla="*/ 18 h 20"/>
                  <a:gd name="T12" fmla="*/ 3 w 7"/>
                  <a:gd name="T13" fmla="*/ 20 h 20"/>
                  <a:gd name="T14" fmla="*/ 2 w 7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0">
                    <a:moveTo>
                      <a:pt x="2" y="20"/>
                    </a:moveTo>
                    <a:cubicBezTo>
                      <a:pt x="1" y="20"/>
                      <a:pt x="0" y="18"/>
                      <a:pt x="0" y="1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4" y="20"/>
                      <a:pt x="3" y="20"/>
                    </a:cubicBez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33" name="Freeform 1169"/>
              <p:cNvSpPr/>
              <p:nvPr/>
            </p:nvSpPr>
            <p:spPr bwMode="auto">
              <a:xfrm>
                <a:off x="4601773" y="3188568"/>
                <a:ext cx="38531" cy="66273"/>
              </a:xfrm>
              <a:custGeom>
                <a:avLst/>
                <a:gdLst>
                  <a:gd name="T0" fmla="*/ 2 w 8"/>
                  <a:gd name="T1" fmla="*/ 14 h 14"/>
                  <a:gd name="T2" fmla="*/ 0 w 8"/>
                  <a:gd name="T3" fmla="*/ 10 h 14"/>
                  <a:gd name="T4" fmla="*/ 3 w 8"/>
                  <a:gd name="T5" fmla="*/ 2 h 14"/>
                  <a:gd name="T6" fmla="*/ 6 w 8"/>
                  <a:gd name="T7" fmla="*/ 1 h 14"/>
                  <a:gd name="T8" fmla="*/ 7 w 8"/>
                  <a:gd name="T9" fmla="*/ 4 h 14"/>
                  <a:gd name="T10" fmla="*/ 5 w 8"/>
                  <a:gd name="T11" fmla="*/ 12 h 14"/>
                  <a:gd name="T12" fmla="*/ 2 w 8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4">
                    <a:moveTo>
                      <a:pt x="2" y="14"/>
                    </a:moveTo>
                    <a:cubicBezTo>
                      <a:pt x="0" y="13"/>
                      <a:pt x="0" y="12"/>
                      <a:pt x="0" y="1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5" y="0"/>
                      <a:pt x="6" y="1"/>
                    </a:cubicBezTo>
                    <a:cubicBezTo>
                      <a:pt x="7" y="1"/>
                      <a:pt x="8" y="3"/>
                      <a:pt x="7" y="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3"/>
                      <a:pt x="3" y="14"/>
                      <a:pt x="2" y="1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34" name="Freeform 1170"/>
              <p:cNvSpPr/>
              <p:nvPr/>
            </p:nvSpPr>
            <p:spPr bwMode="auto">
              <a:xfrm>
                <a:off x="4469227" y="3160826"/>
                <a:ext cx="57026" cy="104804"/>
              </a:xfrm>
              <a:custGeom>
                <a:avLst/>
                <a:gdLst>
                  <a:gd name="T0" fmla="*/ 2 w 12"/>
                  <a:gd name="T1" fmla="*/ 22 h 22"/>
                  <a:gd name="T2" fmla="*/ 0 w 12"/>
                  <a:gd name="T3" fmla="*/ 19 h 22"/>
                  <a:gd name="T4" fmla="*/ 7 w 12"/>
                  <a:gd name="T5" fmla="*/ 2 h 22"/>
                  <a:gd name="T6" fmla="*/ 10 w 12"/>
                  <a:gd name="T7" fmla="*/ 1 h 22"/>
                  <a:gd name="T8" fmla="*/ 11 w 12"/>
                  <a:gd name="T9" fmla="*/ 4 h 22"/>
                  <a:gd name="T10" fmla="*/ 5 w 12"/>
                  <a:gd name="T11" fmla="*/ 21 h 22"/>
                  <a:gd name="T12" fmla="*/ 2 w 12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2">
                    <a:moveTo>
                      <a:pt x="2" y="22"/>
                    </a:moveTo>
                    <a:cubicBezTo>
                      <a:pt x="0" y="22"/>
                      <a:pt x="0" y="21"/>
                      <a:pt x="0" y="19"/>
                    </a:cubicBezTo>
                    <a:cubicBezTo>
                      <a:pt x="0" y="19"/>
                      <a:pt x="3" y="8"/>
                      <a:pt x="7" y="2"/>
                    </a:cubicBezTo>
                    <a:cubicBezTo>
                      <a:pt x="7" y="0"/>
                      <a:pt x="9" y="0"/>
                      <a:pt x="10" y="1"/>
                    </a:cubicBezTo>
                    <a:cubicBezTo>
                      <a:pt x="11" y="1"/>
                      <a:pt x="12" y="3"/>
                      <a:pt x="11" y="4"/>
                    </a:cubicBezTo>
                    <a:cubicBezTo>
                      <a:pt x="8" y="10"/>
                      <a:pt x="5" y="21"/>
                      <a:pt x="5" y="21"/>
                    </a:cubicBezTo>
                    <a:cubicBezTo>
                      <a:pt x="5" y="22"/>
                      <a:pt x="4" y="22"/>
                      <a:pt x="2" y="22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35" name="Freeform 1171"/>
              <p:cNvSpPr/>
              <p:nvPr/>
            </p:nvSpPr>
            <p:spPr bwMode="auto">
              <a:xfrm>
                <a:off x="2051029" y="394309"/>
                <a:ext cx="1638333" cy="109428"/>
              </a:xfrm>
              <a:custGeom>
                <a:avLst/>
                <a:gdLst>
                  <a:gd name="T0" fmla="*/ 345 w 345"/>
                  <a:gd name="T1" fmla="*/ 12 h 23"/>
                  <a:gd name="T2" fmla="*/ 334 w 345"/>
                  <a:gd name="T3" fmla="*/ 23 h 23"/>
                  <a:gd name="T4" fmla="*/ 11 w 345"/>
                  <a:gd name="T5" fmla="*/ 23 h 23"/>
                  <a:gd name="T6" fmla="*/ 0 w 345"/>
                  <a:gd name="T7" fmla="*/ 12 h 23"/>
                  <a:gd name="T8" fmla="*/ 0 w 345"/>
                  <a:gd name="T9" fmla="*/ 11 h 23"/>
                  <a:gd name="T10" fmla="*/ 11 w 345"/>
                  <a:gd name="T11" fmla="*/ 0 h 23"/>
                  <a:gd name="T12" fmla="*/ 334 w 345"/>
                  <a:gd name="T13" fmla="*/ 0 h 23"/>
                  <a:gd name="T14" fmla="*/ 345 w 345"/>
                  <a:gd name="T15" fmla="*/ 11 h 23"/>
                  <a:gd name="T16" fmla="*/ 345 w 345"/>
                  <a:gd name="T17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5" h="23">
                    <a:moveTo>
                      <a:pt x="345" y="12"/>
                    </a:moveTo>
                    <a:cubicBezTo>
                      <a:pt x="345" y="18"/>
                      <a:pt x="340" y="23"/>
                      <a:pt x="334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5" y="23"/>
                      <a:pt x="0" y="18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340" y="0"/>
                      <a:pt x="345" y="5"/>
                      <a:pt x="345" y="11"/>
                    </a:cubicBezTo>
                    <a:lnTo>
                      <a:pt x="34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36" name="Freeform 1172"/>
              <p:cNvSpPr>
                <a:spLocks noEditPoints="1"/>
              </p:cNvSpPr>
              <p:nvPr/>
            </p:nvSpPr>
            <p:spPr bwMode="auto">
              <a:xfrm>
                <a:off x="2041782" y="380438"/>
                <a:ext cx="1656828" cy="137170"/>
              </a:xfrm>
              <a:custGeom>
                <a:avLst/>
                <a:gdLst>
                  <a:gd name="T0" fmla="*/ 13 w 349"/>
                  <a:gd name="T1" fmla="*/ 29 h 29"/>
                  <a:gd name="T2" fmla="*/ 0 w 349"/>
                  <a:gd name="T3" fmla="*/ 15 h 29"/>
                  <a:gd name="T4" fmla="*/ 0 w 349"/>
                  <a:gd name="T5" fmla="*/ 14 h 29"/>
                  <a:gd name="T6" fmla="*/ 13 w 349"/>
                  <a:gd name="T7" fmla="*/ 0 h 29"/>
                  <a:gd name="T8" fmla="*/ 336 w 349"/>
                  <a:gd name="T9" fmla="*/ 0 h 29"/>
                  <a:gd name="T10" fmla="*/ 349 w 349"/>
                  <a:gd name="T11" fmla="*/ 14 h 29"/>
                  <a:gd name="T12" fmla="*/ 349 w 349"/>
                  <a:gd name="T13" fmla="*/ 15 h 29"/>
                  <a:gd name="T14" fmla="*/ 336 w 349"/>
                  <a:gd name="T15" fmla="*/ 29 h 29"/>
                  <a:gd name="T16" fmla="*/ 13 w 349"/>
                  <a:gd name="T17" fmla="*/ 29 h 29"/>
                  <a:gd name="T18" fmla="*/ 13 w 349"/>
                  <a:gd name="T19" fmla="*/ 5 h 29"/>
                  <a:gd name="T20" fmla="*/ 5 w 349"/>
                  <a:gd name="T21" fmla="*/ 14 h 29"/>
                  <a:gd name="T22" fmla="*/ 5 w 349"/>
                  <a:gd name="T23" fmla="*/ 15 h 29"/>
                  <a:gd name="T24" fmla="*/ 13 w 349"/>
                  <a:gd name="T25" fmla="*/ 24 h 29"/>
                  <a:gd name="T26" fmla="*/ 336 w 349"/>
                  <a:gd name="T27" fmla="*/ 24 h 29"/>
                  <a:gd name="T28" fmla="*/ 344 w 349"/>
                  <a:gd name="T29" fmla="*/ 15 h 29"/>
                  <a:gd name="T30" fmla="*/ 344 w 349"/>
                  <a:gd name="T31" fmla="*/ 14 h 29"/>
                  <a:gd name="T32" fmla="*/ 336 w 349"/>
                  <a:gd name="T33" fmla="*/ 5 h 29"/>
                  <a:gd name="T34" fmla="*/ 13 w 349"/>
                  <a:gd name="T3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9" h="29">
                    <a:moveTo>
                      <a:pt x="13" y="29"/>
                    </a:moveTo>
                    <a:cubicBezTo>
                      <a:pt x="6" y="29"/>
                      <a:pt x="0" y="23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336" y="0"/>
                      <a:pt x="336" y="0"/>
                      <a:pt x="336" y="0"/>
                    </a:cubicBezTo>
                    <a:cubicBezTo>
                      <a:pt x="343" y="0"/>
                      <a:pt x="349" y="6"/>
                      <a:pt x="349" y="14"/>
                    </a:cubicBezTo>
                    <a:cubicBezTo>
                      <a:pt x="349" y="15"/>
                      <a:pt x="349" y="15"/>
                      <a:pt x="349" y="15"/>
                    </a:cubicBezTo>
                    <a:cubicBezTo>
                      <a:pt x="349" y="23"/>
                      <a:pt x="343" y="29"/>
                      <a:pt x="336" y="29"/>
                    </a:cubicBezTo>
                    <a:lnTo>
                      <a:pt x="13" y="29"/>
                    </a:lnTo>
                    <a:close/>
                    <a:moveTo>
                      <a:pt x="13" y="5"/>
                    </a:moveTo>
                    <a:cubicBezTo>
                      <a:pt x="9" y="5"/>
                      <a:pt x="5" y="9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20"/>
                      <a:pt x="9" y="24"/>
                      <a:pt x="13" y="24"/>
                    </a:cubicBezTo>
                    <a:cubicBezTo>
                      <a:pt x="336" y="24"/>
                      <a:pt x="336" y="24"/>
                      <a:pt x="336" y="24"/>
                    </a:cubicBezTo>
                    <a:cubicBezTo>
                      <a:pt x="341" y="24"/>
                      <a:pt x="344" y="20"/>
                      <a:pt x="344" y="15"/>
                    </a:cubicBezTo>
                    <a:cubicBezTo>
                      <a:pt x="344" y="14"/>
                      <a:pt x="344" y="14"/>
                      <a:pt x="344" y="14"/>
                    </a:cubicBezTo>
                    <a:cubicBezTo>
                      <a:pt x="344" y="9"/>
                      <a:pt x="341" y="5"/>
                      <a:pt x="336" y="5"/>
                    </a:cubicBez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37" name="Freeform 1173"/>
              <p:cNvSpPr/>
              <p:nvPr/>
            </p:nvSpPr>
            <p:spPr bwMode="auto">
              <a:xfrm>
                <a:off x="3746388" y="645530"/>
                <a:ext cx="3871582" cy="57026"/>
              </a:xfrm>
              <a:custGeom>
                <a:avLst/>
                <a:gdLst>
                  <a:gd name="T0" fmla="*/ 815 w 815"/>
                  <a:gd name="T1" fmla="*/ 6 h 12"/>
                  <a:gd name="T2" fmla="*/ 809 w 815"/>
                  <a:gd name="T3" fmla="*/ 12 h 12"/>
                  <a:gd name="T4" fmla="*/ 6 w 815"/>
                  <a:gd name="T5" fmla="*/ 12 h 12"/>
                  <a:gd name="T6" fmla="*/ 0 w 815"/>
                  <a:gd name="T7" fmla="*/ 6 h 12"/>
                  <a:gd name="T8" fmla="*/ 6 w 815"/>
                  <a:gd name="T9" fmla="*/ 0 h 12"/>
                  <a:gd name="T10" fmla="*/ 809 w 815"/>
                  <a:gd name="T11" fmla="*/ 0 h 12"/>
                  <a:gd name="T12" fmla="*/ 815 w 815"/>
                  <a:gd name="T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5" h="12">
                    <a:moveTo>
                      <a:pt x="815" y="6"/>
                    </a:moveTo>
                    <a:cubicBezTo>
                      <a:pt x="815" y="9"/>
                      <a:pt x="813" y="12"/>
                      <a:pt x="809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809" y="0"/>
                      <a:pt x="809" y="0"/>
                      <a:pt x="809" y="0"/>
                    </a:cubicBezTo>
                    <a:cubicBezTo>
                      <a:pt x="813" y="0"/>
                      <a:pt x="815" y="2"/>
                      <a:pt x="81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38" name="Freeform 1174"/>
              <p:cNvSpPr/>
              <p:nvPr/>
            </p:nvSpPr>
            <p:spPr bwMode="auto">
              <a:xfrm>
                <a:off x="7556320" y="565386"/>
                <a:ext cx="200361" cy="198819"/>
              </a:xfrm>
              <a:custGeom>
                <a:avLst/>
                <a:gdLst>
                  <a:gd name="T0" fmla="*/ 0 w 42"/>
                  <a:gd name="T1" fmla="*/ 16 h 42"/>
                  <a:gd name="T2" fmla="*/ 21 w 42"/>
                  <a:gd name="T3" fmla="*/ 0 h 42"/>
                  <a:gd name="T4" fmla="*/ 42 w 42"/>
                  <a:gd name="T5" fmla="*/ 21 h 42"/>
                  <a:gd name="T6" fmla="*/ 21 w 42"/>
                  <a:gd name="T7" fmla="*/ 42 h 42"/>
                  <a:gd name="T8" fmla="*/ 0 w 42"/>
                  <a:gd name="T9" fmla="*/ 21 h 42"/>
                  <a:gd name="T10" fmla="*/ 0 w 42"/>
                  <a:gd name="T11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2">
                    <a:moveTo>
                      <a:pt x="0" y="16"/>
                    </a:moveTo>
                    <a:cubicBezTo>
                      <a:pt x="3" y="7"/>
                      <a:pt x="11" y="0"/>
                      <a:pt x="21" y="0"/>
                    </a:cubicBezTo>
                    <a:cubicBezTo>
                      <a:pt x="32" y="0"/>
                      <a:pt x="42" y="10"/>
                      <a:pt x="42" y="21"/>
                    </a:cubicBezTo>
                    <a:cubicBezTo>
                      <a:pt x="42" y="33"/>
                      <a:pt x="32" y="42"/>
                      <a:pt x="21" y="42"/>
                    </a:cubicBezTo>
                    <a:cubicBezTo>
                      <a:pt x="9" y="42"/>
                      <a:pt x="0" y="33"/>
                      <a:pt x="0" y="21"/>
                    </a:cubicBezTo>
                    <a:cubicBezTo>
                      <a:pt x="0" y="19"/>
                      <a:pt x="0" y="18"/>
                      <a:pt x="0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39" name="Freeform 1175"/>
              <p:cNvSpPr/>
              <p:nvPr/>
            </p:nvSpPr>
            <p:spPr bwMode="auto">
              <a:xfrm>
                <a:off x="3737140" y="631659"/>
                <a:ext cx="3834592" cy="81685"/>
              </a:xfrm>
              <a:custGeom>
                <a:avLst/>
                <a:gdLst>
                  <a:gd name="T0" fmla="*/ 8 w 807"/>
                  <a:gd name="T1" fmla="*/ 17 h 17"/>
                  <a:gd name="T2" fmla="*/ 0 w 807"/>
                  <a:gd name="T3" fmla="*/ 9 h 17"/>
                  <a:gd name="T4" fmla="*/ 8 w 807"/>
                  <a:gd name="T5" fmla="*/ 0 h 17"/>
                  <a:gd name="T6" fmla="*/ 803 w 807"/>
                  <a:gd name="T7" fmla="*/ 0 h 17"/>
                  <a:gd name="T8" fmla="*/ 805 w 807"/>
                  <a:gd name="T9" fmla="*/ 3 h 17"/>
                  <a:gd name="T10" fmla="*/ 803 w 807"/>
                  <a:gd name="T11" fmla="*/ 5 h 17"/>
                  <a:gd name="T12" fmla="*/ 8 w 807"/>
                  <a:gd name="T13" fmla="*/ 5 h 17"/>
                  <a:gd name="T14" fmla="*/ 5 w 807"/>
                  <a:gd name="T15" fmla="*/ 9 h 17"/>
                  <a:gd name="T16" fmla="*/ 8 w 807"/>
                  <a:gd name="T17" fmla="*/ 12 h 17"/>
                  <a:gd name="T18" fmla="*/ 804 w 807"/>
                  <a:gd name="T19" fmla="*/ 12 h 17"/>
                  <a:gd name="T20" fmla="*/ 804 w 807"/>
                  <a:gd name="T21" fmla="*/ 12 h 17"/>
                  <a:gd name="T22" fmla="*/ 807 w 807"/>
                  <a:gd name="T23" fmla="*/ 15 h 17"/>
                  <a:gd name="T24" fmla="*/ 804 w 807"/>
                  <a:gd name="T25" fmla="*/ 17 h 17"/>
                  <a:gd name="T26" fmla="*/ 8 w 807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07" h="17">
                    <a:moveTo>
                      <a:pt x="8" y="17"/>
                    </a:moveTo>
                    <a:cubicBezTo>
                      <a:pt x="3" y="17"/>
                      <a:pt x="0" y="13"/>
                      <a:pt x="0" y="9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803" y="0"/>
                      <a:pt x="803" y="0"/>
                      <a:pt x="803" y="0"/>
                    </a:cubicBezTo>
                    <a:cubicBezTo>
                      <a:pt x="804" y="0"/>
                      <a:pt x="805" y="1"/>
                      <a:pt x="805" y="3"/>
                    </a:cubicBezTo>
                    <a:cubicBezTo>
                      <a:pt x="805" y="4"/>
                      <a:pt x="804" y="5"/>
                      <a:pt x="803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5" y="7"/>
                      <a:pt x="5" y="9"/>
                    </a:cubicBezTo>
                    <a:cubicBezTo>
                      <a:pt x="5" y="10"/>
                      <a:pt x="6" y="12"/>
                      <a:pt x="8" y="12"/>
                    </a:cubicBezTo>
                    <a:cubicBezTo>
                      <a:pt x="804" y="12"/>
                      <a:pt x="804" y="12"/>
                      <a:pt x="804" y="12"/>
                    </a:cubicBezTo>
                    <a:cubicBezTo>
                      <a:pt x="804" y="12"/>
                      <a:pt x="804" y="12"/>
                      <a:pt x="804" y="12"/>
                    </a:cubicBezTo>
                    <a:cubicBezTo>
                      <a:pt x="805" y="12"/>
                      <a:pt x="807" y="13"/>
                      <a:pt x="807" y="15"/>
                    </a:cubicBezTo>
                    <a:cubicBezTo>
                      <a:pt x="807" y="16"/>
                      <a:pt x="805" y="17"/>
                      <a:pt x="804" y="17"/>
                    </a:cubicBez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40" name="Freeform 1176"/>
              <p:cNvSpPr/>
              <p:nvPr/>
            </p:nvSpPr>
            <p:spPr bwMode="auto">
              <a:xfrm>
                <a:off x="7542449" y="556139"/>
                <a:ext cx="223479" cy="223479"/>
              </a:xfrm>
              <a:custGeom>
                <a:avLst/>
                <a:gdLst>
                  <a:gd name="T0" fmla="*/ 1 w 47"/>
                  <a:gd name="T1" fmla="*/ 31 h 47"/>
                  <a:gd name="T2" fmla="*/ 3 w 47"/>
                  <a:gd name="T3" fmla="*/ 28 h 47"/>
                  <a:gd name="T4" fmla="*/ 6 w 47"/>
                  <a:gd name="T5" fmla="*/ 30 h 47"/>
                  <a:gd name="T6" fmla="*/ 24 w 47"/>
                  <a:gd name="T7" fmla="*/ 42 h 47"/>
                  <a:gd name="T8" fmla="*/ 42 w 47"/>
                  <a:gd name="T9" fmla="*/ 23 h 47"/>
                  <a:gd name="T10" fmla="*/ 24 w 47"/>
                  <a:gd name="T11" fmla="*/ 5 h 47"/>
                  <a:gd name="T12" fmla="*/ 6 w 47"/>
                  <a:gd name="T13" fmla="*/ 19 h 47"/>
                  <a:gd name="T14" fmla="*/ 2 w 47"/>
                  <a:gd name="T15" fmla="*/ 21 h 47"/>
                  <a:gd name="T16" fmla="*/ 1 w 47"/>
                  <a:gd name="T17" fmla="*/ 18 h 47"/>
                  <a:gd name="T18" fmla="*/ 24 w 47"/>
                  <a:gd name="T19" fmla="*/ 0 h 47"/>
                  <a:gd name="T20" fmla="*/ 47 w 47"/>
                  <a:gd name="T21" fmla="*/ 23 h 47"/>
                  <a:gd name="T22" fmla="*/ 24 w 47"/>
                  <a:gd name="T23" fmla="*/ 47 h 47"/>
                  <a:gd name="T24" fmla="*/ 1 w 47"/>
                  <a:gd name="T25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1" y="31"/>
                    </a:moveTo>
                    <a:cubicBezTo>
                      <a:pt x="1" y="30"/>
                      <a:pt x="2" y="28"/>
                      <a:pt x="3" y="28"/>
                    </a:cubicBezTo>
                    <a:cubicBezTo>
                      <a:pt x="4" y="28"/>
                      <a:pt x="6" y="28"/>
                      <a:pt x="6" y="30"/>
                    </a:cubicBezTo>
                    <a:cubicBezTo>
                      <a:pt x="9" y="37"/>
                      <a:pt x="15" y="42"/>
                      <a:pt x="24" y="42"/>
                    </a:cubicBezTo>
                    <a:cubicBezTo>
                      <a:pt x="34" y="42"/>
                      <a:pt x="42" y="34"/>
                      <a:pt x="42" y="23"/>
                    </a:cubicBezTo>
                    <a:cubicBezTo>
                      <a:pt x="42" y="13"/>
                      <a:pt x="34" y="5"/>
                      <a:pt x="24" y="5"/>
                    </a:cubicBezTo>
                    <a:cubicBezTo>
                      <a:pt x="15" y="5"/>
                      <a:pt x="7" y="11"/>
                      <a:pt x="6" y="19"/>
                    </a:cubicBezTo>
                    <a:cubicBezTo>
                      <a:pt x="5" y="20"/>
                      <a:pt x="4" y="21"/>
                      <a:pt x="2" y="21"/>
                    </a:cubicBezTo>
                    <a:cubicBezTo>
                      <a:pt x="1" y="21"/>
                      <a:pt x="0" y="19"/>
                      <a:pt x="1" y="18"/>
                    </a:cubicBezTo>
                    <a:cubicBezTo>
                      <a:pt x="3" y="8"/>
                      <a:pt x="12" y="0"/>
                      <a:pt x="24" y="0"/>
                    </a:cubicBezTo>
                    <a:cubicBezTo>
                      <a:pt x="37" y="0"/>
                      <a:pt x="47" y="10"/>
                      <a:pt x="47" y="23"/>
                    </a:cubicBezTo>
                    <a:cubicBezTo>
                      <a:pt x="47" y="36"/>
                      <a:pt x="37" y="47"/>
                      <a:pt x="24" y="47"/>
                    </a:cubicBezTo>
                    <a:cubicBezTo>
                      <a:pt x="13" y="47"/>
                      <a:pt x="5" y="40"/>
                      <a:pt x="1" y="3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41" name="Freeform 1177"/>
              <p:cNvSpPr/>
              <p:nvPr/>
            </p:nvSpPr>
            <p:spPr bwMode="auto">
              <a:xfrm>
                <a:off x="6198493" y="574634"/>
                <a:ext cx="94015" cy="371438"/>
              </a:xfrm>
              <a:custGeom>
                <a:avLst/>
                <a:gdLst>
                  <a:gd name="T0" fmla="*/ 20 w 20"/>
                  <a:gd name="T1" fmla="*/ 67 h 78"/>
                  <a:gd name="T2" fmla="*/ 13 w 20"/>
                  <a:gd name="T3" fmla="*/ 78 h 78"/>
                  <a:gd name="T4" fmla="*/ 7 w 20"/>
                  <a:gd name="T5" fmla="*/ 78 h 78"/>
                  <a:gd name="T6" fmla="*/ 0 w 20"/>
                  <a:gd name="T7" fmla="*/ 67 h 78"/>
                  <a:gd name="T8" fmla="*/ 0 w 20"/>
                  <a:gd name="T9" fmla="*/ 11 h 78"/>
                  <a:gd name="T10" fmla="*/ 7 w 20"/>
                  <a:gd name="T11" fmla="*/ 0 h 78"/>
                  <a:gd name="T12" fmla="*/ 13 w 20"/>
                  <a:gd name="T13" fmla="*/ 0 h 78"/>
                  <a:gd name="T14" fmla="*/ 20 w 20"/>
                  <a:gd name="T15" fmla="*/ 11 h 78"/>
                  <a:gd name="T16" fmla="*/ 20 w 20"/>
                  <a:gd name="T17" fmla="*/ 6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78">
                    <a:moveTo>
                      <a:pt x="20" y="67"/>
                    </a:moveTo>
                    <a:cubicBezTo>
                      <a:pt x="20" y="73"/>
                      <a:pt x="17" y="78"/>
                      <a:pt x="13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3" y="78"/>
                      <a:pt x="0" y="73"/>
                      <a:pt x="0" y="6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3" y="0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7" y="0"/>
                      <a:pt x="20" y="5"/>
                      <a:pt x="20" y="11"/>
                    </a:cubicBezTo>
                    <a:lnTo>
                      <a:pt x="20" y="67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42" name="Freeform 1178"/>
              <p:cNvSpPr/>
              <p:nvPr/>
            </p:nvSpPr>
            <p:spPr bwMode="auto">
              <a:xfrm>
                <a:off x="6230858" y="873633"/>
                <a:ext cx="24660" cy="394556"/>
              </a:xfrm>
              <a:custGeom>
                <a:avLst/>
                <a:gdLst>
                  <a:gd name="T0" fmla="*/ 5 w 5"/>
                  <a:gd name="T1" fmla="*/ 80 h 83"/>
                  <a:gd name="T2" fmla="*/ 3 w 5"/>
                  <a:gd name="T3" fmla="*/ 83 h 83"/>
                  <a:gd name="T4" fmla="*/ 0 w 5"/>
                  <a:gd name="T5" fmla="*/ 80 h 83"/>
                  <a:gd name="T6" fmla="*/ 0 w 5"/>
                  <a:gd name="T7" fmla="*/ 3 h 83"/>
                  <a:gd name="T8" fmla="*/ 3 w 5"/>
                  <a:gd name="T9" fmla="*/ 0 h 83"/>
                  <a:gd name="T10" fmla="*/ 5 w 5"/>
                  <a:gd name="T11" fmla="*/ 3 h 83"/>
                  <a:gd name="T12" fmla="*/ 5 w 5"/>
                  <a:gd name="T13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3">
                    <a:moveTo>
                      <a:pt x="5" y="80"/>
                    </a:moveTo>
                    <a:cubicBezTo>
                      <a:pt x="5" y="82"/>
                      <a:pt x="4" y="83"/>
                      <a:pt x="3" y="83"/>
                    </a:cubicBezTo>
                    <a:cubicBezTo>
                      <a:pt x="1" y="83"/>
                      <a:pt x="0" y="82"/>
                      <a:pt x="0" y="8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lnTo>
                      <a:pt x="5" y="8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43" name="Oval 1179"/>
              <p:cNvSpPr>
                <a:spLocks noChangeArrowheads="1"/>
              </p:cNvSpPr>
              <p:nvPr/>
            </p:nvSpPr>
            <p:spPr bwMode="auto">
              <a:xfrm>
                <a:off x="5988885" y="1121772"/>
                <a:ext cx="503984" cy="5039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44" name="Freeform 1180"/>
              <p:cNvSpPr>
                <a:spLocks noEditPoints="1"/>
              </p:cNvSpPr>
              <p:nvPr/>
            </p:nvSpPr>
            <p:spPr bwMode="auto">
              <a:xfrm>
                <a:off x="5975013" y="1106360"/>
                <a:ext cx="527102" cy="528644"/>
              </a:xfrm>
              <a:custGeom>
                <a:avLst/>
                <a:gdLst>
                  <a:gd name="T0" fmla="*/ 0 w 111"/>
                  <a:gd name="T1" fmla="*/ 56 h 111"/>
                  <a:gd name="T2" fmla="*/ 56 w 111"/>
                  <a:gd name="T3" fmla="*/ 0 h 111"/>
                  <a:gd name="T4" fmla="*/ 111 w 111"/>
                  <a:gd name="T5" fmla="*/ 56 h 111"/>
                  <a:gd name="T6" fmla="*/ 56 w 111"/>
                  <a:gd name="T7" fmla="*/ 111 h 111"/>
                  <a:gd name="T8" fmla="*/ 0 w 111"/>
                  <a:gd name="T9" fmla="*/ 56 h 111"/>
                  <a:gd name="T10" fmla="*/ 5 w 111"/>
                  <a:gd name="T11" fmla="*/ 56 h 111"/>
                  <a:gd name="T12" fmla="*/ 56 w 111"/>
                  <a:gd name="T13" fmla="*/ 106 h 111"/>
                  <a:gd name="T14" fmla="*/ 106 w 111"/>
                  <a:gd name="T15" fmla="*/ 56 h 111"/>
                  <a:gd name="T16" fmla="*/ 56 w 111"/>
                  <a:gd name="T17" fmla="*/ 5 h 111"/>
                  <a:gd name="T18" fmla="*/ 5 w 111"/>
                  <a:gd name="T19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0" y="56"/>
                    </a:moveTo>
                    <a:cubicBezTo>
                      <a:pt x="0" y="25"/>
                      <a:pt x="25" y="0"/>
                      <a:pt x="56" y="0"/>
                    </a:cubicBezTo>
                    <a:cubicBezTo>
                      <a:pt x="86" y="0"/>
                      <a:pt x="111" y="25"/>
                      <a:pt x="111" y="56"/>
                    </a:cubicBezTo>
                    <a:cubicBezTo>
                      <a:pt x="111" y="86"/>
                      <a:pt x="86" y="111"/>
                      <a:pt x="56" y="111"/>
                    </a:cubicBezTo>
                    <a:cubicBezTo>
                      <a:pt x="25" y="111"/>
                      <a:pt x="0" y="86"/>
                      <a:pt x="0" y="56"/>
                    </a:cubicBezTo>
                    <a:close/>
                    <a:moveTo>
                      <a:pt x="5" y="56"/>
                    </a:moveTo>
                    <a:cubicBezTo>
                      <a:pt x="5" y="84"/>
                      <a:pt x="28" y="106"/>
                      <a:pt x="56" y="106"/>
                    </a:cubicBezTo>
                    <a:cubicBezTo>
                      <a:pt x="84" y="106"/>
                      <a:pt x="106" y="84"/>
                      <a:pt x="106" y="56"/>
                    </a:cubicBezTo>
                    <a:cubicBezTo>
                      <a:pt x="106" y="28"/>
                      <a:pt x="84" y="5"/>
                      <a:pt x="56" y="5"/>
                    </a:cubicBezTo>
                    <a:cubicBezTo>
                      <a:pt x="28" y="5"/>
                      <a:pt x="5" y="28"/>
                      <a:pt x="5" y="56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45" name="Oval 1181"/>
              <p:cNvSpPr>
                <a:spLocks noChangeArrowheads="1"/>
              </p:cNvSpPr>
              <p:nvPr/>
            </p:nvSpPr>
            <p:spPr bwMode="auto">
              <a:xfrm>
                <a:off x="6079817" y="1211164"/>
                <a:ext cx="322118" cy="32365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46" name="Freeform 1182"/>
              <p:cNvSpPr>
                <a:spLocks noEditPoints="1"/>
              </p:cNvSpPr>
              <p:nvPr/>
            </p:nvSpPr>
            <p:spPr bwMode="auto">
              <a:xfrm>
                <a:off x="6065946" y="1197292"/>
                <a:ext cx="346778" cy="346778"/>
              </a:xfrm>
              <a:custGeom>
                <a:avLst/>
                <a:gdLst>
                  <a:gd name="T0" fmla="*/ 0 w 73"/>
                  <a:gd name="T1" fmla="*/ 37 h 73"/>
                  <a:gd name="T2" fmla="*/ 37 w 73"/>
                  <a:gd name="T3" fmla="*/ 0 h 73"/>
                  <a:gd name="T4" fmla="*/ 73 w 73"/>
                  <a:gd name="T5" fmla="*/ 37 h 73"/>
                  <a:gd name="T6" fmla="*/ 37 w 73"/>
                  <a:gd name="T7" fmla="*/ 73 h 73"/>
                  <a:gd name="T8" fmla="*/ 0 w 73"/>
                  <a:gd name="T9" fmla="*/ 37 h 73"/>
                  <a:gd name="T10" fmla="*/ 5 w 73"/>
                  <a:gd name="T11" fmla="*/ 37 h 73"/>
                  <a:gd name="T12" fmla="*/ 37 w 73"/>
                  <a:gd name="T13" fmla="*/ 68 h 73"/>
                  <a:gd name="T14" fmla="*/ 68 w 73"/>
                  <a:gd name="T15" fmla="*/ 37 h 73"/>
                  <a:gd name="T16" fmla="*/ 37 w 73"/>
                  <a:gd name="T17" fmla="*/ 5 h 73"/>
                  <a:gd name="T18" fmla="*/ 5 w 73"/>
                  <a:gd name="T19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0" y="37"/>
                    </a:moveTo>
                    <a:cubicBezTo>
                      <a:pt x="0" y="17"/>
                      <a:pt x="17" y="0"/>
                      <a:pt x="37" y="0"/>
                    </a:cubicBezTo>
                    <a:cubicBezTo>
                      <a:pt x="57" y="0"/>
                      <a:pt x="73" y="17"/>
                      <a:pt x="73" y="37"/>
                    </a:cubicBezTo>
                    <a:cubicBezTo>
                      <a:pt x="73" y="57"/>
                      <a:pt x="57" y="73"/>
                      <a:pt x="37" y="73"/>
                    </a:cubicBezTo>
                    <a:cubicBezTo>
                      <a:pt x="17" y="73"/>
                      <a:pt x="0" y="57"/>
                      <a:pt x="0" y="37"/>
                    </a:cubicBezTo>
                    <a:close/>
                    <a:moveTo>
                      <a:pt x="5" y="37"/>
                    </a:moveTo>
                    <a:cubicBezTo>
                      <a:pt x="5" y="54"/>
                      <a:pt x="19" y="68"/>
                      <a:pt x="37" y="68"/>
                    </a:cubicBezTo>
                    <a:cubicBezTo>
                      <a:pt x="54" y="68"/>
                      <a:pt x="68" y="54"/>
                      <a:pt x="68" y="37"/>
                    </a:cubicBezTo>
                    <a:cubicBezTo>
                      <a:pt x="68" y="19"/>
                      <a:pt x="54" y="5"/>
                      <a:pt x="37" y="5"/>
                    </a:cubicBezTo>
                    <a:cubicBezTo>
                      <a:pt x="19" y="5"/>
                      <a:pt x="5" y="19"/>
                      <a:pt x="5" y="37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47" name="Freeform 1183"/>
              <p:cNvSpPr/>
              <p:nvPr/>
            </p:nvSpPr>
            <p:spPr bwMode="auto">
              <a:xfrm>
                <a:off x="6839646" y="574634"/>
                <a:ext cx="89392" cy="371438"/>
              </a:xfrm>
              <a:custGeom>
                <a:avLst/>
                <a:gdLst>
                  <a:gd name="T0" fmla="*/ 19 w 19"/>
                  <a:gd name="T1" fmla="*/ 67 h 78"/>
                  <a:gd name="T2" fmla="*/ 12 w 19"/>
                  <a:gd name="T3" fmla="*/ 78 h 78"/>
                  <a:gd name="T4" fmla="*/ 7 w 19"/>
                  <a:gd name="T5" fmla="*/ 78 h 78"/>
                  <a:gd name="T6" fmla="*/ 0 w 19"/>
                  <a:gd name="T7" fmla="*/ 67 h 78"/>
                  <a:gd name="T8" fmla="*/ 0 w 19"/>
                  <a:gd name="T9" fmla="*/ 11 h 78"/>
                  <a:gd name="T10" fmla="*/ 7 w 19"/>
                  <a:gd name="T11" fmla="*/ 0 h 78"/>
                  <a:gd name="T12" fmla="*/ 12 w 19"/>
                  <a:gd name="T13" fmla="*/ 0 h 78"/>
                  <a:gd name="T14" fmla="*/ 19 w 19"/>
                  <a:gd name="T15" fmla="*/ 11 h 78"/>
                  <a:gd name="T16" fmla="*/ 19 w 19"/>
                  <a:gd name="T17" fmla="*/ 6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78">
                    <a:moveTo>
                      <a:pt x="19" y="67"/>
                    </a:moveTo>
                    <a:cubicBezTo>
                      <a:pt x="19" y="73"/>
                      <a:pt x="16" y="78"/>
                      <a:pt x="12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3" y="78"/>
                      <a:pt x="0" y="73"/>
                      <a:pt x="0" y="6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3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0"/>
                      <a:pt x="19" y="5"/>
                      <a:pt x="19" y="11"/>
                    </a:cubicBezTo>
                    <a:lnTo>
                      <a:pt x="19" y="67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48" name="Freeform 1184"/>
              <p:cNvSpPr/>
              <p:nvPr/>
            </p:nvSpPr>
            <p:spPr bwMode="auto">
              <a:xfrm>
                <a:off x="6867388" y="873633"/>
                <a:ext cx="33907" cy="394556"/>
              </a:xfrm>
              <a:custGeom>
                <a:avLst/>
                <a:gdLst>
                  <a:gd name="T0" fmla="*/ 7 w 7"/>
                  <a:gd name="T1" fmla="*/ 80 h 83"/>
                  <a:gd name="T2" fmla="*/ 4 w 7"/>
                  <a:gd name="T3" fmla="*/ 83 h 83"/>
                  <a:gd name="T4" fmla="*/ 0 w 7"/>
                  <a:gd name="T5" fmla="*/ 80 h 83"/>
                  <a:gd name="T6" fmla="*/ 0 w 7"/>
                  <a:gd name="T7" fmla="*/ 3 h 83"/>
                  <a:gd name="T8" fmla="*/ 4 w 7"/>
                  <a:gd name="T9" fmla="*/ 0 h 83"/>
                  <a:gd name="T10" fmla="*/ 7 w 7"/>
                  <a:gd name="T11" fmla="*/ 3 h 83"/>
                  <a:gd name="T12" fmla="*/ 7 w 7"/>
                  <a:gd name="T13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3">
                    <a:moveTo>
                      <a:pt x="7" y="80"/>
                    </a:moveTo>
                    <a:cubicBezTo>
                      <a:pt x="7" y="82"/>
                      <a:pt x="5" y="83"/>
                      <a:pt x="4" y="83"/>
                    </a:cubicBezTo>
                    <a:cubicBezTo>
                      <a:pt x="2" y="83"/>
                      <a:pt x="0" y="82"/>
                      <a:pt x="0" y="8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lnTo>
                      <a:pt x="7" y="8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49" name="Oval 1185"/>
              <p:cNvSpPr>
                <a:spLocks noChangeArrowheads="1"/>
              </p:cNvSpPr>
              <p:nvPr/>
            </p:nvSpPr>
            <p:spPr bwMode="auto">
              <a:xfrm>
                <a:off x="6588425" y="1245071"/>
                <a:ext cx="588752" cy="58875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50" name="Freeform 1186"/>
              <p:cNvSpPr>
                <a:spLocks noEditPoints="1"/>
              </p:cNvSpPr>
              <p:nvPr/>
            </p:nvSpPr>
            <p:spPr bwMode="auto">
              <a:xfrm>
                <a:off x="6573013" y="1235823"/>
                <a:ext cx="613411" cy="613411"/>
              </a:xfrm>
              <a:custGeom>
                <a:avLst/>
                <a:gdLst>
                  <a:gd name="T0" fmla="*/ 0 w 129"/>
                  <a:gd name="T1" fmla="*/ 64 h 129"/>
                  <a:gd name="T2" fmla="*/ 65 w 129"/>
                  <a:gd name="T3" fmla="*/ 0 h 129"/>
                  <a:gd name="T4" fmla="*/ 129 w 129"/>
                  <a:gd name="T5" fmla="*/ 64 h 129"/>
                  <a:gd name="T6" fmla="*/ 65 w 129"/>
                  <a:gd name="T7" fmla="*/ 129 h 129"/>
                  <a:gd name="T8" fmla="*/ 0 w 129"/>
                  <a:gd name="T9" fmla="*/ 64 h 129"/>
                  <a:gd name="T10" fmla="*/ 5 w 129"/>
                  <a:gd name="T11" fmla="*/ 64 h 129"/>
                  <a:gd name="T12" fmla="*/ 65 w 129"/>
                  <a:gd name="T13" fmla="*/ 124 h 129"/>
                  <a:gd name="T14" fmla="*/ 124 w 129"/>
                  <a:gd name="T15" fmla="*/ 64 h 129"/>
                  <a:gd name="T16" fmla="*/ 65 w 129"/>
                  <a:gd name="T17" fmla="*/ 5 h 129"/>
                  <a:gd name="T18" fmla="*/ 5 w 129"/>
                  <a:gd name="T19" fmla="*/ 6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9">
                    <a:moveTo>
                      <a:pt x="0" y="64"/>
                    </a:moveTo>
                    <a:cubicBezTo>
                      <a:pt x="0" y="29"/>
                      <a:pt x="29" y="0"/>
                      <a:pt x="65" y="0"/>
                    </a:cubicBezTo>
                    <a:cubicBezTo>
                      <a:pt x="100" y="0"/>
                      <a:pt x="129" y="29"/>
                      <a:pt x="129" y="64"/>
                    </a:cubicBezTo>
                    <a:cubicBezTo>
                      <a:pt x="129" y="100"/>
                      <a:pt x="100" y="129"/>
                      <a:pt x="65" y="129"/>
                    </a:cubicBezTo>
                    <a:cubicBezTo>
                      <a:pt x="29" y="129"/>
                      <a:pt x="0" y="100"/>
                      <a:pt x="0" y="64"/>
                    </a:cubicBezTo>
                    <a:close/>
                    <a:moveTo>
                      <a:pt x="5" y="64"/>
                    </a:moveTo>
                    <a:cubicBezTo>
                      <a:pt x="5" y="97"/>
                      <a:pt x="32" y="124"/>
                      <a:pt x="65" y="124"/>
                    </a:cubicBezTo>
                    <a:cubicBezTo>
                      <a:pt x="97" y="124"/>
                      <a:pt x="124" y="97"/>
                      <a:pt x="124" y="64"/>
                    </a:cubicBezTo>
                    <a:cubicBezTo>
                      <a:pt x="124" y="31"/>
                      <a:pt x="97" y="5"/>
                      <a:pt x="65" y="5"/>
                    </a:cubicBezTo>
                    <a:cubicBezTo>
                      <a:pt x="32" y="5"/>
                      <a:pt x="5" y="31"/>
                      <a:pt x="5" y="6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51" name="Oval 1187"/>
              <p:cNvSpPr>
                <a:spLocks noChangeArrowheads="1"/>
              </p:cNvSpPr>
              <p:nvPr/>
            </p:nvSpPr>
            <p:spPr bwMode="auto">
              <a:xfrm>
                <a:off x="6691688" y="1354498"/>
                <a:ext cx="376061" cy="3745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52" name="Freeform 1188"/>
              <p:cNvSpPr>
                <a:spLocks noEditPoints="1"/>
              </p:cNvSpPr>
              <p:nvPr/>
            </p:nvSpPr>
            <p:spPr bwMode="auto">
              <a:xfrm>
                <a:off x="6645451" y="1306720"/>
                <a:ext cx="470077" cy="470077"/>
              </a:xfrm>
              <a:custGeom>
                <a:avLst/>
                <a:gdLst>
                  <a:gd name="T0" fmla="*/ 0 w 99"/>
                  <a:gd name="T1" fmla="*/ 49 h 99"/>
                  <a:gd name="T2" fmla="*/ 50 w 99"/>
                  <a:gd name="T3" fmla="*/ 0 h 99"/>
                  <a:gd name="T4" fmla="*/ 99 w 99"/>
                  <a:gd name="T5" fmla="*/ 49 h 99"/>
                  <a:gd name="T6" fmla="*/ 50 w 99"/>
                  <a:gd name="T7" fmla="*/ 99 h 99"/>
                  <a:gd name="T8" fmla="*/ 0 w 99"/>
                  <a:gd name="T9" fmla="*/ 49 h 99"/>
                  <a:gd name="T10" fmla="*/ 5 w 99"/>
                  <a:gd name="T11" fmla="*/ 49 h 99"/>
                  <a:gd name="T12" fmla="*/ 50 w 99"/>
                  <a:gd name="T13" fmla="*/ 94 h 99"/>
                  <a:gd name="T14" fmla="*/ 94 w 99"/>
                  <a:gd name="T15" fmla="*/ 49 h 99"/>
                  <a:gd name="T16" fmla="*/ 50 w 99"/>
                  <a:gd name="T17" fmla="*/ 5 h 99"/>
                  <a:gd name="T18" fmla="*/ 5 w 99"/>
                  <a:gd name="T19" fmla="*/ 4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99">
                    <a:moveTo>
                      <a:pt x="0" y="49"/>
                    </a:moveTo>
                    <a:cubicBezTo>
                      <a:pt x="0" y="22"/>
                      <a:pt x="22" y="0"/>
                      <a:pt x="50" y="0"/>
                    </a:cubicBezTo>
                    <a:cubicBezTo>
                      <a:pt x="77" y="0"/>
                      <a:pt x="99" y="22"/>
                      <a:pt x="99" y="49"/>
                    </a:cubicBezTo>
                    <a:cubicBezTo>
                      <a:pt x="99" y="77"/>
                      <a:pt x="77" y="99"/>
                      <a:pt x="50" y="99"/>
                    </a:cubicBezTo>
                    <a:cubicBezTo>
                      <a:pt x="22" y="99"/>
                      <a:pt x="0" y="77"/>
                      <a:pt x="0" y="49"/>
                    </a:cubicBezTo>
                    <a:close/>
                    <a:moveTo>
                      <a:pt x="5" y="49"/>
                    </a:moveTo>
                    <a:cubicBezTo>
                      <a:pt x="5" y="74"/>
                      <a:pt x="25" y="94"/>
                      <a:pt x="50" y="94"/>
                    </a:cubicBezTo>
                    <a:cubicBezTo>
                      <a:pt x="74" y="94"/>
                      <a:pt x="94" y="74"/>
                      <a:pt x="94" y="49"/>
                    </a:cubicBezTo>
                    <a:cubicBezTo>
                      <a:pt x="94" y="25"/>
                      <a:pt x="74" y="5"/>
                      <a:pt x="50" y="5"/>
                    </a:cubicBezTo>
                    <a:cubicBezTo>
                      <a:pt x="25" y="5"/>
                      <a:pt x="5" y="25"/>
                      <a:pt x="5" y="4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53" name="Freeform 1189"/>
              <p:cNvSpPr/>
              <p:nvPr/>
            </p:nvSpPr>
            <p:spPr bwMode="auto">
              <a:xfrm>
                <a:off x="4512382" y="784242"/>
                <a:ext cx="41613" cy="593375"/>
              </a:xfrm>
              <a:custGeom>
                <a:avLst/>
                <a:gdLst>
                  <a:gd name="T0" fmla="*/ 9 w 9"/>
                  <a:gd name="T1" fmla="*/ 123 h 125"/>
                  <a:gd name="T2" fmla="*/ 5 w 9"/>
                  <a:gd name="T3" fmla="*/ 125 h 125"/>
                  <a:gd name="T4" fmla="*/ 0 w 9"/>
                  <a:gd name="T5" fmla="*/ 123 h 125"/>
                  <a:gd name="T6" fmla="*/ 0 w 9"/>
                  <a:gd name="T7" fmla="*/ 2 h 125"/>
                  <a:gd name="T8" fmla="*/ 5 w 9"/>
                  <a:gd name="T9" fmla="*/ 0 h 125"/>
                  <a:gd name="T10" fmla="*/ 9 w 9"/>
                  <a:gd name="T11" fmla="*/ 2 h 125"/>
                  <a:gd name="T12" fmla="*/ 9 w 9"/>
                  <a:gd name="T13" fmla="*/ 12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5">
                    <a:moveTo>
                      <a:pt x="9" y="123"/>
                    </a:moveTo>
                    <a:cubicBezTo>
                      <a:pt x="9" y="124"/>
                      <a:pt x="7" y="125"/>
                      <a:pt x="5" y="125"/>
                    </a:cubicBezTo>
                    <a:cubicBezTo>
                      <a:pt x="2" y="125"/>
                      <a:pt x="0" y="124"/>
                      <a:pt x="0" y="12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2" y="0"/>
                      <a:pt x="5" y="0"/>
                    </a:cubicBezTo>
                    <a:cubicBezTo>
                      <a:pt x="7" y="0"/>
                      <a:pt x="9" y="1"/>
                      <a:pt x="9" y="2"/>
                    </a:cubicBezTo>
                    <a:lnTo>
                      <a:pt x="9" y="1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54" name="Oval 1190"/>
              <p:cNvSpPr>
                <a:spLocks noChangeArrowheads="1"/>
              </p:cNvSpPr>
              <p:nvPr/>
            </p:nvSpPr>
            <p:spPr bwMode="auto">
              <a:xfrm>
                <a:off x="4393706" y="1297473"/>
                <a:ext cx="289752" cy="2851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55" name="Freeform 1191"/>
              <p:cNvSpPr/>
              <p:nvPr/>
            </p:nvSpPr>
            <p:spPr bwMode="auto">
              <a:xfrm>
                <a:off x="4501593" y="770370"/>
                <a:ext cx="67814" cy="540973"/>
              </a:xfrm>
              <a:custGeom>
                <a:avLst/>
                <a:gdLst>
                  <a:gd name="T0" fmla="*/ 0 w 14"/>
                  <a:gd name="T1" fmla="*/ 111 h 114"/>
                  <a:gd name="T2" fmla="*/ 0 w 14"/>
                  <a:gd name="T3" fmla="*/ 5 h 114"/>
                  <a:gd name="T4" fmla="*/ 3 w 14"/>
                  <a:gd name="T5" fmla="*/ 1 h 114"/>
                  <a:gd name="T6" fmla="*/ 7 w 14"/>
                  <a:gd name="T7" fmla="*/ 0 h 114"/>
                  <a:gd name="T8" fmla="*/ 11 w 14"/>
                  <a:gd name="T9" fmla="*/ 1 h 114"/>
                  <a:gd name="T10" fmla="*/ 14 w 14"/>
                  <a:gd name="T11" fmla="*/ 5 h 114"/>
                  <a:gd name="T12" fmla="*/ 14 w 14"/>
                  <a:gd name="T13" fmla="*/ 111 h 114"/>
                  <a:gd name="T14" fmla="*/ 11 w 14"/>
                  <a:gd name="T15" fmla="*/ 113 h 114"/>
                  <a:gd name="T16" fmla="*/ 9 w 14"/>
                  <a:gd name="T17" fmla="*/ 111 h 114"/>
                  <a:gd name="T18" fmla="*/ 9 w 14"/>
                  <a:gd name="T19" fmla="*/ 6 h 114"/>
                  <a:gd name="T20" fmla="*/ 7 w 14"/>
                  <a:gd name="T21" fmla="*/ 5 h 114"/>
                  <a:gd name="T22" fmla="*/ 5 w 14"/>
                  <a:gd name="T23" fmla="*/ 6 h 114"/>
                  <a:gd name="T24" fmla="*/ 5 w 14"/>
                  <a:gd name="T25" fmla="*/ 111 h 114"/>
                  <a:gd name="T26" fmla="*/ 2 w 14"/>
                  <a:gd name="T27" fmla="*/ 114 h 114"/>
                  <a:gd name="T28" fmla="*/ 0 w 14"/>
                  <a:gd name="T29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4">
                    <a:moveTo>
                      <a:pt x="0" y="111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2"/>
                      <a:pt x="3" y="1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8" y="0"/>
                      <a:pt x="10" y="1"/>
                      <a:pt x="11" y="1"/>
                    </a:cubicBezTo>
                    <a:cubicBezTo>
                      <a:pt x="12" y="2"/>
                      <a:pt x="14" y="2"/>
                      <a:pt x="14" y="5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2"/>
                      <a:pt x="13" y="113"/>
                      <a:pt x="11" y="113"/>
                    </a:cubicBezTo>
                    <a:cubicBezTo>
                      <a:pt x="10" y="113"/>
                      <a:pt x="9" y="112"/>
                      <a:pt x="9" y="111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111"/>
                      <a:pt x="5" y="111"/>
                      <a:pt x="5" y="111"/>
                    </a:cubicBezTo>
                    <a:cubicBezTo>
                      <a:pt x="5" y="113"/>
                      <a:pt x="4" y="114"/>
                      <a:pt x="2" y="114"/>
                    </a:cubicBezTo>
                    <a:cubicBezTo>
                      <a:pt x="1" y="114"/>
                      <a:pt x="0" y="113"/>
                      <a:pt x="0" y="11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56" name="Freeform 1192"/>
              <p:cNvSpPr/>
              <p:nvPr/>
            </p:nvSpPr>
            <p:spPr bwMode="auto">
              <a:xfrm>
                <a:off x="4382918" y="1288225"/>
                <a:ext cx="309788" cy="308247"/>
              </a:xfrm>
              <a:custGeom>
                <a:avLst/>
                <a:gdLst>
                  <a:gd name="T0" fmla="*/ 0 w 65"/>
                  <a:gd name="T1" fmla="*/ 32 h 65"/>
                  <a:gd name="T2" fmla="*/ 26 w 65"/>
                  <a:gd name="T3" fmla="*/ 0 h 65"/>
                  <a:gd name="T4" fmla="*/ 29 w 65"/>
                  <a:gd name="T5" fmla="*/ 2 h 65"/>
                  <a:gd name="T6" fmla="*/ 27 w 65"/>
                  <a:gd name="T7" fmla="*/ 5 h 65"/>
                  <a:gd name="T8" fmla="*/ 5 w 65"/>
                  <a:gd name="T9" fmla="*/ 32 h 65"/>
                  <a:gd name="T10" fmla="*/ 33 w 65"/>
                  <a:gd name="T11" fmla="*/ 60 h 65"/>
                  <a:gd name="T12" fmla="*/ 60 w 65"/>
                  <a:gd name="T13" fmla="*/ 32 h 65"/>
                  <a:gd name="T14" fmla="*/ 37 w 65"/>
                  <a:gd name="T15" fmla="*/ 5 h 65"/>
                  <a:gd name="T16" fmla="*/ 35 w 65"/>
                  <a:gd name="T17" fmla="*/ 2 h 65"/>
                  <a:gd name="T18" fmla="*/ 38 w 65"/>
                  <a:gd name="T19" fmla="*/ 0 h 65"/>
                  <a:gd name="T20" fmla="*/ 65 w 65"/>
                  <a:gd name="T21" fmla="*/ 32 h 65"/>
                  <a:gd name="T22" fmla="*/ 33 w 65"/>
                  <a:gd name="T23" fmla="*/ 65 h 65"/>
                  <a:gd name="T24" fmla="*/ 0 w 65"/>
                  <a:gd name="T2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65">
                    <a:moveTo>
                      <a:pt x="0" y="32"/>
                    </a:moveTo>
                    <a:cubicBezTo>
                      <a:pt x="0" y="17"/>
                      <a:pt x="11" y="3"/>
                      <a:pt x="26" y="0"/>
                    </a:cubicBezTo>
                    <a:cubicBezTo>
                      <a:pt x="27" y="0"/>
                      <a:pt x="29" y="1"/>
                      <a:pt x="29" y="2"/>
                    </a:cubicBezTo>
                    <a:cubicBezTo>
                      <a:pt x="29" y="4"/>
                      <a:pt x="28" y="5"/>
                      <a:pt x="27" y="5"/>
                    </a:cubicBezTo>
                    <a:cubicBezTo>
                      <a:pt x="14" y="8"/>
                      <a:pt x="5" y="19"/>
                      <a:pt x="5" y="32"/>
                    </a:cubicBezTo>
                    <a:cubicBezTo>
                      <a:pt x="5" y="47"/>
                      <a:pt x="17" y="60"/>
                      <a:pt x="33" y="60"/>
                    </a:cubicBezTo>
                    <a:cubicBezTo>
                      <a:pt x="48" y="60"/>
                      <a:pt x="60" y="47"/>
                      <a:pt x="60" y="32"/>
                    </a:cubicBezTo>
                    <a:cubicBezTo>
                      <a:pt x="60" y="19"/>
                      <a:pt x="50" y="7"/>
                      <a:pt x="37" y="5"/>
                    </a:cubicBezTo>
                    <a:cubicBezTo>
                      <a:pt x="36" y="5"/>
                      <a:pt x="35" y="4"/>
                      <a:pt x="35" y="2"/>
                    </a:cubicBezTo>
                    <a:cubicBezTo>
                      <a:pt x="35" y="1"/>
                      <a:pt x="36" y="0"/>
                      <a:pt x="38" y="0"/>
                    </a:cubicBezTo>
                    <a:cubicBezTo>
                      <a:pt x="53" y="3"/>
                      <a:pt x="65" y="16"/>
                      <a:pt x="65" y="32"/>
                    </a:cubicBezTo>
                    <a:cubicBezTo>
                      <a:pt x="65" y="50"/>
                      <a:pt x="51" y="65"/>
                      <a:pt x="33" y="65"/>
                    </a:cubicBezTo>
                    <a:cubicBezTo>
                      <a:pt x="15" y="65"/>
                      <a:pt x="0" y="50"/>
                      <a:pt x="0" y="32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57" name="Freeform 1193"/>
              <p:cNvSpPr/>
              <p:nvPr/>
            </p:nvSpPr>
            <p:spPr bwMode="auto">
              <a:xfrm>
                <a:off x="4487722" y="583881"/>
                <a:ext cx="95557" cy="323659"/>
              </a:xfrm>
              <a:custGeom>
                <a:avLst/>
                <a:gdLst>
                  <a:gd name="T0" fmla="*/ 20 w 20"/>
                  <a:gd name="T1" fmla="*/ 55 h 68"/>
                  <a:gd name="T2" fmla="*/ 10 w 20"/>
                  <a:gd name="T3" fmla="*/ 68 h 68"/>
                  <a:gd name="T4" fmla="*/ 0 w 20"/>
                  <a:gd name="T5" fmla="*/ 55 h 68"/>
                  <a:gd name="T6" fmla="*/ 0 w 20"/>
                  <a:gd name="T7" fmla="*/ 12 h 68"/>
                  <a:gd name="T8" fmla="*/ 10 w 20"/>
                  <a:gd name="T9" fmla="*/ 0 h 68"/>
                  <a:gd name="T10" fmla="*/ 20 w 20"/>
                  <a:gd name="T11" fmla="*/ 12 h 68"/>
                  <a:gd name="T12" fmla="*/ 20 w 20"/>
                  <a:gd name="T13" fmla="*/ 5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68">
                    <a:moveTo>
                      <a:pt x="20" y="55"/>
                    </a:moveTo>
                    <a:cubicBezTo>
                      <a:pt x="20" y="62"/>
                      <a:pt x="16" y="68"/>
                      <a:pt x="10" y="68"/>
                    </a:cubicBezTo>
                    <a:cubicBezTo>
                      <a:pt x="4" y="68"/>
                      <a:pt x="0" y="62"/>
                      <a:pt x="0" y="5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6"/>
                      <a:pt x="4" y="0"/>
                      <a:pt x="10" y="0"/>
                    </a:cubicBezTo>
                    <a:cubicBezTo>
                      <a:pt x="16" y="0"/>
                      <a:pt x="20" y="6"/>
                      <a:pt x="20" y="12"/>
                    </a:cubicBezTo>
                    <a:lnTo>
                      <a:pt x="20" y="5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58" name="Freeform 1194"/>
              <p:cNvSpPr>
                <a:spLocks noEditPoints="1"/>
              </p:cNvSpPr>
              <p:nvPr/>
            </p:nvSpPr>
            <p:spPr bwMode="auto">
              <a:xfrm>
                <a:off x="4056176" y="1302096"/>
                <a:ext cx="241974" cy="312871"/>
              </a:xfrm>
              <a:custGeom>
                <a:avLst/>
                <a:gdLst>
                  <a:gd name="T0" fmla="*/ 39 w 51"/>
                  <a:gd name="T1" fmla="*/ 0 h 66"/>
                  <a:gd name="T2" fmla="*/ 12 w 51"/>
                  <a:gd name="T3" fmla="*/ 0 h 66"/>
                  <a:gd name="T4" fmla="*/ 0 w 51"/>
                  <a:gd name="T5" fmla="*/ 11 h 66"/>
                  <a:gd name="T6" fmla="*/ 0 w 51"/>
                  <a:gd name="T7" fmla="*/ 56 h 66"/>
                  <a:gd name="T8" fmla="*/ 12 w 51"/>
                  <a:gd name="T9" fmla="*/ 66 h 66"/>
                  <a:gd name="T10" fmla="*/ 39 w 51"/>
                  <a:gd name="T11" fmla="*/ 66 h 66"/>
                  <a:gd name="T12" fmla="*/ 51 w 51"/>
                  <a:gd name="T13" fmla="*/ 56 h 66"/>
                  <a:gd name="T14" fmla="*/ 51 w 51"/>
                  <a:gd name="T15" fmla="*/ 11 h 66"/>
                  <a:gd name="T16" fmla="*/ 39 w 51"/>
                  <a:gd name="T17" fmla="*/ 0 h 66"/>
                  <a:gd name="T18" fmla="*/ 14 w 51"/>
                  <a:gd name="T19" fmla="*/ 53 h 66"/>
                  <a:gd name="T20" fmla="*/ 11 w 51"/>
                  <a:gd name="T21" fmla="*/ 56 h 66"/>
                  <a:gd name="T22" fmla="*/ 8 w 51"/>
                  <a:gd name="T23" fmla="*/ 53 h 66"/>
                  <a:gd name="T24" fmla="*/ 8 w 51"/>
                  <a:gd name="T25" fmla="*/ 13 h 66"/>
                  <a:gd name="T26" fmla="*/ 11 w 51"/>
                  <a:gd name="T27" fmla="*/ 10 h 66"/>
                  <a:gd name="T28" fmla="*/ 14 w 51"/>
                  <a:gd name="T29" fmla="*/ 13 h 66"/>
                  <a:gd name="T30" fmla="*/ 14 w 51"/>
                  <a:gd name="T31" fmla="*/ 53 h 66"/>
                  <a:gd name="T32" fmla="*/ 29 w 51"/>
                  <a:gd name="T33" fmla="*/ 53 h 66"/>
                  <a:gd name="T34" fmla="*/ 26 w 51"/>
                  <a:gd name="T35" fmla="*/ 56 h 66"/>
                  <a:gd name="T36" fmla="*/ 23 w 51"/>
                  <a:gd name="T37" fmla="*/ 53 h 66"/>
                  <a:gd name="T38" fmla="*/ 23 w 51"/>
                  <a:gd name="T39" fmla="*/ 13 h 66"/>
                  <a:gd name="T40" fmla="*/ 26 w 51"/>
                  <a:gd name="T41" fmla="*/ 10 h 66"/>
                  <a:gd name="T42" fmla="*/ 29 w 51"/>
                  <a:gd name="T43" fmla="*/ 13 h 66"/>
                  <a:gd name="T44" fmla="*/ 29 w 51"/>
                  <a:gd name="T45" fmla="*/ 53 h 66"/>
                  <a:gd name="T46" fmla="*/ 44 w 51"/>
                  <a:gd name="T47" fmla="*/ 53 h 66"/>
                  <a:gd name="T48" fmla="*/ 41 w 51"/>
                  <a:gd name="T49" fmla="*/ 56 h 66"/>
                  <a:gd name="T50" fmla="*/ 37 w 51"/>
                  <a:gd name="T51" fmla="*/ 53 h 66"/>
                  <a:gd name="T52" fmla="*/ 37 w 51"/>
                  <a:gd name="T53" fmla="*/ 13 h 66"/>
                  <a:gd name="T54" fmla="*/ 41 w 51"/>
                  <a:gd name="T55" fmla="*/ 10 h 66"/>
                  <a:gd name="T56" fmla="*/ 44 w 51"/>
                  <a:gd name="T57" fmla="*/ 13 h 66"/>
                  <a:gd name="T58" fmla="*/ 44 w 51"/>
                  <a:gd name="T59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1" h="66">
                    <a:moveTo>
                      <a:pt x="39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62"/>
                      <a:pt x="6" y="66"/>
                      <a:pt x="12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46" y="66"/>
                      <a:pt x="51" y="62"/>
                      <a:pt x="51" y="5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5"/>
                      <a:pt x="46" y="0"/>
                      <a:pt x="39" y="0"/>
                    </a:cubicBezTo>
                    <a:close/>
                    <a:moveTo>
                      <a:pt x="14" y="53"/>
                    </a:moveTo>
                    <a:cubicBezTo>
                      <a:pt x="14" y="55"/>
                      <a:pt x="13" y="56"/>
                      <a:pt x="11" y="56"/>
                    </a:cubicBezTo>
                    <a:cubicBezTo>
                      <a:pt x="9" y="56"/>
                      <a:pt x="8" y="55"/>
                      <a:pt x="8" y="5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2"/>
                      <a:pt x="9" y="10"/>
                      <a:pt x="11" y="10"/>
                    </a:cubicBezTo>
                    <a:cubicBezTo>
                      <a:pt x="13" y="10"/>
                      <a:pt x="14" y="12"/>
                      <a:pt x="14" y="13"/>
                    </a:cubicBezTo>
                    <a:lnTo>
                      <a:pt x="14" y="53"/>
                    </a:lnTo>
                    <a:close/>
                    <a:moveTo>
                      <a:pt x="29" y="53"/>
                    </a:moveTo>
                    <a:cubicBezTo>
                      <a:pt x="29" y="55"/>
                      <a:pt x="28" y="56"/>
                      <a:pt x="26" y="56"/>
                    </a:cubicBezTo>
                    <a:cubicBezTo>
                      <a:pt x="24" y="56"/>
                      <a:pt x="23" y="55"/>
                      <a:pt x="23" y="5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2"/>
                      <a:pt x="24" y="10"/>
                      <a:pt x="26" y="10"/>
                    </a:cubicBezTo>
                    <a:cubicBezTo>
                      <a:pt x="28" y="10"/>
                      <a:pt x="29" y="12"/>
                      <a:pt x="29" y="13"/>
                    </a:cubicBezTo>
                    <a:lnTo>
                      <a:pt x="29" y="53"/>
                    </a:lnTo>
                    <a:close/>
                    <a:moveTo>
                      <a:pt x="44" y="53"/>
                    </a:moveTo>
                    <a:cubicBezTo>
                      <a:pt x="44" y="55"/>
                      <a:pt x="43" y="56"/>
                      <a:pt x="41" y="56"/>
                    </a:cubicBezTo>
                    <a:cubicBezTo>
                      <a:pt x="39" y="56"/>
                      <a:pt x="37" y="55"/>
                      <a:pt x="37" y="5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2"/>
                      <a:pt x="39" y="10"/>
                      <a:pt x="41" y="10"/>
                    </a:cubicBezTo>
                    <a:cubicBezTo>
                      <a:pt x="43" y="10"/>
                      <a:pt x="44" y="12"/>
                      <a:pt x="44" y="13"/>
                    </a:cubicBezTo>
                    <a:lnTo>
                      <a:pt x="44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59" name="Freeform 1195"/>
              <p:cNvSpPr>
                <a:spLocks noEditPoints="1"/>
              </p:cNvSpPr>
              <p:nvPr/>
            </p:nvSpPr>
            <p:spPr bwMode="auto">
              <a:xfrm>
                <a:off x="4040764" y="1292849"/>
                <a:ext cx="271257" cy="337530"/>
              </a:xfrm>
              <a:custGeom>
                <a:avLst/>
                <a:gdLst>
                  <a:gd name="T0" fmla="*/ 15 w 57"/>
                  <a:gd name="T1" fmla="*/ 71 h 71"/>
                  <a:gd name="T2" fmla="*/ 0 w 57"/>
                  <a:gd name="T3" fmla="*/ 13 h 71"/>
                  <a:gd name="T4" fmla="*/ 0 w 57"/>
                  <a:gd name="T5" fmla="*/ 13 h 71"/>
                  <a:gd name="T6" fmla="*/ 23 w 57"/>
                  <a:gd name="T7" fmla="*/ 0 h 71"/>
                  <a:gd name="T8" fmla="*/ 23 w 57"/>
                  <a:gd name="T9" fmla="*/ 5 h 71"/>
                  <a:gd name="T10" fmla="*/ 5 w 57"/>
                  <a:gd name="T11" fmla="*/ 13 h 71"/>
                  <a:gd name="T12" fmla="*/ 5 w 57"/>
                  <a:gd name="T13" fmla="*/ 58 h 71"/>
                  <a:gd name="T14" fmla="*/ 42 w 57"/>
                  <a:gd name="T15" fmla="*/ 66 h 71"/>
                  <a:gd name="T16" fmla="*/ 52 w 57"/>
                  <a:gd name="T17" fmla="*/ 58 h 71"/>
                  <a:gd name="T18" fmla="*/ 42 w 57"/>
                  <a:gd name="T19" fmla="*/ 5 h 71"/>
                  <a:gd name="T20" fmla="*/ 42 w 57"/>
                  <a:gd name="T21" fmla="*/ 5 h 71"/>
                  <a:gd name="T22" fmla="*/ 31 w 57"/>
                  <a:gd name="T23" fmla="*/ 2 h 71"/>
                  <a:gd name="T24" fmla="*/ 41 w 57"/>
                  <a:gd name="T25" fmla="*/ 0 h 71"/>
                  <a:gd name="T26" fmla="*/ 57 w 57"/>
                  <a:gd name="T27" fmla="*/ 13 h 71"/>
                  <a:gd name="T28" fmla="*/ 42 w 57"/>
                  <a:gd name="T29" fmla="*/ 71 h 71"/>
                  <a:gd name="T30" fmla="*/ 38 w 57"/>
                  <a:gd name="T31" fmla="*/ 15 h 71"/>
                  <a:gd name="T32" fmla="*/ 44 w 57"/>
                  <a:gd name="T33" fmla="*/ 10 h 71"/>
                  <a:gd name="T34" fmla="*/ 50 w 57"/>
                  <a:gd name="T35" fmla="*/ 15 h 71"/>
                  <a:gd name="T36" fmla="*/ 44 w 57"/>
                  <a:gd name="T37" fmla="*/ 60 h 71"/>
                  <a:gd name="T38" fmla="*/ 44 w 57"/>
                  <a:gd name="T39" fmla="*/ 15 h 71"/>
                  <a:gd name="T40" fmla="*/ 43 w 57"/>
                  <a:gd name="T41" fmla="*/ 55 h 71"/>
                  <a:gd name="T42" fmla="*/ 45 w 57"/>
                  <a:gd name="T43" fmla="*/ 55 h 71"/>
                  <a:gd name="T44" fmla="*/ 44 w 57"/>
                  <a:gd name="T45" fmla="*/ 15 h 71"/>
                  <a:gd name="T46" fmla="*/ 23 w 57"/>
                  <a:gd name="T47" fmla="*/ 15 h 71"/>
                  <a:gd name="T48" fmla="*/ 29 w 57"/>
                  <a:gd name="T49" fmla="*/ 10 h 71"/>
                  <a:gd name="T50" fmla="*/ 35 w 57"/>
                  <a:gd name="T51" fmla="*/ 55 h 71"/>
                  <a:gd name="T52" fmla="*/ 23 w 57"/>
                  <a:gd name="T53" fmla="*/ 55 h 71"/>
                  <a:gd name="T54" fmla="*/ 28 w 57"/>
                  <a:gd name="T55" fmla="*/ 15 h 71"/>
                  <a:gd name="T56" fmla="*/ 29 w 57"/>
                  <a:gd name="T57" fmla="*/ 56 h 71"/>
                  <a:gd name="T58" fmla="*/ 30 w 57"/>
                  <a:gd name="T59" fmla="*/ 15 h 71"/>
                  <a:gd name="T60" fmla="*/ 14 w 57"/>
                  <a:gd name="T61" fmla="*/ 60 h 71"/>
                  <a:gd name="T62" fmla="*/ 8 w 57"/>
                  <a:gd name="T63" fmla="*/ 55 h 71"/>
                  <a:gd name="T64" fmla="*/ 14 w 57"/>
                  <a:gd name="T65" fmla="*/ 10 h 71"/>
                  <a:gd name="T66" fmla="*/ 20 w 57"/>
                  <a:gd name="T67" fmla="*/ 55 h 71"/>
                  <a:gd name="T68" fmla="*/ 20 w 57"/>
                  <a:gd name="T69" fmla="*/ 55 h 71"/>
                  <a:gd name="T70" fmla="*/ 16 w 57"/>
                  <a:gd name="T71" fmla="*/ 59 h 71"/>
                  <a:gd name="T72" fmla="*/ 14 w 57"/>
                  <a:gd name="T73" fmla="*/ 56 h 71"/>
                  <a:gd name="T74" fmla="*/ 15 w 57"/>
                  <a:gd name="T75" fmla="*/ 55 h 71"/>
                  <a:gd name="T76" fmla="*/ 14 w 57"/>
                  <a:gd name="T77" fmla="*/ 15 h 71"/>
                  <a:gd name="T78" fmla="*/ 13 w 57"/>
                  <a:gd name="T79" fmla="*/ 55 h 71"/>
                  <a:gd name="T80" fmla="*/ 14 w 57"/>
                  <a:gd name="T81" fmla="*/ 5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7" h="71">
                    <a:moveTo>
                      <a:pt x="42" y="71"/>
                    </a:moveTo>
                    <a:cubicBezTo>
                      <a:pt x="15" y="71"/>
                      <a:pt x="15" y="71"/>
                      <a:pt x="15" y="71"/>
                    </a:cubicBezTo>
                    <a:cubicBezTo>
                      <a:pt x="7" y="71"/>
                      <a:pt x="1" y="65"/>
                      <a:pt x="0" y="58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5"/>
                      <a:pt x="7" y="0"/>
                      <a:pt x="15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6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62"/>
                      <a:pt x="10" y="66"/>
                      <a:pt x="15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7" y="66"/>
                      <a:pt x="52" y="62"/>
                      <a:pt x="52" y="58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9"/>
                      <a:pt x="47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5"/>
                      <a:pt x="31" y="4"/>
                      <a:pt x="31" y="2"/>
                    </a:cubicBezTo>
                    <a:cubicBezTo>
                      <a:pt x="31" y="1"/>
                      <a:pt x="32" y="0"/>
                      <a:pt x="33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0"/>
                      <a:pt x="57" y="5"/>
                      <a:pt x="57" y="13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65"/>
                      <a:pt x="50" y="71"/>
                      <a:pt x="42" y="71"/>
                    </a:cubicBezTo>
                    <a:close/>
                    <a:moveTo>
                      <a:pt x="38" y="55"/>
                    </a:move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2"/>
                      <a:pt x="41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7" y="10"/>
                      <a:pt x="50" y="12"/>
                      <a:pt x="50" y="1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8"/>
                      <a:pt x="47" y="60"/>
                      <a:pt x="44" y="60"/>
                    </a:cubicBezTo>
                    <a:cubicBezTo>
                      <a:pt x="41" y="60"/>
                      <a:pt x="38" y="58"/>
                      <a:pt x="38" y="55"/>
                    </a:cubicBezTo>
                    <a:close/>
                    <a:moveTo>
                      <a:pt x="44" y="15"/>
                    </a:move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4" y="56"/>
                    </a:cubicBezTo>
                    <a:cubicBezTo>
                      <a:pt x="44" y="55"/>
                      <a:pt x="45" y="55"/>
                      <a:pt x="45" y="5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4" y="15"/>
                      <a:pt x="44" y="15"/>
                    </a:cubicBezTo>
                    <a:close/>
                    <a:moveTo>
                      <a:pt x="23" y="5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2"/>
                      <a:pt x="26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2" y="10"/>
                      <a:pt x="35" y="12"/>
                      <a:pt x="35" y="1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8"/>
                      <a:pt x="32" y="60"/>
                      <a:pt x="29" y="60"/>
                    </a:cubicBezTo>
                    <a:cubicBezTo>
                      <a:pt x="26" y="60"/>
                      <a:pt x="23" y="58"/>
                      <a:pt x="23" y="5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9" y="56"/>
                    </a:cubicBezTo>
                    <a:cubicBezTo>
                      <a:pt x="29" y="55"/>
                      <a:pt x="30" y="55"/>
                      <a:pt x="30" y="5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lose/>
                    <a:moveTo>
                      <a:pt x="14" y="60"/>
                    </a:moveTo>
                    <a:cubicBezTo>
                      <a:pt x="14" y="60"/>
                      <a:pt x="14" y="60"/>
                      <a:pt x="14" y="60"/>
                    </a:cubicBezTo>
                    <a:cubicBezTo>
                      <a:pt x="11" y="60"/>
                      <a:pt x="8" y="58"/>
                      <a:pt x="8" y="5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2"/>
                      <a:pt x="11" y="10"/>
                      <a:pt x="14" y="10"/>
                    </a:cubicBezTo>
                    <a:cubicBezTo>
                      <a:pt x="17" y="10"/>
                      <a:pt x="20" y="12"/>
                      <a:pt x="20" y="1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8"/>
                      <a:pt x="17" y="60"/>
                      <a:pt x="14" y="60"/>
                    </a:cubicBezTo>
                    <a:close/>
                    <a:moveTo>
                      <a:pt x="16" y="59"/>
                    </a:moveTo>
                    <a:cubicBezTo>
                      <a:pt x="16" y="59"/>
                      <a:pt x="16" y="59"/>
                      <a:pt x="16" y="59"/>
                    </a:cubicBezTo>
                    <a:moveTo>
                      <a:pt x="14" y="56"/>
                    </a:moveTo>
                    <a:cubicBezTo>
                      <a:pt x="14" y="56"/>
                      <a:pt x="14" y="56"/>
                      <a:pt x="14" y="56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60" name="Freeform 1196"/>
              <p:cNvSpPr/>
              <p:nvPr/>
            </p:nvSpPr>
            <p:spPr bwMode="auto">
              <a:xfrm>
                <a:off x="4150191" y="784242"/>
                <a:ext cx="47778" cy="527102"/>
              </a:xfrm>
              <a:custGeom>
                <a:avLst/>
                <a:gdLst>
                  <a:gd name="T0" fmla="*/ 5 w 10"/>
                  <a:gd name="T1" fmla="*/ 111 h 111"/>
                  <a:gd name="T2" fmla="*/ 2 w 10"/>
                  <a:gd name="T3" fmla="*/ 110 h 111"/>
                  <a:gd name="T4" fmla="*/ 0 w 10"/>
                  <a:gd name="T5" fmla="*/ 103 h 111"/>
                  <a:gd name="T6" fmla="*/ 0 w 10"/>
                  <a:gd name="T7" fmla="*/ 94 h 111"/>
                  <a:gd name="T8" fmla="*/ 0 w 10"/>
                  <a:gd name="T9" fmla="*/ 74 h 111"/>
                  <a:gd name="T10" fmla="*/ 0 w 10"/>
                  <a:gd name="T11" fmla="*/ 25 h 111"/>
                  <a:gd name="T12" fmla="*/ 0 w 10"/>
                  <a:gd name="T13" fmla="*/ 2 h 111"/>
                  <a:gd name="T14" fmla="*/ 5 w 10"/>
                  <a:gd name="T15" fmla="*/ 0 h 111"/>
                  <a:gd name="T16" fmla="*/ 9 w 10"/>
                  <a:gd name="T17" fmla="*/ 2 h 111"/>
                  <a:gd name="T18" fmla="*/ 9 w 10"/>
                  <a:gd name="T19" fmla="*/ 19 h 111"/>
                  <a:gd name="T20" fmla="*/ 9 w 10"/>
                  <a:gd name="T21" fmla="*/ 67 h 111"/>
                  <a:gd name="T22" fmla="*/ 9 w 10"/>
                  <a:gd name="T23" fmla="*/ 93 h 111"/>
                  <a:gd name="T24" fmla="*/ 9 w 10"/>
                  <a:gd name="T25" fmla="*/ 103 h 111"/>
                  <a:gd name="T26" fmla="*/ 7 w 10"/>
                  <a:gd name="T27" fmla="*/ 111 h 111"/>
                  <a:gd name="T28" fmla="*/ 5 w 10"/>
                  <a:gd name="T2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11">
                    <a:moveTo>
                      <a:pt x="5" y="111"/>
                    </a:moveTo>
                    <a:cubicBezTo>
                      <a:pt x="4" y="111"/>
                      <a:pt x="2" y="111"/>
                      <a:pt x="2" y="110"/>
                    </a:cubicBezTo>
                    <a:cubicBezTo>
                      <a:pt x="0" y="109"/>
                      <a:pt x="0" y="105"/>
                      <a:pt x="0" y="103"/>
                    </a:cubicBezTo>
                    <a:cubicBezTo>
                      <a:pt x="0" y="100"/>
                      <a:pt x="0" y="97"/>
                      <a:pt x="0" y="94"/>
                    </a:cubicBezTo>
                    <a:cubicBezTo>
                      <a:pt x="0" y="87"/>
                      <a:pt x="0" y="81"/>
                      <a:pt x="0" y="74"/>
                    </a:cubicBezTo>
                    <a:cubicBezTo>
                      <a:pt x="0" y="58"/>
                      <a:pt x="0" y="42"/>
                      <a:pt x="0" y="25"/>
                    </a:cubicBezTo>
                    <a:cubicBezTo>
                      <a:pt x="0" y="17"/>
                      <a:pt x="0" y="10"/>
                      <a:pt x="0" y="2"/>
                    </a:cubicBezTo>
                    <a:cubicBezTo>
                      <a:pt x="0" y="1"/>
                      <a:pt x="2" y="0"/>
                      <a:pt x="5" y="0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9" y="7"/>
                      <a:pt x="9" y="13"/>
                      <a:pt x="9" y="19"/>
                    </a:cubicBezTo>
                    <a:cubicBezTo>
                      <a:pt x="9" y="35"/>
                      <a:pt x="9" y="51"/>
                      <a:pt x="9" y="67"/>
                    </a:cubicBezTo>
                    <a:cubicBezTo>
                      <a:pt x="9" y="76"/>
                      <a:pt x="9" y="84"/>
                      <a:pt x="9" y="93"/>
                    </a:cubicBezTo>
                    <a:cubicBezTo>
                      <a:pt x="9" y="96"/>
                      <a:pt x="10" y="99"/>
                      <a:pt x="9" y="103"/>
                    </a:cubicBezTo>
                    <a:cubicBezTo>
                      <a:pt x="8" y="105"/>
                      <a:pt x="9" y="109"/>
                      <a:pt x="7" y="111"/>
                    </a:cubicBezTo>
                    <a:cubicBezTo>
                      <a:pt x="6" y="111"/>
                      <a:pt x="6" y="111"/>
                      <a:pt x="5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61" name="Freeform 1197"/>
              <p:cNvSpPr/>
              <p:nvPr/>
            </p:nvSpPr>
            <p:spPr bwMode="auto">
              <a:xfrm>
                <a:off x="4140944" y="770370"/>
                <a:ext cx="66273" cy="540973"/>
              </a:xfrm>
              <a:custGeom>
                <a:avLst/>
                <a:gdLst>
                  <a:gd name="T0" fmla="*/ 0 w 14"/>
                  <a:gd name="T1" fmla="*/ 111 h 114"/>
                  <a:gd name="T2" fmla="*/ 0 w 14"/>
                  <a:gd name="T3" fmla="*/ 5 h 114"/>
                  <a:gd name="T4" fmla="*/ 3 w 14"/>
                  <a:gd name="T5" fmla="*/ 1 h 114"/>
                  <a:gd name="T6" fmla="*/ 7 w 14"/>
                  <a:gd name="T7" fmla="*/ 0 h 114"/>
                  <a:gd name="T8" fmla="*/ 11 w 14"/>
                  <a:gd name="T9" fmla="*/ 1 h 114"/>
                  <a:gd name="T10" fmla="*/ 14 w 14"/>
                  <a:gd name="T11" fmla="*/ 5 h 114"/>
                  <a:gd name="T12" fmla="*/ 14 w 14"/>
                  <a:gd name="T13" fmla="*/ 111 h 114"/>
                  <a:gd name="T14" fmla="*/ 11 w 14"/>
                  <a:gd name="T15" fmla="*/ 113 h 114"/>
                  <a:gd name="T16" fmla="*/ 9 w 14"/>
                  <a:gd name="T17" fmla="*/ 111 h 114"/>
                  <a:gd name="T18" fmla="*/ 9 w 14"/>
                  <a:gd name="T19" fmla="*/ 6 h 114"/>
                  <a:gd name="T20" fmla="*/ 7 w 14"/>
                  <a:gd name="T21" fmla="*/ 5 h 114"/>
                  <a:gd name="T22" fmla="*/ 5 w 14"/>
                  <a:gd name="T23" fmla="*/ 6 h 114"/>
                  <a:gd name="T24" fmla="*/ 5 w 14"/>
                  <a:gd name="T25" fmla="*/ 111 h 114"/>
                  <a:gd name="T26" fmla="*/ 2 w 14"/>
                  <a:gd name="T27" fmla="*/ 114 h 114"/>
                  <a:gd name="T28" fmla="*/ 0 w 14"/>
                  <a:gd name="T29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4">
                    <a:moveTo>
                      <a:pt x="0" y="111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2"/>
                      <a:pt x="3" y="1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8" y="0"/>
                      <a:pt x="10" y="1"/>
                      <a:pt x="11" y="1"/>
                    </a:cubicBezTo>
                    <a:cubicBezTo>
                      <a:pt x="12" y="2"/>
                      <a:pt x="14" y="2"/>
                      <a:pt x="14" y="5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2"/>
                      <a:pt x="13" y="113"/>
                      <a:pt x="11" y="113"/>
                    </a:cubicBezTo>
                    <a:cubicBezTo>
                      <a:pt x="10" y="113"/>
                      <a:pt x="9" y="112"/>
                      <a:pt x="9" y="111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111"/>
                      <a:pt x="5" y="111"/>
                      <a:pt x="5" y="111"/>
                    </a:cubicBezTo>
                    <a:cubicBezTo>
                      <a:pt x="5" y="113"/>
                      <a:pt x="4" y="114"/>
                      <a:pt x="2" y="114"/>
                    </a:cubicBezTo>
                    <a:cubicBezTo>
                      <a:pt x="1" y="114"/>
                      <a:pt x="0" y="113"/>
                      <a:pt x="0" y="11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62" name="Freeform 1198"/>
              <p:cNvSpPr/>
              <p:nvPr/>
            </p:nvSpPr>
            <p:spPr bwMode="auto">
              <a:xfrm>
                <a:off x="4117825" y="583881"/>
                <a:ext cx="114051" cy="323659"/>
              </a:xfrm>
              <a:custGeom>
                <a:avLst/>
                <a:gdLst>
                  <a:gd name="T0" fmla="*/ 24 w 24"/>
                  <a:gd name="T1" fmla="*/ 55 h 68"/>
                  <a:gd name="T2" fmla="*/ 12 w 24"/>
                  <a:gd name="T3" fmla="*/ 68 h 68"/>
                  <a:gd name="T4" fmla="*/ 0 w 24"/>
                  <a:gd name="T5" fmla="*/ 55 h 68"/>
                  <a:gd name="T6" fmla="*/ 0 w 24"/>
                  <a:gd name="T7" fmla="*/ 12 h 68"/>
                  <a:gd name="T8" fmla="*/ 12 w 24"/>
                  <a:gd name="T9" fmla="*/ 0 h 68"/>
                  <a:gd name="T10" fmla="*/ 24 w 24"/>
                  <a:gd name="T11" fmla="*/ 12 h 68"/>
                  <a:gd name="T12" fmla="*/ 24 w 24"/>
                  <a:gd name="T13" fmla="*/ 5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68">
                    <a:moveTo>
                      <a:pt x="24" y="55"/>
                    </a:moveTo>
                    <a:cubicBezTo>
                      <a:pt x="24" y="62"/>
                      <a:pt x="19" y="68"/>
                      <a:pt x="12" y="68"/>
                    </a:cubicBezTo>
                    <a:cubicBezTo>
                      <a:pt x="5" y="68"/>
                      <a:pt x="0" y="62"/>
                      <a:pt x="0" y="5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6"/>
                      <a:pt x="5" y="0"/>
                      <a:pt x="12" y="0"/>
                    </a:cubicBezTo>
                    <a:cubicBezTo>
                      <a:pt x="19" y="0"/>
                      <a:pt x="24" y="6"/>
                      <a:pt x="24" y="12"/>
                    </a:cubicBezTo>
                    <a:lnTo>
                      <a:pt x="24" y="5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63" name="Freeform 1199"/>
              <p:cNvSpPr/>
              <p:nvPr/>
            </p:nvSpPr>
            <p:spPr bwMode="auto">
              <a:xfrm>
                <a:off x="1793643" y="479077"/>
                <a:ext cx="2143858" cy="690473"/>
              </a:xfrm>
              <a:custGeom>
                <a:avLst/>
                <a:gdLst>
                  <a:gd name="T0" fmla="*/ 451 w 451"/>
                  <a:gd name="T1" fmla="*/ 134 h 145"/>
                  <a:gd name="T2" fmla="*/ 440 w 451"/>
                  <a:gd name="T3" fmla="*/ 145 h 145"/>
                  <a:gd name="T4" fmla="*/ 11 w 451"/>
                  <a:gd name="T5" fmla="*/ 145 h 145"/>
                  <a:gd name="T6" fmla="*/ 0 w 451"/>
                  <a:gd name="T7" fmla="*/ 134 h 145"/>
                  <a:gd name="T8" fmla="*/ 36 w 451"/>
                  <a:gd name="T9" fmla="*/ 11 h 145"/>
                  <a:gd name="T10" fmla="*/ 47 w 451"/>
                  <a:gd name="T11" fmla="*/ 0 h 145"/>
                  <a:gd name="T12" fmla="*/ 404 w 451"/>
                  <a:gd name="T13" fmla="*/ 0 h 145"/>
                  <a:gd name="T14" fmla="*/ 415 w 451"/>
                  <a:gd name="T15" fmla="*/ 11 h 145"/>
                  <a:gd name="T16" fmla="*/ 451 w 451"/>
                  <a:gd name="T17" fmla="*/ 13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1" h="145">
                    <a:moveTo>
                      <a:pt x="451" y="134"/>
                    </a:moveTo>
                    <a:cubicBezTo>
                      <a:pt x="451" y="140"/>
                      <a:pt x="446" y="145"/>
                      <a:pt x="440" y="145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5" y="145"/>
                      <a:pt x="0" y="140"/>
                      <a:pt x="0" y="134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5"/>
                      <a:pt x="41" y="0"/>
                      <a:pt x="47" y="0"/>
                    </a:cubicBezTo>
                    <a:cubicBezTo>
                      <a:pt x="404" y="0"/>
                      <a:pt x="404" y="0"/>
                      <a:pt x="404" y="0"/>
                    </a:cubicBezTo>
                    <a:cubicBezTo>
                      <a:pt x="410" y="0"/>
                      <a:pt x="415" y="5"/>
                      <a:pt x="415" y="11"/>
                    </a:cubicBezTo>
                    <a:lnTo>
                      <a:pt x="451" y="1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64" name="Freeform 1200"/>
              <p:cNvSpPr>
                <a:spLocks noEditPoints="1"/>
              </p:cNvSpPr>
              <p:nvPr/>
            </p:nvSpPr>
            <p:spPr bwMode="auto">
              <a:xfrm>
                <a:off x="1779772" y="469830"/>
                <a:ext cx="2166976" cy="708968"/>
              </a:xfrm>
              <a:custGeom>
                <a:avLst/>
                <a:gdLst>
                  <a:gd name="T0" fmla="*/ 14 w 456"/>
                  <a:gd name="T1" fmla="*/ 149 h 149"/>
                  <a:gd name="T2" fmla="*/ 0 w 456"/>
                  <a:gd name="T3" fmla="*/ 136 h 149"/>
                  <a:gd name="T4" fmla="*/ 1 w 456"/>
                  <a:gd name="T5" fmla="*/ 135 h 149"/>
                  <a:gd name="T6" fmla="*/ 37 w 456"/>
                  <a:gd name="T7" fmla="*/ 13 h 149"/>
                  <a:gd name="T8" fmla="*/ 50 w 456"/>
                  <a:gd name="T9" fmla="*/ 0 h 149"/>
                  <a:gd name="T10" fmla="*/ 407 w 456"/>
                  <a:gd name="T11" fmla="*/ 0 h 149"/>
                  <a:gd name="T12" fmla="*/ 420 w 456"/>
                  <a:gd name="T13" fmla="*/ 13 h 149"/>
                  <a:gd name="T14" fmla="*/ 456 w 456"/>
                  <a:gd name="T15" fmla="*/ 135 h 149"/>
                  <a:gd name="T16" fmla="*/ 454 w 456"/>
                  <a:gd name="T17" fmla="*/ 136 h 149"/>
                  <a:gd name="T18" fmla="*/ 456 w 456"/>
                  <a:gd name="T19" fmla="*/ 135 h 149"/>
                  <a:gd name="T20" fmla="*/ 456 w 456"/>
                  <a:gd name="T21" fmla="*/ 136 h 149"/>
                  <a:gd name="T22" fmla="*/ 443 w 456"/>
                  <a:gd name="T23" fmla="*/ 149 h 149"/>
                  <a:gd name="T24" fmla="*/ 14 w 456"/>
                  <a:gd name="T25" fmla="*/ 149 h 149"/>
                  <a:gd name="T26" fmla="*/ 14 w 456"/>
                  <a:gd name="T27" fmla="*/ 144 h 149"/>
                  <a:gd name="T28" fmla="*/ 443 w 456"/>
                  <a:gd name="T29" fmla="*/ 144 h 149"/>
                  <a:gd name="T30" fmla="*/ 451 w 456"/>
                  <a:gd name="T31" fmla="*/ 136 h 149"/>
                  <a:gd name="T32" fmla="*/ 415 w 456"/>
                  <a:gd name="T33" fmla="*/ 14 h 149"/>
                  <a:gd name="T34" fmla="*/ 415 w 456"/>
                  <a:gd name="T35" fmla="*/ 13 h 149"/>
                  <a:gd name="T36" fmla="*/ 407 w 456"/>
                  <a:gd name="T37" fmla="*/ 5 h 149"/>
                  <a:gd name="T38" fmla="*/ 50 w 456"/>
                  <a:gd name="T39" fmla="*/ 5 h 149"/>
                  <a:gd name="T40" fmla="*/ 41 w 456"/>
                  <a:gd name="T41" fmla="*/ 13 h 149"/>
                  <a:gd name="T42" fmla="*/ 41 w 456"/>
                  <a:gd name="T43" fmla="*/ 14 h 149"/>
                  <a:gd name="T44" fmla="*/ 5 w 456"/>
                  <a:gd name="T45" fmla="*/ 136 h 149"/>
                  <a:gd name="T46" fmla="*/ 14 w 456"/>
                  <a:gd name="T47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6" h="149">
                    <a:moveTo>
                      <a:pt x="14" y="149"/>
                    </a:moveTo>
                    <a:cubicBezTo>
                      <a:pt x="6" y="149"/>
                      <a:pt x="0" y="143"/>
                      <a:pt x="0" y="136"/>
                    </a:cubicBezTo>
                    <a:cubicBezTo>
                      <a:pt x="1" y="135"/>
                      <a:pt x="1" y="135"/>
                      <a:pt x="1" y="135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6"/>
                      <a:pt x="43" y="0"/>
                      <a:pt x="50" y="0"/>
                    </a:cubicBezTo>
                    <a:cubicBezTo>
                      <a:pt x="407" y="0"/>
                      <a:pt x="407" y="0"/>
                      <a:pt x="407" y="0"/>
                    </a:cubicBezTo>
                    <a:cubicBezTo>
                      <a:pt x="414" y="0"/>
                      <a:pt x="420" y="6"/>
                      <a:pt x="420" y="13"/>
                    </a:cubicBezTo>
                    <a:cubicBezTo>
                      <a:pt x="456" y="135"/>
                      <a:pt x="456" y="135"/>
                      <a:pt x="456" y="135"/>
                    </a:cubicBezTo>
                    <a:cubicBezTo>
                      <a:pt x="454" y="136"/>
                      <a:pt x="454" y="136"/>
                      <a:pt x="454" y="136"/>
                    </a:cubicBezTo>
                    <a:cubicBezTo>
                      <a:pt x="456" y="135"/>
                      <a:pt x="456" y="135"/>
                      <a:pt x="456" y="135"/>
                    </a:cubicBezTo>
                    <a:cubicBezTo>
                      <a:pt x="456" y="136"/>
                      <a:pt x="456" y="136"/>
                      <a:pt x="456" y="136"/>
                    </a:cubicBezTo>
                    <a:cubicBezTo>
                      <a:pt x="456" y="143"/>
                      <a:pt x="450" y="149"/>
                      <a:pt x="443" y="149"/>
                    </a:cubicBezTo>
                    <a:lnTo>
                      <a:pt x="14" y="149"/>
                    </a:lnTo>
                    <a:close/>
                    <a:moveTo>
                      <a:pt x="14" y="144"/>
                    </a:moveTo>
                    <a:cubicBezTo>
                      <a:pt x="443" y="144"/>
                      <a:pt x="443" y="144"/>
                      <a:pt x="443" y="144"/>
                    </a:cubicBezTo>
                    <a:cubicBezTo>
                      <a:pt x="447" y="144"/>
                      <a:pt x="451" y="140"/>
                      <a:pt x="451" y="136"/>
                    </a:cubicBezTo>
                    <a:cubicBezTo>
                      <a:pt x="415" y="14"/>
                      <a:pt x="415" y="14"/>
                      <a:pt x="415" y="14"/>
                    </a:cubicBezTo>
                    <a:cubicBezTo>
                      <a:pt x="415" y="13"/>
                      <a:pt x="415" y="13"/>
                      <a:pt x="415" y="13"/>
                    </a:cubicBezTo>
                    <a:cubicBezTo>
                      <a:pt x="415" y="8"/>
                      <a:pt x="411" y="5"/>
                      <a:pt x="407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5" y="5"/>
                      <a:pt x="41" y="8"/>
                      <a:pt x="41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6" y="140"/>
                      <a:pt x="9" y="144"/>
                      <a:pt x="14" y="14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65" name="Freeform 1201"/>
              <p:cNvSpPr/>
              <p:nvPr/>
            </p:nvSpPr>
            <p:spPr bwMode="auto">
              <a:xfrm>
                <a:off x="1950849" y="556139"/>
                <a:ext cx="1820198" cy="23119"/>
              </a:xfrm>
              <a:custGeom>
                <a:avLst/>
                <a:gdLst>
                  <a:gd name="T0" fmla="*/ 2 w 383"/>
                  <a:gd name="T1" fmla="*/ 5 h 5"/>
                  <a:gd name="T2" fmla="*/ 0 w 383"/>
                  <a:gd name="T3" fmla="*/ 2 h 5"/>
                  <a:gd name="T4" fmla="*/ 2 w 383"/>
                  <a:gd name="T5" fmla="*/ 0 h 5"/>
                  <a:gd name="T6" fmla="*/ 381 w 383"/>
                  <a:gd name="T7" fmla="*/ 0 h 5"/>
                  <a:gd name="T8" fmla="*/ 383 w 383"/>
                  <a:gd name="T9" fmla="*/ 2 h 5"/>
                  <a:gd name="T10" fmla="*/ 381 w 383"/>
                  <a:gd name="T11" fmla="*/ 5 h 5"/>
                  <a:gd name="T12" fmla="*/ 2 w 38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3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382" y="0"/>
                      <a:pt x="383" y="1"/>
                      <a:pt x="383" y="2"/>
                    </a:cubicBezTo>
                    <a:cubicBezTo>
                      <a:pt x="383" y="4"/>
                      <a:pt x="382" y="5"/>
                      <a:pt x="381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66" name="Freeform 1202"/>
              <p:cNvSpPr/>
              <p:nvPr/>
            </p:nvSpPr>
            <p:spPr bwMode="auto">
              <a:xfrm>
                <a:off x="1832174" y="987685"/>
                <a:ext cx="2062172" cy="24660"/>
              </a:xfrm>
              <a:custGeom>
                <a:avLst/>
                <a:gdLst>
                  <a:gd name="T0" fmla="*/ 2 w 434"/>
                  <a:gd name="T1" fmla="*/ 5 h 5"/>
                  <a:gd name="T2" fmla="*/ 0 w 434"/>
                  <a:gd name="T3" fmla="*/ 2 h 5"/>
                  <a:gd name="T4" fmla="*/ 2 w 434"/>
                  <a:gd name="T5" fmla="*/ 0 h 5"/>
                  <a:gd name="T6" fmla="*/ 431 w 434"/>
                  <a:gd name="T7" fmla="*/ 0 h 5"/>
                  <a:gd name="T8" fmla="*/ 434 w 434"/>
                  <a:gd name="T9" fmla="*/ 2 h 5"/>
                  <a:gd name="T10" fmla="*/ 431 w 434"/>
                  <a:gd name="T11" fmla="*/ 5 h 5"/>
                  <a:gd name="T12" fmla="*/ 2 w 43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4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31" y="0"/>
                      <a:pt x="431" y="0"/>
                      <a:pt x="431" y="0"/>
                    </a:cubicBezTo>
                    <a:cubicBezTo>
                      <a:pt x="433" y="0"/>
                      <a:pt x="434" y="1"/>
                      <a:pt x="434" y="2"/>
                    </a:cubicBezTo>
                    <a:cubicBezTo>
                      <a:pt x="434" y="4"/>
                      <a:pt x="433" y="5"/>
                      <a:pt x="431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67" name="Freeform 1203"/>
              <p:cNvSpPr>
                <a:spLocks noEditPoints="1"/>
              </p:cNvSpPr>
              <p:nvPr/>
            </p:nvSpPr>
            <p:spPr bwMode="auto">
              <a:xfrm>
                <a:off x="4916185" y="850515"/>
                <a:ext cx="397639" cy="508608"/>
              </a:xfrm>
              <a:custGeom>
                <a:avLst/>
                <a:gdLst>
                  <a:gd name="T0" fmla="*/ 31 w 84"/>
                  <a:gd name="T1" fmla="*/ 107 h 107"/>
                  <a:gd name="T2" fmla="*/ 23 w 84"/>
                  <a:gd name="T3" fmla="*/ 107 h 107"/>
                  <a:gd name="T4" fmla="*/ 4 w 84"/>
                  <a:gd name="T5" fmla="*/ 94 h 107"/>
                  <a:gd name="T6" fmla="*/ 0 w 84"/>
                  <a:gd name="T7" fmla="*/ 71 h 107"/>
                  <a:gd name="T8" fmla="*/ 13 w 84"/>
                  <a:gd name="T9" fmla="*/ 10 h 107"/>
                  <a:gd name="T10" fmla="*/ 15 w 84"/>
                  <a:gd name="T11" fmla="*/ 8 h 107"/>
                  <a:gd name="T12" fmla="*/ 55 w 84"/>
                  <a:gd name="T13" fmla="*/ 0 h 107"/>
                  <a:gd name="T14" fmla="*/ 57 w 84"/>
                  <a:gd name="T15" fmla="*/ 1 h 107"/>
                  <a:gd name="T16" fmla="*/ 71 w 84"/>
                  <a:gd name="T17" fmla="*/ 19 h 107"/>
                  <a:gd name="T18" fmla="*/ 84 w 84"/>
                  <a:gd name="T19" fmla="*/ 49 h 107"/>
                  <a:gd name="T20" fmla="*/ 80 w 84"/>
                  <a:gd name="T21" fmla="*/ 58 h 107"/>
                  <a:gd name="T22" fmla="*/ 72 w 84"/>
                  <a:gd name="T23" fmla="*/ 61 h 107"/>
                  <a:gd name="T24" fmla="*/ 66 w 84"/>
                  <a:gd name="T25" fmla="*/ 59 h 107"/>
                  <a:gd name="T26" fmla="*/ 66 w 84"/>
                  <a:gd name="T27" fmla="*/ 64 h 107"/>
                  <a:gd name="T28" fmla="*/ 60 w 84"/>
                  <a:gd name="T29" fmla="*/ 92 h 107"/>
                  <a:gd name="T30" fmla="*/ 31 w 84"/>
                  <a:gd name="T31" fmla="*/ 107 h 107"/>
                  <a:gd name="T32" fmla="*/ 11 w 84"/>
                  <a:gd name="T33" fmla="*/ 31 h 107"/>
                  <a:gd name="T34" fmla="*/ 5 w 84"/>
                  <a:gd name="T35" fmla="*/ 71 h 107"/>
                  <a:gd name="T36" fmla="*/ 9 w 84"/>
                  <a:gd name="T37" fmla="*/ 92 h 107"/>
                  <a:gd name="T38" fmla="*/ 24 w 84"/>
                  <a:gd name="T39" fmla="*/ 102 h 107"/>
                  <a:gd name="T40" fmla="*/ 31 w 84"/>
                  <a:gd name="T41" fmla="*/ 102 h 107"/>
                  <a:gd name="T42" fmla="*/ 56 w 84"/>
                  <a:gd name="T43" fmla="*/ 89 h 107"/>
                  <a:gd name="T44" fmla="*/ 61 w 84"/>
                  <a:gd name="T45" fmla="*/ 64 h 107"/>
                  <a:gd name="T46" fmla="*/ 60 w 84"/>
                  <a:gd name="T47" fmla="*/ 48 h 107"/>
                  <a:gd name="T48" fmla="*/ 60 w 84"/>
                  <a:gd name="T49" fmla="*/ 46 h 107"/>
                  <a:gd name="T50" fmla="*/ 62 w 84"/>
                  <a:gd name="T51" fmla="*/ 43 h 107"/>
                  <a:gd name="T52" fmla="*/ 65 w 84"/>
                  <a:gd name="T53" fmla="*/ 45 h 107"/>
                  <a:gd name="T54" fmla="*/ 65 w 84"/>
                  <a:gd name="T55" fmla="*/ 47 h 107"/>
                  <a:gd name="T56" fmla="*/ 66 w 84"/>
                  <a:gd name="T57" fmla="*/ 51 h 107"/>
                  <a:gd name="T58" fmla="*/ 72 w 84"/>
                  <a:gd name="T59" fmla="*/ 56 h 107"/>
                  <a:gd name="T60" fmla="*/ 77 w 84"/>
                  <a:gd name="T61" fmla="*/ 54 h 107"/>
                  <a:gd name="T62" fmla="*/ 79 w 84"/>
                  <a:gd name="T63" fmla="*/ 49 h 107"/>
                  <a:gd name="T64" fmla="*/ 67 w 84"/>
                  <a:gd name="T65" fmla="*/ 22 h 107"/>
                  <a:gd name="T66" fmla="*/ 55 w 84"/>
                  <a:gd name="T67" fmla="*/ 5 h 107"/>
                  <a:gd name="T68" fmla="*/ 17 w 84"/>
                  <a:gd name="T69" fmla="*/ 13 h 107"/>
                  <a:gd name="T70" fmla="*/ 11 w 84"/>
                  <a:gd name="T71" fmla="*/ 3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4" h="107">
                    <a:moveTo>
                      <a:pt x="31" y="107"/>
                    </a:moveTo>
                    <a:cubicBezTo>
                      <a:pt x="29" y="107"/>
                      <a:pt x="26" y="107"/>
                      <a:pt x="23" y="107"/>
                    </a:cubicBezTo>
                    <a:cubicBezTo>
                      <a:pt x="14" y="106"/>
                      <a:pt x="8" y="101"/>
                      <a:pt x="4" y="94"/>
                    </a:cubicBezTo>
                    <a:cubicBezTo>
                      <a:pt x="1" y="88"/>
                      <a:pt x="0" y="80"/>
                      <a:pt x="0" y="71"/>
                    </a:cubicBezTo>
                    <a:cubicBezTo>
                      <a:pt x="0" y="43"/>
                      <a:pt x="13" y="10"/>
                      <a:pt x="13" y="10"/>
                    </a:cubicBezTo>
                    <a:cubicBezTo>
                      <a:pt x="13" y="9"/>
                      <a:pt x="14" y="8"/>
                      <a:pt x="15" y="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6" y="0"/>
                      <a:pt x="57" y="0"/>
                      <a:pt x="57" y="1"/>
                    </a:cubicBezTo>
                    <a:cubicBezTo>
                      <a:pt x="57" y="1"/>
                      <a:pt x="64" y="9"/>
                      <a:pt x="71" y="19"/>
                    </a:cubicBezTo>
                    <a:cubicBezTo>
                      <a:pt x="77" y="29"/>
                      <a:pt x="84" y="40"/>
                      <a:pt x="84" y="49"/>
                    </a:cubicBezTo>
                    <a:cubicBezTo>
                      <a:pt x="84" y="53"/>
                      <a:pt x="83" y="56"/>
                      <a:pt x="80" y="58"/>
                    </a:cubicBezTo>
                    <a:cubicBezTo>
                      <a:pt x="77" y="60"/>
                      <a:pt x="74" y="61"/>
                      <a:pt x="72" y="61"/>
                    </a:cubicBezTo>
                    <a:cubicBezTo>
                      <a:pt x="70" y="61"/>
                      <a:pt x="68" y="60"/>
                      <a:pt x="66" y="59"/>
                    </a:cubicBezTo>
                    <a:cubicBezTo>
                      <a:pt x="66" y="60"/>
                      <a:pt x="66" y="62"/>
                      <a:pt x="66" y="64"/>
                    </a:cubicBezTo>
                    <a:cubicBezTo>
                      <a:pt x="66" y="73"/>
                      <a:pt x="65" y="83"/>
                      <a:pt x="60" y="92"/>
                    </a:cubicBezTo>
                    <a:cubicBezTo>
                      <a:pt x="55" y="101"/>
                      <a:pt x="46" y="107"/>
                      <a:pt x="31" y="107"/>
                    </a:cubicBezTo>
                    <a:close/>
                    <a:moveTo>
                      <a:pt x="11" y="31"/>
                    </a:moveTo>
                    <a:cubicBezTo>
                      <a:pt x="8" y="43"/>
                      <a:pt x="5" y="58"/>
                      <a:pt x="5" y="71"/>
                    </a:cubicBezTo>
                    <a:cubicBezTo>
                      <a:pt x="5" y="79"/>
                      <a:pt x="6" y="87"/>
                      <a:pt x="9" y="92"/>
                    </a:cubicBezTo>
                    <a:cubicBezTo>
                      <a:pt x="12" y="97"/>
                      <a:pt x="16" y="101"/>
                      <a:pt x="24" y="102"/>
                    </a:cubicBezTo>
                    <a:cubicBezTo>
                      <a:pt x="27" y="102"/>
                      <a:pt x="29" y="102"/>
                      <a:pt x="31" y="102"/>
                    </a:cubicBezTo>
                    <a:cubicBezTo>
                      <a:pt x="44" y="102"/>
                      <a:pt x="51" y="97"/>
                      <a:pt x="56" y="89"/>
                    </a:cubicBezTo>
                    <a:cubicBezTo>
                      <a:pt x="60" y="82"/>
                      <a:pt x="61" y="72"/>
                      <a:pt x="61" y="64"/>
                    </a:cubicBezTo>
                    <a:cubicBezTo>
                      <a:pt x="61" y="57"/>
                      <a:pt x="61" y="51"/>
                      <a:pt x="60" y="48"/>
                    </a:cubicBezTo>
                    <a:cubicBezTo>
                      <a:pt x="60" y="47"/>
                      <a:pt x="60" y="46"/>
                      <a:pt x="60" y="46"/>
                    </a:cubicBezTo>
                    <a:cubicBezTo>
                      <a:pt x="60" y="45"/>
                      <a:pt x="60" y="43"/>
                      <a:pt x="62" y="43"/>
                    </a:cubicBezTo>
                    <a:cubicBezTo>
                      <a:pt x="63" y="43"/>
                      <a:pt x="64" y="44"/>
                      <a:pt x="65" y="45"/>
                    </a:cubicBezTo>
                    <a:cubicBezTo>
                      <a:pt x="65" y="45"/>
                      <a:pt x="65" y="46"/>
                      <a:pt x="65" y="47"/>
                    </a:cubicBezTo>
                    <a:cubicBezTo>
                      <a:pt x="65" y="48"/>
                      <a:pt x="66" y="50"/>
                      <a:pt x="66" y="51"/>
                    </a:cubicBezTo>
                    <a:cubicBezTo>
                      <a:pt x="68" y="54"/>
                      <a:pt x="69" y="56"/>
                      <a:pt x="72" y="56"/>
                    </a:cubicBezTo>
                    <a:cubicBezTo>
                      <a:pt x="73" y="56"/>
                      <a:pt x="75" y="55"/>
                      <a:pt x="77" y="54"/>
                    </a:cubicBezTo>
                    <a:cubicBezTo>
                      <a:pt x="79" y="53"/>
                      <a:pt x="79" y="52"/>
                      <a:pt x="79" y="49"/>
                    </a:cubicBezTo>
                    <a:cubicBezTo>
                      <a:pt x="79" y="43"/>
                      <a:pt x="73" y="31"/>
                      <a:pt x="67" y="22"/>
                    </a:cubicBezTo>
                    <a:cubicBezTo>
                      <a:pt x="62" y="14"/>
                      <a:pt x="57" y="8"/>
                      <a:pt x="55" y="5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6"/>
                      <a:pt x="14" y="23"/>
                      <a:pt x="11" y="3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68" name="Freeform 1204"/>
              <p:cNvSpPr/>
              <p:nvPr/>
            </p:nvSpPr>
            <p:spPr bwMode="auto">
              <a:xfrm>
                <a:off x="4820629" y="859762"/>
                <a:ext cx="536350" cy="522479"/>
              </a:xfrm>
              <a:custGeom>
                <a:avLst/>
                <a:gdLst>
                  <a:gd name="T0" fmla="*/ 35 w 113"/>
                  <a:gd name="T1" fmla="*/ 9 h 110"/>
                  <a:gd name="T2" fmla="*/ 75 w 113"/>
                  <a:gd name="T3" fmla="*/ 0 h 110"/>
                  <a:gd name="T4" fmla="*/ 99 w 113"/>
                  <a:gd name="T5" fmla="*/ 54 h 110"/>
                  <a:gd name="T6" fmla="*/ 82 w 113"/>
                  <a:gd name="T7" fmla="*/ 44 h 110"/>
                  <a:gd name="T8" fmla="*/ 44 w 113"/>
                  <a:gd name="T9" fmla="*/ 102 h 110"/>
                  <a:gd name="T10" fmla="*/ 35 w 113"/>
                  <a:gd name="T11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10">
                    <a:moveTo>
                      <a:pt x="35" y="9"/>
                    </a:move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113" y="45"/>
                      <a:pt x="99" y="54"/>
                    </a:cubicBezTo>
                    <a:cubicBezTo>
                      <a:pt x="84" y="63"/>
                      <a:pt x="82" y="44"/>
                      <a:pt x="82" y="44"/>
                    </a:cubicBezTo>
                    <a:cubicBezTo>
                      <a:pt x="82" y="44"/>
                      <a:pt x="96" y="110"/>
                      <a:pt x="44" y="102"/>
                    </a:cubicBezTo>
                    <a:cubicBezTo>
                      <a:pt x="0" y="96"/>
                      <a:pt x="35" y="9"/>
                      <a:pt x="35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69" name="Freeform 1205"/>
              <p:cNvSpPr>
                <a:spLocks noEditPoints="1"/>
              </p:cNvSpPr>
              <p:nvPr/>
            </p:nvSpPr>
            <p:spPr bwMode="auto">
              <a:xfrm>
                <a:off x="4916185" y="850515"/>
                <a:ext cx="397639" cy="508608"/>
              </a:xfrm>
              <a:custGeom>
                <a:avLst/>
                <a:gdLst>
                  <a:gd name="T0" fmla="*/ 31 w 84"/>
                  <a:gd name="T1" fmla="*/ 107 h 107"/>
                  <a:gd name="T2" fmla="*/ 23 w 84"/>
                  <a:gd name="T3" fmla="*/ 107 h 107"/>
                  <a:gd name="T4" fmla="*/ 4 w 84"/>
                  <a:gd name="T5" fmla="*/ 94 h 107"/>
                  <a:gd name="T6" fmla="*/ 0 w 84"/>
                  <a:gd name="T7" fmla="*/ 71 h 107"/>
                  <a:gd name="T8" fmla="*/ 13 w 84"/>
                  <a:gd name="T9" fmla="*/ 10 h 107"/>
                  <a:gd name="T10" fmla="*/ 15 w 84"/>
                  <a:gd name="T11" fmla="*/ 8 h 107"/>
                  <a:gd name="T12" fmla="*/ 55 w 84"/>
                  <a:gd name="T13" fmla="*/ 0 h 107"/>
                  <a:gd name="T14" fmla="*/ 57 w 84"/>
                  <a:gd name="T15" fmla="*/ 1 h 107"/>
                  <a:gd name="T16" fmla="*/ 71 w 84"/>
                  <a:gd name="T17" fmla="*/ 19 h 107"/>
                  <a:gd name="T18" fmla="*/ 84 w 84"/>
                  <a:gd name="T19" fmla="*/ 49 h 107"/>
                  <a:gd name="T20" fmla="*/ 80 w 84"/>
                  <a:gd name="T21" fmla="*/ 58 h 107"/>
                  <a:gd name="T22" fmla="*/ 72 w 84"/>
                  <a:gd name="T23" fmla="*/ 61 h 107"/>
                  <a:gd name="T24" fmla="*/ 66 w 84"/>
                  <a:gd name="T25" fmla="*/ 59 h 107"/>
                  <a:gd name="T26" fmla="*/ 66 w 84"/>
                  <a:gd name="T27" fmla="*/ 64 h 107"/>
                  <a:gd name="T28" fmla="*/ 60 w 84"/>
                  <a:gd name="T29" fmla="*/ 92 h 107"/>
                  <a:gd name="T30" fmla="*/ 31 w 84"/>
                  <a:gd name="T31" fmla="*/ 107 h 107"/>
                  <a:gd name="T32" fmla="*/ 11 w 84"/>
                  <a:gd name="T33" fmla="*/ 31 h 107"/>
                  <a:gd name="T34" fmla="*/ 5 w 84"/>
                  <a:gd name="T35" fmla="*/ 71 h 107"/>
                  <a:gd name="T36" fmla="*/ 9 w 84"/>
                  <a:gd name="T37" fmla="*/ 92 h 107"/>
                  <a:gd name="T38" fmla="*/ 24 w 84"/>
                  <a:gd name="T39" fmla="*/ 102 h 107"/>
                  <a:gd name="T40" fmla="*/ 31 w 84"/>
                  <a:gd name="T41" fmla="*/ 102 h 107"/>
                  <a:gd name="T42" fmla="*/ 56 w 84"/>
                  <a:gd name="T43" fmla="*/ 89 h 107"/>
                  <a:gd name="T44" fmla="*/ 61 w 84"/>
                  <a:gd name="T45" fmla="*/ 64 h 107"/>
                  <a:gd name="T46" fmla="*/ 60 w 84"/>
                  <a:gd name="T47" fmla="*/ 48 h 107"/>
                  <a:gd name="T48" fmla="*/ 60 w 84"/>
                  <a:gd name="T49" fmla="*/ 46 h 107"/>
                  <a:gd name="T50" fmla="*/ 62 w 84"/>
                  <a:gd name="T51" fmla="*/ 43 h 107"/>
                  <a:gd name="T52" fmla="*/ 65 w 84"/>
                  <a:gd name="T53" fmla="*/ 45 h 107"/>
                  <a:gd name="T54" fmla="*/ 65 w 84"/>
                  <a:gd name="T55" fmla="*/ 47 h 107"/>
                  <a:gd name="T56" fmla="*/ 66 w 84"/>
                  <a:gd name="T57" fmla="*/ 51 h 107"/>
                  <a:gd name="T58" fmla="*/ 72 w 84"/>
                  <a:gd name="T59" fmla="*/ 56 h 107"/>
                  <a:gd name="T60" fmla="*/ 77 w 84"/>
                  <a:gd name="T61" fmla="*/ 54 h 107"/>
                  <a:gd name="T62" fmla="*/ 79 w 84"/>
                  <a:gd name="T63" fmla="*/ 49 h 107"/>
                  <a:gd name="T64" fmla="*/ 67 w 84"/>
                  <a:gd name="T65" fmla="*/ 22 h 107"/>
                  <a:gd name="T66" fmla="*/ 55 w 84"/>
                  <a:gd name="T67" fmla="*/ 5 h 107"/>
                  <a:gd name="T68" fmla="*/ 17 w 84"/>
                  <a:gd name="T69" fmla="*/ 13 h 107"/>
                  <a:gd name="T70" fmla="*/ 11 w 84"/>
                  <a:gd name="T71" fmla="*/ 3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4" h="107">
                    <a:moveTo>
                      <a:pt x="31" y="107"/>
                    </a:moveTo>
                    <a:cubicBezTo>
                      <a:pt x="29" y="107"/>
                      <a:pt x="26" y="107"/>
                      <a:pt x="23" y="107"/>
                    </a:cubicBezTo>
                    <a:cubicBezTo>
                      <a:pt x="14" y="106"/>
                      <a:pt x="8" y="101"/>
                      <a:pt x="4" y="94"/>
                    </a:cubicBezTo>
                    <a:cubicBezTo>
                      <a:pt x="1" y="88"/>
                      <a:pt x="0" y="80"/>
                      <a:pt x="0" y="71"/>
                    </a:cubicBezTo>
                    <a:cubicBezTo>
                      <a:pt x="0" y="43"/>
                      <a:pt x="13" y="10"/>
                      <a:pt x="13" y="10"/>
                    </a:cubicBezTo>
                    <a:cubicBezTo>
                      <a:pt x="13" y="9"/>
                      <a:pt x="14" y="8"/>
                      <a:pt x="15" y="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6" y="0"/>
                      <a:pt x="57" y="0"/>
                      <a:pt x="57" y="1"/>
                    </a:cubicBezTo>
                    <a:cubicBezTo>
                      <a:pt x="57" y="1"/>
                      <a:pt x="64" y="9"/>
                      <a:pt x="71" y="19"/>
                    </a:cubicBezTo>
                    <a:cubicBezTo>
                      <a:pt x="77" y="29"/>
                      <a:pt x="84" y="40"/>
                      <a:pt x="84" y="49"/>
                    </a:cubicBezTo>
                    <a:cubicBezTo>
                      <a:pt x="84" y="53"/>
                      <a:pt x="83" y="56"/>
                      <a:pt x="80" y="58"/>
                    </a:cubicBezTo>
                    <a:cubicBezTo>
                      <a:pt x="77" y="60"/>
                      <a:pt x="74" y="61"/>
                      <a:pt x="72" y="61"/>
                    </a:cubicBezTo>
                    <a:cubicBezTo>
                      <a:pt x="70" y="61"/>
                      <a:pt x="68" y="60"/>
                      <a:pt x="66" y="59"/>
                    </a:cubicBezTo>
                    <a:cubicBezTo>
                      <a:pt x="66" y="60"/>
                      <a:pt x="66" y="62"/>
                      <a:pt x="66" y="64"/>
                    </a:cubicBezTo>
                    <a:cubicBezTo>
                      <a:pt x="66" y="73"/>
                      <a:pt x="65" y="83"/>
                      <a:pt x="60" y="92"/>
                    </a:cubicBezTo>
                    <a:cubicBezTo>
                      <a:pt x="55" y="101"/>
                      <a:pt x="46" y="107"/>
                      <a:pt x="31" y="107"/>
                    </a:cubicBezTo>
                    <a:close/>
                    <a:moveTo>
                      <a:pt x="11" y="31"/>
                    </a:moveTo>
                    <a:cubicBezTo>
                      <a:pt x="8" y="43"/>
                      <a:pt x="5" y="58"/>
                      <a:pt x="5" y="71"/>
                    </a:cubicBezTo>
                    <a:cubicBezTo>
                      <a:pt x="5" y="79"/>
                      <a:pt x="6" y="87"/>
                      <a:pt x="9" y="92"/>
                    </a:cubicBezTo>
                    <a:cubicBezTo>
                      <a:pt x="12" y="97"/>
                      <a:pt x="16" y="101"/>
                      <a:pt x="24" y="102"/>
                    </a:cubicBezTo>
                    <a:cubicBezTo>
                      <a:pt x="27" y="102"/>
                      <a:pt x="29" y="102"/>
                      <a:pt x="31" y="102"/>
                    </a:cubicBezTo>
                    <a:cubicBezTo>
                      <a:pt x="44" y="102"/>
                      <a:pt x="51" y="97"/>
                      <a:pt x="56" y="89"/>
                    </a:cubicBezTo>
                    <a:cubicBezTo>
                      <a:pt x="60" y="82"/>
                      <a:pt x="61" y="72"/>
                      <a:pt x="61" y="64"/>
                    </a:cubicBezTo>
                    <a:cubicBezTo>
                      <a:pt x="61" y="57"/>
                      <a:pt x="61" y="51"/>
                      <a:pt x="60" y="48"/>
                    </a:cubicBezTo>
                    <a:cubicBezTo>
                      <a:pt x="60" y="47"/>
                      <a:pt x="60" y="46"/>
                      <a:pt x="60" y="46"/>
                    </a:cubicBezTo>
                    <a:cubicBezTo>
                      <a:pt x="60" y="45"/>
                      <a:pt x="60" y="43"/>
                      <a:pt x="62" y="43"/>
                    </a:cubicBezTo>
                    <a:cubicBezTo>
                      <a:pt x="63" y="43"/>
                      <a:pt x="64" y="44"/>
                      <a:pt x="65" y="45"/>
                    </a:cubicBezTo>
                    <a:cubicBezTo>
                      <a:pt x="65" y="45"/>
                      <a:pt x="65" y="46"/>
                      <a:pt x="65" y="47"/>
                    </a:cubicBezTo>
                    <a:cubicBezTo>
                      <a:pt x="65" y="48"/>
                      <a:pt x="66" y="50"/>
                      <a:pt x="66" y="51"/>
                    </a:cubicBezTo>
                    <a:cubicBezTo>
                      <a:pt x="68" y="54"/>
                      <a:pt x="69" y="56"/>
                      <a:pt x="72" y="56"/>
                    </a:cubicBezTo>
                    <a:cubicBezTo>
                      <a:pt x="73" y="56"/>
                      <a:pt x="75" y="55"/>
                      <a:pt x="77" y="54"/>
                    </a:cubicBezTo>
                    <a:cubicBezTo>
                      <a:pt x="79" y="53"/>
                      <a:pt x="79" y="52"/>
                      <a:pt x="79" y="49"/>
                    </a:cubicBezTo>
                    <a:cubicBezTo>
                      <a:pt x="79" y="43"/>
                      <a:pt x="73" y="31"/>
                      <a:pt x="67" y="22"/>
                    </a:cubicBezTo>
                    <a:cubicBezTo>
                      <a:pt x="62" y="14"/>
                      <a:pt x="57" y="8"/>
                      <a:pt x="55" y="5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6"/>
                      <a:pt x="14" y="23"/>
                      <a:pt x="11" y="3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70" name="Freeform 1206"/>
              <p:cNvSpPr/>
              <p:nvPr/>
            </p:nvSpPr>
            <p:spPr bwMode="auto">
              <a:xfrm>
                <a:off x="5044108" y="793489"/>
                <a:ext cx="89392" cy="109428"/>
              </a:xfrm>
              <a:custGeom>
                <a:avLst/>
                <a:gdLst>
                  <a:gd name="T0" fmla="*/ 2 w 19"/>
                  <a:gd name="T1" fmla="*/ 23 h 23"/>
                  <a:gd name="T2" fmla="*/ 0 w 19"/>
                  <a:gd name="T3" fmla="*/ 20 h 23"/>
                  <a:gd name="T4" fmla="*/ 5 w 19"/>
                  <a:gd name="T5" fmla="*/ 4 h 23"/>
                  <a:gd name="T6" fmla="*/ 10 w 19"/>
                  <a:gd name="T7" fmla="*/ 0 h 23"/>
                  <a:gd name="T8" fmla="*/ 15 w 19"/>
                  <a:gd name="T9" fmla="*/ 5 h 23"/>
                  <a:gd name="T10" fmla="*/ 19 w 19"/>
                  <a:gd name="T11" fmla="*/ 15 h 23"/>
                  <a:gd name="T12" fmla="*/ 17 w 19"/>
                  <a:gd name="T13" fmla="*/ 18 h 23"/>
                  <a:gd name="T14" fmla="*/ 14 w 19"/>
                  <a:gd name="T15" fmla="*/ 17 h 23"/>
                  <a:gd name="T16" fmla="*/ 10 w 19"/>
                  <a:gd name="T17" fmla="*/ 6 h 23"/>
                  <a:gd name="T18" fmla="*/ 10 w 19"/>
                  <a:gd name="T19" fmla="*/ 6 h 23"/>
                  <a:gd name="T20" fmla="*/ 9 w 19"/>
                  <a:gd name="T21" fmla="*/ 7 h 23"/>
                  <a:gd name="T22" fmla="*/ 7 w 19"/>
                  <a:gd name="T23" fmla="*/ 12 h 23"/>
                  <a:gd name="T24" fmla="*/ 5 w 19"/>
                  <a:gd name="T25" fmla="*/ 21 h 23"/>
                  <a:gd name="T26" fmla="*/ 2 w 19"/>
                  <a:gd name="T2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3">
                    <a:moveTo>
                      <a:pt x="2" y="23"/>
                    </a:moveTo>
                    <a:cubicBezTo>
                      <a:pt x="1" y="23"/>
                      <a:pt x="0" y="21"/>
                      <a:pt x="0" y="20"/>
                    </a:cubicBezTo>
                    <a:cubicBezTo>
                      <a:pt x="0" y="20"/>
                      <a:pt x="2" y="10"/>
                      <a:pt x="5" y="4"/>
                    </a:cubicBezTo>
                    <a:cubicBezTo>
                      <a:pt x="6" y="3"/>
                      <a:pt x="7" y="1"/>
                      <a:pt x="10" y="0"/>
                    </a:cubicBezTo>
                    <a:cubicBezTo>
                      <a:pt x="13" y="0"/>
                      <a:pt x="14" y="2"/>
                      <a:pt x="15" y="5"/>
                    </a:cubicBezTo>
                    <a:cubicBezTo>
                      <a:pt x="17" y="7"/>
                      <a:pt x="18" y="10"/>
                      <a:pt x="19" y="15"/>
                    </a:cubicBezTo>
                    <a:cubicBezTo>
                      <a:pt x="19" y="17"/>
                      <a:pt x="19" y="18"/>
                      <a:pt x="17" y="18"/>
                    </a:cubicBezTo>
                    <a:cubicBezTo>
                      <a:pt x="16" y="19"/>
                      <a:pt x="14" y="18"/>
                      <a:pt x="14" y="17"/>
                    </a:cubicBezTo>
                    <a:cubicBezTo>
                      <a:pt x="13" y="10"/>
                      <a:pt x="11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9" y="7"/>
                    </a:cubicBezTo>
                    <a:cubicBezTo>
                      <a:pt x="8" y="8"/>
                      <a:pt x="8" y="10"/>
                      <a:pt x="7" y="12"/>
                    </a:cubicBezTo>
                    <a:cubicBezTo>
                      <a:pt x="6" y="17"/>
                      <a:pt x="5" y="21"/>
                      <a:pt x="5" y="21"/>
                    </a:cubicBezTo>
                    <a:cubicBezTo>
                      <a:pt x="5" y="22"/>
                      <a:pt x="4" y="23"/>
                      <a:pt x="2" y="2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71" name="Freeform 1207"/>
              <p:cNvSpPr/>
              <p:nvPr/>
            </p:nvSpPr>
            <p:spPr bwMode="auto">
              <a:xfrm>
                <a:off x="5044108" y="631659"/>
                <a:ext cx="80144" cy="214232"/>
              </a:xfrm>
              <a:custGeom>
                <a:avLst/>
                <a:gdLst>
                  <a:gd name="T0" fmla="*/ 6 w 17"/>
                  <a:gd name="T1" fmla="*/ 42 h 45"/>
                  <a:gd name="T2" fmla="*/ 3 w 17"/>
                  <a:gd name="T3" fmla="*/ 36 h 45"/>
                  <a:gd name="T4" fmla="*/ 0 w 17"/>
                  <a:gd name="T5" fmla="*/ 28 h 45"/>
                  <a:gd name="T6" fmla="*/ 0 w 17"/>
                  <a:gd name="T7" fmla="*/ 28 h 45"/>
                  <a:gd name="T8" fmla="*/ 2 w 17"/>
                  <a:gd name="T9" fmla="*/ 25 h 45"/>
                  <a:gd name="T10" fmla="*/ 5 w 17"/>
                  <a:gd name="T11" fmla="*/ 26 h 45"/>
                  <a:gd name="T12" fmla="*/ 7 w 17"/>
                  <a:gd name="T13" fmla="*/ 32 h 45"/>
                  <a:gd name="T14" fmla="*/ 10 w 17"/>
                  <a:gd name="T15" fmla="*/ 38 h 45"/>
                  <a:gd name="T16" fmla="*/ 12 w 17"/>
                  <a:gd name="T17" fmla="*/ 14 h 45"/>
                  <a:gd name="T18" fmla="*/ 10 w 17"/>
                  <a:gd name="T19" fmla="*/ 5 h 45"/>
                  <a:gd name="T20" fmla="*/ 10 w 17"/>
                  <a:gd name="T21" fmla="*/ 5 h 45"/>
                  <a:gd name="T22" fmla="*/ 8 w 17"/>
                  <a:gd name="T23" fmla="*/ 2 h 45"/>
                  <a:gd name="T24" fmla="*/ 11 w 17"/>
                  <a:gd name="T25" fmla="*/ 0 h 45"/>
                  <a:gd name="T26" fmla="*/ 16 w 17"/>
                  <a:gd name="T27" fmla="*/ 6 h 45"/>
                  <a:gd name="T28" fmla="*/ 17 w 17"/>
                  <a:gd name="T29" fmla="*/ 14 h 45"/>
                  <a:gd name="T30" fmla="*/ 15 w 17"/>
                  <a:gd name="T31" fmla="*/ 39 h 45"/>
                  <a:gd name="T32" fmla="*/ 14 w 17"/>
                  <a:gd name="T33" fmla="*/ 43 h 45"/>
                  <a:gd name="T34" fmla="*/ 10 w 17"/>
                  <a:gd name="T35" fmla="*/ 45 h 45"/>
                  <a:gd name="T36" fmla="*/ 6 w 17"/>
                  <a:gd name="T37" fmla="*/ 4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45">
                    <a:moveTo>
                      <a:pt x="6" y="42"/>
                    </a:moveTo>
                    <a:cubicBezTo>
                      <a:pt x="5" y="40"/>
                      <a:pt x="4" y="38"/>
                      <a:pt x="3" y="36"/>
                    </a:cubicBezTo>
                    <a:cubicBezTo>
                      <a:pt x="1" y="32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6"/>
                      <a:pt x="0" y="25"/>
                      <a:pt x="2" y="25"/>
                    </a:cubicBezTo>
                    <a:cubicBezTo>
                      <a:pt x="3" y="24"/>
                      <a:pt x="4" y="25"/>
                      <a:pt x="5" y="26"/>
                    </a:cubicBezTo>
                    <a:cubicBezTo>
                      <a:pt x="5" y="26"/>
                      <a:pt x="6" y="29"/>
                      <a:pt x="7" y="32"/>
                    </a:cubicBezTo>
                    <a:cubicBezTo>
                      <a:pt x="8" y="34"/>
                      <a:pt x="9" y="37"/>
                      <a:pt x="10" y="38"/>
                    </a:cubicBezTo>
                    <a:cubicBezTo>
                      <a:pt x="11" y="31"/>
                      <a:pt x="12" y="21"/>
                      <a:pt x="12" y="14"/>
                    </a:cubicBezTo>
                    <a:cubicBezTo>
                      <a:pt x="12" y="10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3"/>
                      <a:pt x="8" y="2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4" y="1"/>
                      <a:pt x="15" y="3"/>
                      <a:pt x="16" y="6"/>
                    </a:cubicBezTo>
                    <a:cubicBezTo>
                      <a:pt x="17" y="8"/>
                      <a:pt x="17" y="11"/>
                      <a:pt x="17" y="14"/>
                    </a:cubicBezTo>
                    <a:cubicBezTo>
                      <a:pt x="17" y="22"/>
                      <a:pt x="15" y="32"/>
                      <a:pt x="15" y="39"/>
                    </a:cubicBezTo>
                    <a:cubicBezTo>
                      <a:pt x="14" y="41"/>
                      <a:pt x="14" y="42"/>
                      <a:pt x="14" y="43"/>
                    </a:cubicBezTo>
                    <a:cubicBezTo>
                      <a:pt x="13" y="44"/>
                      <a:pt x="12" y="45"/>
                      <a:pt x="10" y="45"/>
                    </a:cubicBezTo>
                    <a:cubicBezTo>
                      <a:pt x="7" y="45"/>
                      <a:pt x="7" y="43"/>
                      <a:pt x="6" y="42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72" name="Freeform 1208"/>
              <p:cNvSpPr>
                <a:spLocks noEditPoints="1"/>
              </p:cNvSpPr>
              <p:nvPr/>
            </p:nvSpPr>
            <p:spPr bwMode="auto">
              <a:xfrm>
                <a:off x="5423251" y="850515"/>
                <a:ext cx="403804" cy="508608"/>
              </a:xfrm>
              <a:custGeom>
                <a:avLst/>
                <a:gdLst>
                  <a:gd name="T0" fmla="*/ 25 w 85"/>
                  <a:gd name="T1" fmla="*/ 92 h 107"/>
                  <a:gd name="T2" fmla="*/ 18 w 85"/>
                  <a:gd name="T3" fmla="*/ 64 h 107"/>
                  <a:gd name="T4" fmla="*/ 18 w 85"/>
                  <a:gd name="T5" fmla="*/ 59 h 107"/>
                  <a:gd name="T6" fmla="*/ 13 w 85"/>
                  <a:gd name="T7" fmla="*/ 61 h 107"/>
                  <a:gd name="T8" fmla="*/ 5 w 85"/>
                  <a:gd name="T9" fmla="*/ 58 h 107"/>
                  <a:gd name="T10" fmla="*/ 1 w 85"/>
                  <a:gd name="T11" fmla="*/ 49 h 107"/>
                  <a:gd name="T12" fmla="*/ 14 w 85"/>
                  <a:gd name="T13" fmla="*/ 19 h 107"/>
                  <a:gd name="T14" fmla="*/ 27 w 85"/>
                  <a:gd name="T15" fmla="*/ 1 h 107"/>
                  <a:gd name="T16" fmla="*/ 30 w 85"/>
                  <a:gd name="T17" fmla="*/ 0 h 107"/>
                  <a:gd name="T18" fmla="*/ 70 w 85"/>
                  <a:gd name="T19" fmla="*/ 8 h 107"/>
                  <a:gd name="T20" fmla="*/ 69 w 85"/>
                  <a:gd name="T21" fmla="*/ 11 h 107"/>
                  <a:gd name="T22" fmla="*/ 67 w 85"/>
                  <a:gd name="T23" fmla="*/ 12 h 107"/>
                  <a:gd name="T24" fmla="*/ 69 w 85"/>
                  <a:gd name="T25" fmla="*/ 11 h 107"/>
                  <a:gd name="T26" fmla="*/ 70 w 85"/>
                  <a:gd name="T27" fmla="*/ 8 h 107"/>
                  <a:gd name="T28" fmla="*/ 72 w 85"/>
                  <a:gd name="T29" fmla="*/ 10 h 107"/>
                  <a:gd name="T30" fmla="*/ 85 w 85"/>
                  <a:gd name="T31" fmla="*/ 71 h 107"/>
                  <a:gd name="T32" fmla="*/ 80 w 85"/>
                  <a:gd name="T33" fmla="*/ 94 h 107"/>
                  <a:gd name="T34" fmla="*/ 62 w 85"/>
                  <a:gd name="T35" fmla="*/ 107 h 107"/>
                  <a:gd name="T36" fmla="*/ 53 w 85"/>
                  <a:gd name="T37" fmla="*/ 107 h 107"/>
                  <a:gd name="T38" fmla="*/ 53 w 85"/>
                  <a:gd name="T39" fmla="*/ 107 h 107"/>
                  <a:gd name="T40" fmla="*/ 25 w 85"/>
                  <a:gd name="T41" fmla="*/ 92 h 107"/>
                  <a:gd name="T42" fmla="*/ 23 w 85"/>
                  <a:gd name="T43" fmla="*/ 64 h 107"/>
                  <a:gd name="T44" fmla="*/ 29 w 85"/>
                  <a:gd name="T45" fmla="*/ 89 h 107"/>
                  <a:gd name="T46" fmla="*/ 53 w 85"/>
                  <a:gd name="T47" fmla="*/ 102 h 107"/>
                  <a:gd name="T48" fmla="*/ 61 w 85"/>
                  <a:gd name="T49" fmla="*/ 102 h 107"/>
                  <a:gd name="T50" fmla="*/ 76 w 85"/>
                  <a:gd name="T51" fmla="*/ 92 h 107"/>
                  <a:gd name="T52" fmla="*/ 80 w 85"/>
                  <a:gd name="T53" fmla="*/ 71 h 107"/>
                  <a:gd name="T54" fmla="*/ 74 w 85"/>
                  <a:gd name="T55" fmla="*/ 31 h 107"/>
                  <a:gd name="T56" fmla="*/ 68 w 85"/>
                  <a:gd name="T57" fmla="*/ 13 h 107"/>
                  <a:gd name="T58" fmla="*/ 30 w 85"/>
                  <a:gd name="T59" fmla="*/ 5 h 107"/>
                  <a:gd name="T60" fmla="*/ 18 w 85"/>
                  <a:gd name="T61" fmla="*/ 22 h 107"/>
                  <a:gd name="T62" fmla="*/ 6 w 85"/>
                  <a:gd name="T63" fmla="*/ 49 h 107"/>
                  <a:gd name="T64" fmla="*/ 8 w 85"/>
                  <a:gd name="T65" fmla="*/ 54 h 107"/>
                  <a:gd name="T66" fmla="*/ 13 w 85"/>
                  <a:gd name="T67" fmla="*/ 56 h 107"/>
                  <a:gd name="T68" fmla="*/ 19 w 85"/>
                  <a:gd name="T69" fmla="*/ 51 h 107"/>
                  <a:gd name="T70" fmla="*/ 20 w 85"/>
                  <a:gd name="T71" fmla="*/ 47 h 107"/>
                  <a:gd name="T72" fmla="*/ 20 w 85"/>
                  <a:gd name="T73" fmla="*/ 45 h 107"/>
                  <a:gd name="T74" fmla="*/ 23 w 85"/>
                  <a:gd name="T75" fmla="*/ 43 h 107"/>
                  <a:gd name="T76" fmla="*/ 25 w 85"/>
                  <a:gd name="T77" fmla="*/ 46 h 107"/>
                  <a:gd name="T78" fmla="*/ 25 w 85"/>
                  <a:gd name="T79" fmla="*/ 48 h 107"/>
                  <a:gd name="T80" fmla="*/ 23 w 85"/>
                  <a:gd name="T81" fmla="*/ 6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107">
                    <a:moveTo>
                      <a:pt x="25" y="92"/>
                    </a:moveTo>
                    <a:cubicBezTo>
                      <a:pt x="20" y="83"/>
                      <a:pt x="18" y="72"/>
                      <a:pt x="18" y="64"/>
                    </a:cubicBezTo>
                    <a:cubicBezTo>
                      <a:pt x="18" y="62"/>
                      <a:pt x="18" y="60"/>
                      <a:pt x="18" y="59"/>
                    </a:cubicBezTo>
                    <a:cubicBezTo>
                      <a:pt x="17" y="60"/>
                      <a:pt x="15" y="61"/>
                      <a:pt x="13" y="61"/>
                    </a:cubicBezTo>
                    <a:cubicBezTo>
                      <a:pt x="10" y="61"/>
                      <a:pt x="8" y="60"/>
                      <a:pt x="5" y="58"/>
                    </a:cubicBezTo>
                    <a:cubicBezTo>
                      <a:pt x="2" y="56"/>
                      <a:pt x="0" y="53"/>
                      <a:pt x="1" y="49"/>
                    </a:cubicBezTo>
                    <a:cubicBezTo>
                      <a:pt x="1" y="40"/>
                      <a:pt x="7" y="29"/>
                      <a:pt x="14" y="19"/>
                    </a:cubicBezTo>
                    <a:cubicBezTo>
                      <a:pt x="21" y="9"/>
                      <a:pt x="27" y="1"/>
                      <a:pt x="27" y="1"/>
                    </a:cubicBezTo>
                    <a:cubicBezTo>
                      <a:pt x="28" y="0"/>
                      <a:pt x="29" y="0"/>
                      <a:pt x="30" y="0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1" y="8"/>
                      <a:pt x="71" y="9"/>
                      <a:pt x="72" y="10"/>
                    </a:cubicBezTo>
                    <a:cubicBezTo>
                      <a:pt x="72" y="10"/>
                      <a:pt x="85" y="43"/>
                      <a:pt x="85" y="71"/>
                    </a:cubicBezTo>
                    <a:cubicBezTo>
                      <a:pt x="85" y="80"/>
                      <a:pt x="84" y="88"/>
                      <a:pt x="80" y="94"/>
                    </a:cubicBezTo>
                    <a:cubicBezTo>
                      <a:pt x="77" y="101"/>
                      <a:pt x="70" y="106"/>
                      <a:pt x="62" y="107"/>
                    </a:cubicBezTo>
                    <a:cubicBezTo>
                      <a:pt x="59" y="107"/>
                      <a:pt x="56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39" y="107"/>
                      <a:pt x="30" y="101"/>
                      <a:pt x="25" y="92"/>
                    </a:cubicBezTo>
                    <a:close/>
                    <a:moveTo>
                      <a:pt x="23" y="64"/>
                    </a:moveTo>
                    <a:cubicBezTo>
                      <a:pt x="23" y="72"/>
                      <a:pt x="25" y="82"/>
                      <a:pt x="29" y="89"/>
                    </a:cubicBezTo>
                    <a:cubicBezTo>
                      <a:pt x="33" y="97"/>
                      <a:pt x="40" y="102"/>
                      <a:pt x="53" y="102"/>
                    </a:cubicBezTo>
                    <a:cubicBezTo>
                      <a:pt x="56" y="102"/>
                      <a:pt x="58" y="102"/>
                      <a:pt x="61" y="102"/>
                    </a:cubicBezTo>
                    <a:cubicBezTo>
                      <a:pt x="68" y="101"/>
                      <a:pt x="73" y="97"/>
                      <a:pt x="76" y="92"/>
                    </a:cubicBezTo>
                    <a:cubicBezTo>
                      <a:pt x="79" y="87"/>
                      <a:pt x="80" y="79"/>
                      <a:pt x="80" y="71"/>
                    </a:cubicBezTo>
                    <a:cubicBezTo>
                      <a:pt x="80" y="58"/>
                      <a:pt x="77" y="43"/>
                      <a:pt x="74" y="31"/>
                    </a:cubicBezTo>
                    <a:cubicBezTo>
                      <a:pt x="71" y="23"/>
                      <a:pt x="69" y="16"/>
                      <a:pt x="68" y="1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8"/>
                      <a:pt x="23" y="14"/>
                      <a:pt x="18" y="22"/>
                    </a:cubicBezTo>
                    <a:cubicBezTo>
                      <a:pt x="12" y="31"/>
                      <a:pt x="5" y="43"/>
                      <a:pt x="6" y="49"/>
                    </a:cubicBezTo>
                    <a:cubicBezTo>
                      <a:pt x="6" y="52"/>
                      <a:pt x="6" y="53"/>
                      <a:pt x="8" y="54"/>
                    </a:cubicBezTo>
                    <a:cubicBezTo>
                      <a:pt x="10" y="55"/>
                      <a:pt x="12" y="56"/>
                      <a:pt x="13" y="56"/>
                    </a:cubicBezTo>
                    <a:cubicBezTo>
                      <a:pt x="16" y="56"/>
                      <a:pt x="17" y="54"/>
                      <a:pt x="19" y="51"/>
                    </a:cubicBezTo>
                    <a:cubicBezTo>
                      <a:pt x="19" y="50"/>
                      <a:pt x="19" y="48"/>
                      <a:pt x="20" y="47"/>
                    </a:cubicBezTo>
                    <a:cubicBezTo>
                      <a:pt x="20" y="46"/>
                      <a:pt x="20" y="45"/>
                      <a:pt x="20" y="45"/>
                    </a:cubicBezTo>
                    <a:cubicBezTo>
                      <a:pt x="20" y="44"/>
                      <a:pt x="22" y="43"/>
                      <a:pt x="23" y="43"/>
                    </a:cubicBezTo>
                    <a:cubicBezTo>
                      <a:pt x="24" y="43"/>
                      <a:pt x="25" y="45"/>
                      <a:pt x="25" y="46"/>
                    </a:cubicBezTo>
                    <a:cubicBezTo>
                      <a:pt x="25" y="46"/>
                      <a:pt x="25" y="47"/>
                      <a:pt x="25" y="48"/>
                    </a:cubicBezTo>
                    <a:cubicBezTo>
                      <a:pt x="24" y="51"/>
                      <a:pt x="23" y="57"/>
                      <a:pt x="23" y="6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73" name="Freeform 1209"/>
              <p:cNvSpPr/>
              <p:nvPr/>
            </p:nvSpPr>
            <p:spPr bwMode="auto">
              <a:xfrm>
                <a:off x="5386262" y="859762"/>
                <a:ext cx="531726" cy="522479"/>
              </a:xfrm>
              <a:custGeom>
                <a:avLst/>
                <a:gdLst>
                  <a:gd name="T0" fmla="*/ 77 w 112"/>
                  <a:gd name="T1" fmla="*/ 9 h 110"/>
                  <a:gd name="T2" fmla="*/ 37 w 112"/>
                  <a:gd name="T3" fmla="*/ 0 h 110"/>
                  <a:gd name="T4" fmla="*/ 14 w 112"/>
                  <a:gd name="T5" fmla="*/ 54 h 110"/>
                  <a:gd name="T6" fmla="*/ 31 w 112"/>
                  <a:gd name="T7" fmla="*/ 44 h 110"/>
                  <a:gd name="T8" fmla="*/ 69 w 112"/>
                  <a:gd name="T9" fmla="*/ 102 h 110"/>
                  <a:gd name="T10" fmla="*/ 77 w 112"/>
                  <a:gd name="T11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" h="110">
                    <a:moveTo>
                      <a:pt x="77" y="9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0" y="45"/>
                      <a:pt x="14" y="54"/>
                    </a:cubicBezTo>
                    <a:cubicBezTo>
                      <a:pt x="28" y="63"/>
                      <a:pt x="31" y="44"/>
                      <a:pt x="31" y="44"/>
                    </a:cubicBezTo>
                    <a:cubicBezTo>
                      <a:pt x="31" y="44"/>
                      <a:pt x="17" y="110"/>
                      <a:pt x="69" y="102"/>
                    </a:cubicBezTo>
                    <a:cubicBezTo>
                      <a:pt x="112" y="96"/>
                      <a:pt x="77" y="9"/>
                      <a:pt x="7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" name="Freeform 1211"/>
              <p:cNvSpPr>
                <a:spLocks noEditPoints="1"/>
              </p:cNvSpPr>
              <p:nvPr/>
            </p:nvSpPr>
            <p:spPr bwMode="auto">
              <a:xfrm>
                <a:off x="5423251" y="850514"/>
                <a:ext cx="403804" cy="508607"/>
              </a:xfrm>
              <a:custGeom>
                <a:avLst/>
                <a:gdLst>
                  <a:gd name="T0" fmla="*/ 25 w 85"/>
                  <a:gd name="T1" fmla="*/ 92 h 107"/>
                  <a:gd name="T2" fmla="*/ 18 w 85"/>
                  <a:gd name="T3" fmla="*/ 64 h 107"/>
                  <a:gd name="T4" fmla="*/ 18 w 85"/>
                  <a:gd name="T5" fmla="*/ 59 h 107"/>
                  <a:gd name="T6" fmla="*/ 13 w 85"/>
                  <a:gd name="T7" fmla="*/ 61 h 107"/>
                  <a:gd name="T8" fmla="*/ 5 w 85"/>
                  <a:gd name="T9" fmla="*/ 58 h 107"/>
                  <a:gd name="T10" fmla="*/ 1 w 85"/>
                  <a:gd name="T11" fmla="*/ 49 h 107"/>
                  <a:gd name="T12" fmla="*/ 14 w 85"/>
                  <a:gd name="T13" fmla="*/ 19 h 107"/>
                  <a:gd name="T14" fmla="*/ 27 w 85"/>
                  <a:gd name="T15" fmla="*/ 1 h 107"/>
                  <a:gd name="T16" fmla="*/ 30 w 85"/>
                  <a:gd name="T17" fmla="*/ 0 h 107"/>
                  <a:gd name="T18" fmla="*/ 70 w 85"/>
                  <a:gd name="T19" fmla="*/ 8 h 107"/>
                  <a:gd name="T20" fmla="*/ 69 w 85"/>
                  <a:gd name="T21" fmla="*/ 11 h 107"/>
                  <a:gd name="T22" fmla="*/ 67 w 85"/>
                  <a:gd name="T23" fmla="*/ 12 h 107"/>
                  <a:gd name="T24" fmla="*/ 69 w 85"/>
                  <a:gd name="T25" fmla="*/ 11 h 107"/>
                  <a:gd name="T26" fmla="*/ 70 w 85"/>
                  <a:gd name="T27" fmla="*/ 8 h 107"/>
                  <a:gd name="T28" fmla="*/ 72 w 85"/>
                  <a:gd name="T29" fmla="*/ 10 h 107"/>
                  <a:gd name="T30" fmla="*/ 85 w 85"/>
                  <a:gd name="T31" fmla="*/ 71 h 107"/>
                  <a:gd name="T32" fmla="*/ 80 w 85"/>
                  <a:gd name="T33" fmla="*/ 94 h 107"/>
                  <a:gd name="T34" fmla="*/ 62 w 85"/>
                  <a:gd name="T35" fmla="*/ 107 h 107"/>
                  <a:gd name="T36" fmla="*/ 53 w 85"/>
                  <a:gd name="T37" fmla="*/ 107 h 107"/>
                  <a:gd name="T38" fmla="*/ 53 w 85"/>
                  <a:gd name="T39" fmla="*/ 107 h 107"/>
                  <a:gd name="T40" fmla="*/ 25 w 85"/>
                  <a:gd name="T41" fmla="*/ 92 h 107"/>
                  <a:gd name="T42" fmla="*/ 23 w 85"/>
                  <a:gd name="T43" fmla="*/ 64 h 107"/>
                  <a:gd name="T44" fmla="*/ 29 w 85"/>
                  <a:gd name="T45" fmla="*/ 89 h 107"/>
                  <a:gd name="T46" fmla="*/ 53 w 85"/>
                  <a:gd name="T47" fmla="*/ 102 h 107"/>
                  <a:gd name="T48" fmla="*/ 61 w 85"/>
                  <a:gd name="T49" fmla="*/ 102 h 107"/>
                  <a:gd name="T50" fmla="*/ 76 w 85"/>
                  <a:gd name="T51" fmla="*/ 92 h 107"/>
                  <a:gd name="T52" fmla="*/ 80 w 85"/>
                  <a:gd name="T53" fmla="*/ 71 h 107"/>
                  <a:gd name="T54" fmla="*/ 74 w 85"/>
                  <a:gd name="T55" fmla="*/ 31 h 107"/>
                  <a:gd name="T56" fmla="*/ 68 w 85"/>
                  <a:gd name="T57" fmla="*/ 13 h 107"/>
                  <a:gd name="T58" fmla="*/ 30 w 85"/>
                  <a:gd name="T59" fmla="*/ 5 h 107"/>
                  <a:gd name="T60" fmla="*/ 18 w 85"/>
                  <a:gd name="T61" fmla="*/ 22 h 107"/>
                  <a:gd name="T62" fmla="*/ 6 w 85"/>
                  <a:gd name="T63" fmla="*/ 49 h 107"/>
                  <a:gd name="T64" fmla="*/ 8 w 85"/>
                  <a:gd name="T65" fmla="*/ 54 h 107"/>
                  <a:gd name="T66" fmla="*/ 13 w 85"/>
                  <a:gd name="T67" fmla="*/ 56 h 107"/>
                  <a:gd name="T68" fmla="*/ 19 w 85"/>
                  <a:gd name="T69" fmla="*/ 51 h 107"/>
                  <a:gd name="T70" fmla="*/ 20 w 85"/>
                  <a:gd name="T71" fmla="*/ 47 h 107"/>
                  <a:gd name="T72" fmla="*/ 20 w 85"/>
                  <a:gd name="T73" fmla="*/ 45 h 107"/>
                  <a:gd name="T74" fmla="*/ 23 w 85"/>
                  <a:gd name="T75" fmla="*/ 43 h 107"/>
                  <a:gd name="T76" fmla="*/ 25 w 85"/>
                  <a:gd name="T77" fmla="*/ 46 h 107"/>
                  <a:gd name="T78" fmla="*/ 25 w 85"/>
                  <a:gd name="T79" fmla="*/ 48 h 107"/>
                  <a:gd name="T80" fmla="*/ 23 w 85"/>
                  <a:gd name="T81" fmla="*/ 6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107">
                    <a:moveTo>
                      <a:pt x="25" y="92"/>
                    </a:moveTo>
                    <a:cubicBezTo>
                      <a:pt x="20" y="83"/>
                      <a:pt x="18" y="72"/>
                      <a:pt x="18" y="64"/>
                    </a:cubicBezTo>
                    <a:cubicBezTo>
                      <a:pt x="18" y="62"/>
                      <a:pt x="18" y="60"/>
                      <a:pt x="18" y="59"/>
                    </a:cubicBezTo>
                    <a:cubicBezTo>
                      <a:pt x="17" y="60"/>
                      <a:pt x="15" y="61"/>
                      <a:pt x="13" y="61"/>
                    </a:cubicBezTo>
                    <a:cubicBezTo>
                      <a:pt x="10" y="61"/>
                      <a:pt x="8" y="60"/>
                      <a:pt x="5" y="58"/>
                    </a:cubicBezTo>
                    <a:cubicBezTo>
                      <a:pt x="2" y="56"/>
                      <a:pt x="0" y="53"/>
                      <a:pt x="1" y="49"/>
                    </a:cubicBezTo>
                    <a:cubicBezTo>
                      <a:pt x="1" y="40"/>
                      <a:pt x="7" y="29"/>
                      <a:pt x="14" y="19"/>
                    </a:cubicBezTo>
                    <a:cubicBezTo>
                      <a:pt x="21" y="9"/>
                      <a:pt x="27" y="1"/>
                      <a:pt x="27" y="1"/>
                    </a:cubicBezTo>
                    <a:cubicBezTo>
                      <a:pt x="28" y="0"/>
                      <a:pt x="29" y="0"/>
                      <a:pt x="30" y="0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1" y="8"/>
                      <a:pt x="71" y="9"/>
                      <a:pt x="72" y="10"/>
                    </a:cubicBezTo>
                    <a:cubicBezTo>
                      <a:pt x="72" y="10"/>
                      <a:pt x="85" y="43"/>
                      <a:pt x="85" y="71"/>
                    </a:cubicBezTo>
                    <a:cubicBezTo>
                      <a:pt x="85" y="80"/>
                      <a:pt x="84" y="88"/>
                      <a:pt x="80" y="94"/>
                    </a:cubicBezTo>
                    <a:cubicBezTo>
                      <a:pt x="77" y="101"/>
                      <a:pt x="70" y="106"/>
                      <a:pt x="62" y="107"/>
                    </a:cubicBezTo>
                    <a:cubicBezTo>
                      <a:pt x="59" y="107"/>
                      <a:pt x="56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39" y="107"/>
                      <a:pt x="30" y="101"/>
                      <a:pt x="25" y="92"/>
                    </a:cubicBezTo>
                    <a:close/>
                    <a:moveTo>
                      <a:pt x="23" y="64"/>
                    </a:moveTo>
                    <a:cubicBezTo>
                      <a:pt x="23" y="72"/>
                      <a:pt x="25" y="82"/>
                      <a:pt x="29" y="89"/>
                    </a:cubicBezTo>
                    <a:cubicBezTo>
                      <a:pt x="33" y="97"/>
                      <a:pt x="40" y="102"/>
                      <a:pt x="53" y="102"/>
                    </a:cubicBezTo>
                    <a:cubicBezTo>
                      <a:pt x="56" y="102"/>
                      <a:pt x="58" y="102"/>
                      <a:pt x="61" y="102"/>
                    </a:cubicBezTo>
                    <a:cubicBezTo>
                      <a:pt x="68" y="101"/>
                      <a:pt x="73" y="97"/>
                      <a:pt x="76" y="92"/>
                    </a:cubicBezTo>
                    <a:cubicBezTo>
                      <a:pt x="79" y="87"/>
                      <a:pt x="80" y="79"/>
                      <a:pt x="80" y="71"/>
                    </a:cubicBezTo>
                    <a:cubicBezTo>
                      <a:pt x="80" y="58"/>
                      <a:pt x="77" y="43"/>
                      <a:pt x="74" y="31"/>
                    </a:cubicBezTo>
                    <a:cubicBezTo>
                      <a:pt x="71" y="23"/>
                      <a:pt x="69" y="16"/>
                      <a:pt x="68" y="1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8"/>
                      <a:pt x="23" y="14"/>
                      <a:pt x="18" y="22"/>
                    </a:cubicBezTo>
                    <a:cubicBezTo>
                      <a:pt x="12" y="31"/>
                      <a:pt x="5" y="43"/>
                      <a:pt x="6" y="49"/>
                    </a:cubicBezTo>
                    <a:cubicBezTo>
                      <a:pt x="6" y="52"/>
                      <a:pt x="6" y="53"/>
                      <a:pt x="8" y="54"/>
                    </a:cubicBezTo>
                    <a:cubicBezTo>
                      <a:pt x="10" y="55"/>
                      <a:pt x="12" y="56"/>
                      <a:pt x="13" y="56"/>
                    </a:cubicBezTo>
                    <a:cubicBezTo>
                      <a:pt x="16" y="56"/>
                      <a:pt x="17" y="54"/>
                      <a:pt x="19" y="51"/>
                    </a:cubicBezTo>
                    <a:cubicBezTo>
                      <a:pt x="19" y="50"/>
                      <a:pt x="19" y="48"/>
                      <a:pt x="20" y="47"/>
                    </a:cubicBezTo>
                    <a:cubicBezTo>
                      <a:pt x="20" y="46"/>
                      <a:pt x="20" y="45"/>
                      <a:pt x="20" y="45"/>
                    </a:cubicBezTo>
                    <a:cubicBezTo>
                      <a:pt x="20" y="44"/>
                      <a:pt x="22" y="43"/>
                      <a:pt x="23" y="43"/>
                    </a:cubicBezTo>
                    <a:cubicBezTo>
                      <a:pt x="24" y="43"/>
                      <a:pt x="25" y="45"/>
                      <a:pt x="25" y="46"/>
                    </a:cubicBezTo>
                    <a:cubicBezTo>
                      <a:pt x="25" y="46"/>
                      <a:pt x="25" y="47"/>
                      <a:pt x="25" y="48"/>
                    </a:cubicBezTo>
                    <a:cubicBezTo>
                      <a:pt x="24" y="51"/>
                      <a:pt x="23" y="57"/>
                      <a:pt x="23" y="6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" name="Freeform 1212"/>
              <p:cNvSpPr/>
              <p:nvPr/>
            </p:nvSpPr>
            <p:spPr bwMode="auto">
              <a:xfrm>
                <a:off x="5623612" y="793489"/>
                <a:ext cx="94015" cy="109428"/>
              </a:xfrm>
              <a:custGeom>
                <a:avLst/>
                <a:gdLst>
                  <a:gd name="T0" fmla="*/ 15 w 20"/>
                  <a:gd name="T1" fmla="*/ 21 h 23"/>
                  <a:gd name="T2" fmla="*/ 12 w 20"/>
                  <a:gd name="T3" fmla="*/ 9 h 23"/>
                  <a:gd name="T4" fmla="*/ 10 w 20"/>
                  <a:gd name="T5" fmla="*/ 6 h 23"/>
                  <a:gd name="T6" fmla="*/ 9 w 20"/>
                  <a:gd name="T7" fmla="*/ 6 h 23"/>
                  <a:gd name="T8" fmla="*/ 7 w 20"/>
                  <a:gd name="T9" fmla="*/ 11 h 23"/>
                  <a:gd name="T10" fmla="*/ 6 w 20"/>
                  <a:gd name="T11" fmla="*/ 17 h 23"/>
                  <a:gd name="T12" fmla="*/ 6 w 20"/>
                  <a:gd name="T13" fmla="*/ 17 h 23"/>
                  <a:gd name="T14" fmla="*/ 3 w 20"/>
                  <a:gd name="T15" fmla="*/ 19 h 23"/>
                  <a:gd name="T16" fmla="*/ 1 w 20"/>
                  <a:gd name="T17" fmla="*/ 16 h 23"/>
                  <a:gd name="T18" fmla="*/ 5 w 20"/>
                  <a:gd name="T19" fmla="*/ 4 h 23"/>
                  <a:gd name="T20" fmla="*/ 10 w 20"/>
                  <a:gd name="T21" fmla="*/ 0 h 23"/>
                  <a:gd name="T22" fmla="*/ 16 w 20"/>
                  <a:gd name="T23" fmla="*/ 6 h 23"/>
                  <a:gd name="T24" fmla="*/ 20 w 20"/>
                  <a:gd name="T25" fmla="*/ 20 h 23"/>
                  <a:gd name="T26" fmla="*/ 18 w 20"/>
                  <a:gd name="T27" fmla="*/ 23 h 23"/>
                  <a:gd name="T28" fmla="*/ 18 w 20"/>
                  <a:gd name="T29" fmla="*/ 23 h 23"/>
                  <a:gd name="T30" fmla="*/ 15 w 20"/>
                  <a:gd name="T31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3">
                    <a:moveTo>
                      <a:pt x="15" y="21"/>
                    </a:moveTo>
                    <a:cubicBezTo>
                      <a:pt x="14" y="15"/>
                      <a:pt x="13" y="11"/>
                      <a:pt x="12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8" y="9"/>
                      <a:pt x="7" y="11"/>
                    </a:cubicBezTo>
                    <a:cubicBezTo>
                      <a:pt x="6" y="14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9"/>
                      <a:pt x="4" y="19"/>
                      <a:pt x="3" y="19"/>
                    </a:cubicBezTo>
                    <a:cubicBezTo>
                      <a:pt x="1" y="19"/>
                      <a:pt x="0" y="18"/>
                      <a:pt x="1" y="16"/>
                    </a:cubicBezTo>
                    <a:cubicBezTo>
                      <a:pt x="1" y="16"/>
                      <a:pt x="2" y="8"/>
                      <a:pt x="5" y="4"/>
                    </a:cubicBezTo>
                    <a:cubicBezTo>
                      <a:pt x="6" y="2"/>
                      <a:pt x="7" y="0"/>
                      <a:pt x="10" y="0"/>
                    </a:cubicBezTo>
                    <a:cubicBezTo>
                      <a:pt x="13" y="1"/>
                      <a:pt x="14" y="3"/>
                      <a:pt x="16" y="6"/>
                    </a:cubicBezTo>
                    <a:cubicBezTo>
                      <a:pt x="17" y="9"/>
                      <a:pt x="18" y="13"/>
                      <a:pt x="20" y="20"/>
                    </a:cubicBezTo>
                    <a:cubicBezTo>
                      <a:pt x="20" y="21"/>
                      <a:pt x="19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6" y="23"/>
                      <a:pt x="15" y="22"/>
                      <a:pt x="15" y="2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" name="Freeform 1213"/>
              <p:cNvSpPr/>
              <p:nvPr/>
            </p:nvSpPr>
            <p:spPr bwMode="auto">
              <a:xfrm>
                <a:off x="5623612" y="631659"/>
                <a:ext cx="80144" cy="214232"/>
              </a:xfrm>
              <a:custGeom>
                <a:avLst/>
                <a:gdLst>
                  <a:gd name="T0" fmla="*/ 6 w 17"/>
                  <a:gd name="T1" fmla="*/ 42 h 45"/>
                  <a:gd name="T2" fmla="*/ 3 w 17"/>
                  <a:gd name="T3" fmla="*/ 36 h 45"/>
                  <a:gd name="T4" fmla="*/ 0 w 17"/>
                  <a:gd name="T5" fmla="*/ 28 h 45"/>
                  <a:gd name="T6" fmla="*/ 0 w 17"/>
                  <a:gd name="T7" fmla="*/ 28 h 45"/>
                  <a:gd name="T8" fmla="*/ 2 w 17"/>
                  <a:gd name="T9" fmla="*/ 25 h 45"/>
                  <a:gd name="T10" fmla="*/ 5 w 17"/>
                  <a:gd name="T11" fmla="*/ 26 h 45"/>
                  <a:gd name="T12" fmla="*/ 7 w 17"/>
                  <a:gd name="T13" fmla="*/ 32 h 45"/>
                  <a:gd name="T14" fmla="*/ 10 w 17"/>
                  <a:gd name="T15" fmla="*/ 38 h 45"/>
                  <a:gd name="T16" fmla="*/ 12 w 17"/>
                  <a:gd name="T17" fmla="*/ 14 h 45"/>
                  <a:gd name="T18" fmla="*/ 10 w 17"/>
                  <a:gd name="T19" fmla="*/ 5 h 45"/>
                  <a:gd name="T20" fmla="*/ 10 w 17"/>
                  <a:gd name="T21" fmla="*/ 5 h 45"/>
                  <a:gd name="T22" fmla="*/ 8 w 17"/>
                  <a:gd name="T23" fmla="*/ 2 h 45"/>
                  <a:gd name="T24" fmla="*/ 11 w 17"/>
                  <a:gd name="T25" fmla="*/ 0 h 45"/>
                  <a:gd name="T26" fmla="*/ 16 w 17"/>
                  <a:gd name="T27" fmla="*/ 6 h 45"/>
                  <a:gd name="T28" fmla="*/ 17 w 17"/>
                  <a:gd name="T29" fmla="*/ 14 h 45"/>
                  <a:gd name="T30" fmla="*/ 15 w 17"/>
                  <a:gd name="T31" fmla="*/ 39 h 45"/>
                  <a:gd name="T32" fmla="*/ 14 w 17"/>
                  <a:gd name="T33" fmla="*/ 43 h 45"/>
                  <a:gd name="T34" fmla="*/ 10 w 17"/>
                  <a:gd name="T35" fmla="*/ 45 h 45"/>
                  <a:gd name="T36" fmla="*/ 6 w 17"/>
                  <a:gd name="T37" fmla="*/ 4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45">
                    <a:moveTo>
                      <a:pt x="6" y="42"/>
                    </a:moveTo>
                    <a:cubicBezTo>
                      <a:pt x="5" y="40"/>
                      <a:pt x="4" y="38"/>
                      <a:pt x="3" y="36"/>
                    </a:cubicBezTo>
                    <a:cubicBezTo>
                      <a:pt x="1" y="32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6"/>
                      <a:pt x="0" y="25"/>
                      <a:pt x="2" y="25"/>
                    </a:cubicBezTo>
                    <a:cubicBezTo>
                      <a:pt x="3" y="24"/>
                      <a:pt x="4" y="25"/>
                      <a:pt x="5" y="26"/>
                    </a:cubicBezTo>
                    <a:cubicBezTo>
                      <a:pt x="5" y="26"/>
                      <a:pt x="6" y="29"/>
                      <a:pt x="7" y="32"/>
                    </a:cubicBezTo>
                    <a:cubicBezTo>
                      <a:pt x="8" y="34"/>
                      <a:pt x="9" y="37"/>
                      <a:pt x="10" y="38"/>
                    </a:cubicBezTo>
                    <a:cubicBezTo>
                      <a:pt x="10" y="31"/>
                      <a:pt x="12" y="21"/>
                      <a:pt x="12" y="14"/>
                    </a:cubicBezTo>
                    <a:cubicBezTo>
                      <a:pt x="12" y="10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3"/>
                      <a:pt x="8" y="2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4" y="1"/>
                      <a:pt x="15" y="3"/>
                      <a:pt x="16" y="6"/>
                    </a:cubicBezTo>
                    <a:cubicBezTo>
                      <a:pt x="16" y="8"/>
                      <a:pt x="17" y="11"/>
                      <a:pt x="17" y="14"/>
                    </a:cubicBezTo>
                    <a:cubicBezTo>
                      <a:pt x="17" y="22"/>
                      <a:pt x="15" y="32"/>
                      <a:pt x="15" y="39"/>
                    </a:cubicBezTo>
                    <a:cubicBezTo>
                      <a:pt x="14" y="41"/>
                      <a:pt x="14" y="42"/>
                      <a:pt x="14" y="43"/>
                    </a:cubicBezTo>
                    <a:cubicBezTo>
                      <a:pt x="13" y="44"/>
                      <a:pt x="12" y="45"/>
                      <a:pt x="10" y="45"/>
                    </a:cubicBezTo>
                    <a:cubicBezTo>
                      <a:pt x="7" y="45"/>
                      <a:pt x="7" y="43"/>
                      <a:pt x="6" y="42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" name="Freeform 1214"/>
              <p:cNvSpPr/>
              <p:nvPr/>
            </p:nvSpPr>
            <p:spPr bwMode="auto">
              <a:xfrm>
                <a:off x="7923135" y="4900879"/>
                <a:ext cx="23119" cy="479324"/>
              </a:xfrm>
              <a:custGeom>
                <a:avLst/>
                <a:gdLst>
                  <a:gd name="T0" fmla="*/ 0 w 5"/>
                  <a:gd name="T1" fmla="*/ 98 h 101"/>
                  <a:gd name="T2" fmla="*/ 0 w 5"/>
                  <a:gd name="T3" fmla="*/ 3 h 101"/>
                  <a:gd name="T4" fmla="*/ 3 w 5"/>
                  <a:gd name="T5" fmla="*/ 0 h 101"/>
                  <a:gd name="T6" fmla="*/ 5 w 5"/>
                  <a:gd name="T7" fmla="*/ 3 h 101"/>
                  <a:gd name="T8" fmla="*/ 5 w 5"/>
                  <a:gd name="T9" fmla="*/ 98 h 101"/>
                  <a:gd name="T10" fmla="*/ 3 w 5"/>
                  <a:gd name="T11" fmla="*/ 101 h 101"/>
                  <a:gd name="T12" fmla="*/ 0 w 5"/>
                  <a:gd name="T13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01">
                    <a:moveTo>
                      <a:pt x="0" y="98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5" y="99"/>
                      <a:pt x="4" y="101"/>
                      <a:pt x="3" y="101"/>
                    </a:cubicBezTo>
                    <a:cubicBezTo>
                      <a:pt x="2" y="101"/>
                      <a:pt x="0" y="99"/>
                      <a:pt x="0" y="98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" name="Freeform 1215"/>
              <p:cNvSpPr/>
              <p:nvPr/>
            </p:nvSpPr>
            <p:spPr bwMode="auto">
              <a:xfrm>
                <a:off x="7884604" y="4666612"/>
                <a:ext cx="280505" cy="243515"/>
              </a:xfrm>
              <a:custGeom>
                <a:avLst/>
                <a:gdLst>
                  <a:gd name="T0" fmla="*/ 9 w 59"/>
                  <a:gd name="T1" fmla="*/ 51 h 51"/>
                  <a:gd name="T2" fmla="*/ 54 w 59"/>
                  <a:gd name="T3" fmla="*/ 1 h 51"/>
                  <a:gd name="T4" fmla="*/ 9 w 59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51">
                    <a:moveTo>
                      <a:pt x="9" y="51"/>
                    </a:moveTo>
                    <a:cubicBezTo>
                      <a:pt x="9" y="51"/>
                      <a:pt x="0" y="0"/>
                      <a:pt x="54" y="1"/>
                    </a:cubicBezTo>
                    <a:cubicBezTo>
                      <a:pt x="54" y="1"/>
                      <a:pt x="59" y="50"/>
                      <a:pt x="9" y="51"/>
                    </a:cubicBezTo>
                    <a:close/>
                  </a:path>
                </a:pathLst>
              </a:custGeom>
              <a:solidFill>
                <a:srgbClr val="AEB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" name="Freeform 1216"/>
              <p:cNvSpPr>
                <a:spLocks noEditPoints="1"/>
              </p:cNvSpPr>
              <p:nvPr/>
            </p:nvSpPr>
            <p:spPr bwMode="auto">
              <a:xfrm>
                <a:off x="7907722" y="4657364"/>
                <a:ext cx="248139" cy="266634"/>
              </a:xfrm>
              <a:custGeom>
                <a:avLst/>
                <a:gdLst>
                  <a:gd name="T0" fmla="*/ 1 w 52"/>
                  <a:gd name="T1" fmla="*/ 54 h 56"/>
                  <a:gd name="T2" fmla="*/ 0 w 52"/>
                  <a:gd name="T3" fmla="*/ 46 h 56"/>
                  <a:gd name="T4" fmla="*/ 8 w 52"/>
                  <a:gd name="T5" fmla="*/ 18 h 56"/>
                  <a:gd name="T6" fmla="*/ 48 w 52"/>
                  <a:gd name="T7" fmla="*/ 0 h 56"/>
                  <a:gd name="T8" fmla="*/ 49 w 52"/>
                  <a:gd name="T9" fmla="*/ 0 h 56"/>
                  <a:gd name="T10" fmla="*/ 52 w 52"/>
                  <a:gd name="T11" fmla="*/ 3 h 56"/>
                  <a:gd name="T12" fmla="*/ 52 w 52"/>
                  <a:gd name="T13" fmla="*/ 6 h 56"/>
                  <a:gd name="T14" fmla="*/ 45 w 52"/>
                  <a:gd name="T15" fmla="*/ 35 h 56"/>
                  <a:gd name="T16" fmla="*/ 4 w 52"/>
                  <a:gd name="T17" fmla="*/ 56 h 56"/>
                  <a:gd name="T18" fmla="*/ 4 w 52"/>
                  <a:gd name="T19" fmla="*/ 56 h 56"/>
                  <a:gd name="T20" fmla="*/ 1 w 52"/>
                  <a:gd name="T21" fmla="*/ 54 h 56"/>
                  <a:gd name="T22" fmla="*/ 4 w 52"/>
                  <a:gd name="T23" fmla="*/ 53 h 56"/>
                  <a:gd name="T24" fmla="*/ 6 w 52"/>
                  <a:gd name="T25" fmla="*/ 53 h 56"/>
                  <a:gd name="T26" fmla="*/ 4 w 52"/>
                  <a:gd name="T27" fmla="*/ 53 h 56"/>
                  <a:gd name="T28" fmla="*/ 13 w 52"/>
                  <a:gd name="T29" fmla="*/ 20 h 56"/>
                  <a:gd name="T30" fmla="*/ 5 w 52"/>
                  <a:gd name="T31" fmla="*/ 46 h 56"/>
                  <a:gd name="T32" fmla="*/ 6 w 52"/>
                  <a:gd name="T33" fmla="*/ 51 h 56"/>
                  <a:gd name="T34" fmla="*/ 40 w 52"/>
                  <a:gd name="T35" fmla="*/ 32 h 56"/>
                  <a:gd name="T36" fmla="*/ 47 w 52"/>
                  <a:gd name="T37" fmla="*/ 6 h 56"/>
                  <a:gd name="T38" fmla="*/ 47 w 52"/>
                  <a:gd name="T39" fmla="*/ 5 h 56"/>
                  <a:gd name="T40" fmla="*/ 13 w 52"/>
                  <a:gd name="T41" fmla="*/ 2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56">
                    <a:moveTo>
                      <a:pt x="1" y="54"/>
                    </a:moveTo>
                    <a:cubicBezTo>
                      <a:pt x="1" y="54"/>
                      <a:pt x="0" y="50"/>
                      <a:pt x="0" y="46"/>
                    </a:cubicBezTo>
                    <a:cubicBezTo>
                      <a:pt x="1" y="38"/>
                      <a:pt x="2" y="27"/>
                      <a:pt x="8" y="18"/>
                    </a:cubicBezTo>
                    <a:cubicBezTo>
                      <a:pt x="15" y="8"/>
                      <a:pt x="28" y="0"/>
                      <a:pt x="48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1" y="0"/>
                      <a:pt x="52" y="1"/>
                      <a:pt x="52" y="3"/>
                    </a:cubicBezTo>
                    <a:cubicBezTo>
                      <a:pt x="52" y="3"/>
                      <a:pt x="52" y="4"/>
                      <a:pt x="52" y="6"/>
                    </a:cubicBezTo>
                    <a:cubicBezTo>
                      <a:pt x="52" y="12"/>
                      <a:pt x="51" y="24"/>
                      <a:pt x="45" y="35"/>
                    </a:cubicBezTo>
                    <a:cubicBezTo>
                      <a:pt x="38" y="46"/>
                      <a:pt x="26" y="55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2" y="56"/>
                      <a:pt x="1" y="55"/>
                      <a:pt x="1" y="54"/>
                    </a:cubicBezTo>
                    <a:close/>
                    <a:moveTo>
                      <a:pt x="4" y="53"/>
                    </a:moveTo>
                    <a:cubicBezTo>
                      <a:pt x="6" y="53"/>
                      <a:pt x="6" y="53"/>
                      <a:pt x="6" y="53"/>
                    </a:cubicBezTo>
                    <a:lnTo>
                      <a:pt x="4" y="53"/>
                    </a:lnTo>
                    <a:close/>
                    <a:moveTo>
                      <a:pt x="13" y="20"/>
                    </a:moveTo>
                    <a:cubicBezTo>
                      <a:pt x="7" y="29"/>
                      <a:pt x="5" y="39"/>
                      <a:pt x="5" y="46"/>
                    </a:cubicBezTo>
                    <a:cubicBezTo>
                      <a:pt x="5" y="48"/>
                      <a:pt x="6" y="49"/>
                      <a:pt x="6" y="51"/>
                    </a:cubicBezTo>
                    <a:cubicBezTo>
                      <a:pt x="25" y="50"/>
                      <a:pt x="35" y="41"/>
                      <a:pt x="40" y="32"/>
                    </a:cubicBezTo>
                    <a:cubicBezTo>
                      <a:pt x="46" y="22"/>
                      <a:pt x="47" y="11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28" y="6"/>
                      <a:pt x="18" y="12"/>
                      <a:pt x="13" y="2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" name="Freeform 1217"/>
              <p:cNvSpPr/>
              <p:nvPr/>
            </p:nvSpPr>
            <p:spPr bwMode="auto">
              <a:xfrm>
                <a:off x="7913887" y="4723637"/>
                <a:ext cx="175701" cy="200361"/>
              </a:xfrm>
              <a:custGeom>
                <a:avLst/>
                <a:gdLst>
                  <a:gd name="T0" fmla="*/ 1 w 37"/>
                  <a:gd name="T1" fmla="*/ 41 h 42"/>
                  <a:gd name="T2" fmla="*/ 1 w 37"/>
                  <a:gd name="T3" fmla="*/ 38 h 42"/>
                  <a:gd name="T4" fmla="*/ 32 w 37"/>
                  <a:gd name="T5" fmla="*/ 2 h 42"/>
                  <a:gd name="T6" fmla="*/ 35 w 37"/>
                  <a:gd name="T7" fmla="*/ 1 h 42"/>
                  <a:gd name="T8" fmla="*/ 36 w 37"/>
                  <a:gd name="T9" fmla="*/ 5 h 42"/>
                  <a:gd name="T10" fmla="*/ 4 w 37"/>
                  <a:gd name="T11" fmla="*/ 41 h 42"/>
                  <a:gd name="T12" fmla="*/ 3 w 37"/>
                  <a:gd name="T13" fmla="*/ 42 h 42"/>
                  <a:gd name="T14" fmla="*/ 1 w 37"/>
                  <a:gd name="T15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2">
                    <a:moveTo>
                      <a:pt x="1" y="41"/>
                    </a:moveTo>
                    <a:cubicBezTo>
                      <a:pt x="0" y="40"/>
                      <a:pt x="0" y="39"/>
                      <a:pt x="1" y="38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ubicBezTo>
                      <a:pt x="36" y="2"/>
                      <a:pt x="37" y="4"/>
                      <a:pt x="36" y="5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3" y="42"/>
                      <a:pt x="3" y="42"/>
                    </a:cubicBezTo>
                    <a:cubicBezTo>
                      <a:pt x="2" y="42"/>
                      <a:pt x="1" y="42"/>
                      <a:pt x="1" y="4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" name="Freeform 1218"/>
              <p:cNvSpPr/>
              <p:nvPr/>
            </p:nvSpPr>
            <p:spPr bwMode="auto">
              <a:xfrm>
                <a:off x="7889227" y="5004142"/>
                <a:ext cx="285128" cy="238891"/>
              </a:xfrm>
              <a:custGeom>
                <a:avLst/>
                <a:gdLst>
                  <a:gd name="T0" fmla="*/ 9 w 60"/>
                  <a:gd name="T1" fmla="*/ 50 h 50"/>
                  <a:gd name="T2" fmla="*/ 55 w 60"/>
                  <a:gd name="T3" fmla="*/ 0 h 50"/>
                  <a:gd name="T4" fmla="*/ 9 w 60"/>
                  <a:gd name="T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50">
                    <a:moveTo>
                      <a:pt x="9" y="50"/>
                    </a:moveTo>
                    <a:cubicBezTo>
                      <a:pt x="9" y="50"/>
                      <a:pt x="0" y="0"/>
                      <a:pt x="55" y="0"/>
                    </a:cubicBezTo>
                    <a:cubicBezTo>
                      <a:pt x="55" y="0"/>
                      <a:pt x="60" y="49"/>
                      <a:pt x="9" y="50"/>
                    </a:cubicBezTo>
                    <a:close/>
                  </a:path>
                </a:pathLst>
              </a:custGeom>
              <a:solidFill>
                <a:srgbClr val="AEB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" name="Freeform 1219"/>
              <p:cNvSpPr>
                <a:spLocks noEditPoints="1"/>
              </p:cNvSpPr>
              <p:nvPr/>
            </p:nvSpPr>
            <p:spPr bwMode="auto">
              <a:xfrm>
                <a:off x="7918511" y="4994895"/>
                <a:ext cx="246598" cy="262010"/>
              </a:xfrm>
              <a:custGeom>
                <a:avLst/>
                <a:gdLst>
                  <a:gd name="T0" fmla="*/ 1 w 52"/>
                  <a:gd name="T1" fmla="*/ 53 h 55"/>
                  <a:gd name="T2" fmla="*/ 0 w 52"/>
                  <a:gd name="T3" fmla="*/ 45 h 55"/>
                  <a:gd name="T4" fmla="*/ 8 w 52"/>
                  <a:gd name="T5" fmla="*/ 17 h 55"/>
                  <a:gd name="T6" fmla="*/ 48 w 52"/>
                  <a:gd name="T7" fmla="*/ 0 h 55"/>
                  <a:gd name="T8" fmla="*/ 49 w 52"/>
                  <a:gd name="T9" fmla="*/ 0 h 55"/>
                  <a:gd name="T10" fmla="*/ 52 w 52"/>
                  <a:gd name="T11" fmla="*/ 2 h 55"/>
                  <a:gd name="T12" fmla="*/ 52 w 52"/>
                  <a:gd name="T13" fmla="*/ 5 h 55"/>
                  <a:gd name="T14" fmla="*/ 44 w 52"/>
                  <a:gd name="T15" fmla="*/ 34 h 55"/>
                  <a:gd name="T16" fmla="*/ 3 w 52"/>
                  <a:gd name="T17" fmla="*/ 55 h 55"/>
                  <a:gd name="T18" fmla="*/ 3 w 52"/>
                  <a:gd name="T19" fmla="*/ 55 h 55"/>
                  <a:gd name="T20" fmla="*/ 1 w 52"/>
                  <a:gd name="T21" fmla="*/ 53 h 55"/>
                  <a:gd name="T22" fmla="*/ 3 w 52"/>
                  <a:gd name="T23" fmla="*/ 52 h 55"/>
                  <a:gd name="T24" fmla="*/ 6 w 52"/>
                  <a:gd name="T25" fmla="*/ 52 h 55"/>
                  <a:gd name="T26" fmla="*/ 3 w 52"/>
                  <a:gd name="T27" fmla="*/ 52 h 55"/>
                  <a:gd name="T28" fmla="*/ 12 w 52"/>
                  <a:gd name="T29" fmla="*/ 20 h 55"/>
                  <a:gd name="T30" fmla="*/ 5 w 52"/>
                  <a:gd name="T31" fmla="*/ 45 h 55"/>
                  <a:gd name="T32" fmla="*/ 6 w 52"/>
                  <a:gd name="T33" fmla="*/ 50 h 55"/>
                  <a:gd name="T34" fmla="*/ 40 w 52"/>
                  <a:gd name="T35" fmla="*/ 31 h 55"/>
                  <a:gd name="T36" fmla="*/ 47 w 52"/>
                  <a:gd name="T37" fmla="*/ 5 h 55"/>
                  <a:gd name="T38" fmla="*/ 47 w 52"/>
                  <a:gd name="T39" fmla="*/ 5 h 55"/>
                  <a:gd name="T40" fmla="*/ 12 w 52"/>
                  <a:gd name="T41" fmla="*/ 2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55">
                    <a:moveTo>
                      <a:pt x="1" y="53"/>
                    </a:moveTo>
                    <a:cubicBezTo>
                      <a:pt x="1" y="53"/>
                      <a:pt x="0" y="50"/>
                      <a:pt x="0" y="45"/>
                    </a:cubicBezTo>
                    <a:cubicBezTo>
                      <a:pt x="0" y="37"/>
                      <a:pt x="2" y="26"/>
                      <a:pt x="8" y="17"/>
                    </a:cubicBezTo>
                    <a:cubicBezTo>
                      <a:pt x="15" y="7"/>
                      <a:pt x="27" y="0"/>
                      <a:pt x="48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0" y="0"/>
                      <a:pt x="51" y="1"/>
                      <a:pt x="52" y="2"/>
                    </a:cubicBezTo>
                    <a:cubicBezTo>
                      <a:pt x="52" y="2"/>
                      <a:pt x="52" y="3"/>
                      <a:pt x="52" y="5"/>
                    </a:cubicBezTo>
                    <a:cubicBezTo>
                      <a:pt x="52" y="11"/>
                      <a:pt x="51" y="23"/>
                      <a:pt x="44" y="34"/>
                    </a:cubicBezTo>
                    <a:cubicBezTo>
                      <a:pt x="38" y="45"/>
                      <a:pt x="25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2" y="55"/>
                      <a:pt x="1" y="54"/>
                      <a:pt x="1" y="53"/>
                    </a:cubicBezTo>
                    <a:close/>
                    <a:moveTo>
                      <a:pt x="3" y="52"/>
                    </a:moveTo>
                    <a:cubicBezTo>
                      <a:pt x="6" y="52"/>
                      <a:pt x="6" y="52"/>
                      <a:pt x="6" y="52"/>
                    </a:cubicBezTo>
                    <a:lnTo>
                      <a:pt x="3" y="52"/>
                    </a:lnTo>
                    <a:close/>
                    <a:moveTo>
                      <a:pt x="12" y="20"/>
                    </a:moveTo>
                    <a:cubicBezTo>
                      <a:pt x="7" y="28"/>
                      <a:pt x="5" y="38"/>
                      <a:pt x="5" y="45"/>
                    </a:cubicBezTo>
                    <a:cubicBezTo>
                      <a:pt x="5" y="47"/>
                      <a:pt x="5" y="49"/>
                      <a:pt x="6" y="50"/>
                    </a:cubicBezTo>
                    <a:cubicBezTo>
                      <a:pt x="25" y="49"/>
                      <a:pt x="34" y="41"/>
                      <a:pt x="40" y="31"/>
                    </a:cubicBezTo>
                    <a:cubicBezTo>
                      <a:pt x="46" y="22"/>
                      <a:pt x="47" y="10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28" y="5"/>
                      <a:pt x="18" y="12"/>
                      <a:pt x="12" y="2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" name="Freeform 1220"/>
              <p:cNvSpPr/>
              <p:nvPr/>
            </p:nvSpPr>
            <p:spPr bwMode="auto">
              <a:xfrm>
                <a:off x="7923135" y="5061168"/>
                <a:ext cx="171077" cy="195737"/>
              </a:xfrm>
              <a:custGeom>
                <a:avLst/>
                <a:gdLst>
                  <a:gd name="T0" fmla="*/ 1 w 36"/>
                  <a:gd name="T1" fmla="*/ 40 h 41"/>
                  <a:gd name="T2" fmla="*/ 0 w 36"/>
                  <a:gd name="T3" fmla="*/ 37 h 41"/>
                  <a:gd name="T4" fmla="*/ 32 w 36"/>
                  <a:gd name="T5" fmla="*/ 1 h 41"/>
                  <a:gd name="T6" fmla="*/ 35 w 36"/>
                  <a:gd name="T7" fmla="*/ 1 h 41"/>
                  <a:gd name="T8" fmla="*/ 35 w 36"/>
                  <a:gd name="T9" fmla="*/ 4 h 41"/>
                  <a:gd name="T10" fmla="*/ 4 w 36"/>
                  <a:gd name="T11" fmla="*/ 40 h 41"/>
                  <a:gd name="T12" fmla="*/ 2 w 36"/>
                  <a:gd name="T13" fmla="*/ 41 h 41"/>
                  <a:gd name="T14" fmla="*/ 1 w 36"/>
                  <a:gd name="T15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41">
                    <a:moveTo>
                      <a:pt x="1" y="40"/>
                    </a:moveTo>
                    <a:cubicBezTo>
                      <a:pt x="0" y="39"/>
                      <a:pt x="0" y="38"/>
                      <a:pt x="0" y="37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0"/>
                      <a:pt x="34" y="0"/>
                      <a:pt x="35" y="1"/>
                    </a:cubicBezTo>
                    <a:cubicBezTo>
                      <a:pt x="36" y="1"/>
                      <a:pt x="36" y="3"/>
                      <a:pt x="35" y="4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3" y="41"/>
                      <a:pt x="2" y="41"/>
                    </a:cubicBezTo>
                    <a:cubicBezTo>
                      <a:pt x="2" y="41"/>
                      <a:pt x="1" y="41"/>
                      <a:pt x="1" y="4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" name="Freeform 1221"/>
              <p:cNvSpPr/>
              <p:nvPr/>
            </p:nvSpPr>
            <p:spPr bwMode="auto">
              <a:xfrm>
                <a:off x="7661125" y="4686648"/>
                <a:ext cx="262010" cy="285128"/>
              </a:xfrm>
              <a:custGeom>
                <a:avLst/>
                <a:gdLst>
                  <a:gd name="T0" fmla="*/ 55 w 55"/>
                  <a:gd name="T1" fmla="*/ 47 h 60"/>
                  <a:gd name="T2" fmla="*/ 0 w 55"/>
                  <a:gd name="T3" fmla="*/ 15 h 60"/>
                  <a:gd name="T4" fmla="*/ 55 w 55"/>
                  <a:gd name="T5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60">
                    <a:moveTo>
                      <a:pt x="55" y="47"/>
                    </a:moveTo>
                    <a:cubicBezTo>
                      <a:pt x="55" y="47"/>
                      <a:pt x="48" y="0"/>
                      <a:pt x="0" y="15"/>
                    </a:cubicBezTo>
                    <a:cubicBezTo>
                      <a:pt x="0" y="15"/>
                      <a:pt x="9" y="60"/>
                      <a:pt x="55" y="47"/>
                    </a:cubicBezTo>
                    <a:close/>
                  </a:path>
                </a:pathLst>
              </a:custGeom>
              <a:solidFill>
                <a:srgbClr val="AEB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" name="Freeform 1222"/>
              <p:cNvSpPr>
                <a:spLocks noEditPoints="1"/>
              </p:cNvSpPr>
              <p:nvPr/>
            </p:nvSpPr>
            <p:spPr bwMode="auto">
              <a:xfrm>
                <a:off x="7647253" y="4729802"/>
                <a:ext cx="285128" cy="203443"/>
              </a:xfrm>
              <a:custGeom>
                <a:avLst/>
                <a:gdLst>
                  <a:gd name="T0" fmla="*/ 9 w 60"/>
                  <a:gd name="T1" fmla="*/ 25 h 43"/>
                  <a:gd name="T2" fmla="*/ 1 w 60"/>
                  <a:gd name="T3" fmla="*/ 7 h 43"/>
                  <a:gd name="T4" fmla="*/ 2 w 60"/>
                  <a:gd name="T5" fmla="*/ 4 h 43"/>
                  <a:gd name="T6" fmla="*/ 21 w 60"/>
                  <a:gd name="T7" fmla="*/ 1 h 43"/>
                  <a:gd name="T8" fmla="*/ 53 w 60"/>
                  <a:gd name="T9" fmla="*/ 19 h 43"/>
                  <a:gd name="T10" fmla="*/ 60 w 60"/>
                  <a:gd name="T11" fmla="*/ 38 h 43"/>
                  <a:gd name="T12" fmla="*/ 58 w 60"/>
                  <a:gd name="T13" fmla="*/ 38 h 43"/>
                  <a:gd name="T14" fmla="*/ 60 w 60"/>
                  <a:gd name="T15" fmla="*/ 38 h 43"/>
                  <a:gd name="T16" fmla="*/ 58 w 60"/>
                  <a:gd name="T17" fmla="*/ 41 h 43"/>
                  <a:gd name="T18" fmla="*/ 42 w 60"/>
                  <a:gd name="T19" fmla="*/ 43 h 43"/>
                  <a:gd name="T20" fmla="*/ 42 w 60"/>
                  <a:gd name="T21" fmla="*/ 43 h 43"/>
                  <a:gd name="T22" fmla="*/ 9 w 60"/>
                  <a:gd name="T23" fmla="*/ 25 h 43"/>
                  <a:gd name="T24" fmla="*/ 7 w 60"/>
                  <a:gd name="T25" fmla="*/ 11 h 43"/>
                  <a:gd name="T26" fmla="*/ 13 w 60"/>
                  <a:gd name="T27" fmla="*/ 22 h 43"/>
                  <a:gd name="T28" fmla="*/ 42 w 60"/>
                  <a:gd name="T29" fmla="*/ 38 h 43"/>
                  <a:gd name="T30" fmla="*/ 55 w 60"/>
                  <a:gd name="T31" fmla="*/ 37 h 43"/>
                  <a:gd name="T32" fmla="*/ 54 w 60"/>
                  <a:gd name="T33" fmla="*/ 34 h 43"/>
                  <a:gd name="T34" fmla="*/ 49 w 60"/>
                  <a:gd name="T35" fmla="*/ 22 h 43"/>
                  <a:gd name="T36" fmla="*/ 21 w 60"/>
                  <a:gd name="T37" fmla="*/ 6 h 43"/>
                  <a:gd name="T38" fmla="*/ 6 w 60"/>
                  <a:gd name="T39" fmla="*/ 8 h 43"/>
                  <a:gd name="T40" fmla="*/ 7 w 60"/>
                  <a:gd name="T4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3">
                    <a:moveTo>
                      <a:pt x="9" y="25"/>
                    </a:moveTo>
                    <a:cubicBezTo>
                      <a:pt x="2" y="16"/>
                      <a:pt x="1" y="7"/>
                      <a:pt x="1" y="7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9" y="2"/>
                      <a:pt x="15" y="1"/>
                      <a:pt x="21" y="1"/>
                    </a:cubicBezTo>
                    <a:cubicBezTo>
                      <a:pt x="38" y="0"/>
                      <a:pt x="48" y="10"/>
                      <a:pt x="53" y="19"/>
                    </a:cubicBezTo>
                    <a:cubicBezTo>
                      <a:pt x="59" y="29"/>
                      <a:pt x="60" y="38"/>
                      <a:pt x="60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9"/>
                      <a:pt x="59" y="41"/>
                      <a:pt x="58" y="41"/>
                    </a:cubicBezTo>
                    <a:cubicBezTo>
                      <a:pt x="52" y="42"/>
                      <a:pt x="47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25" y="43"/>
                      <a:pt x="15" y="34"/>
                      <a:pt x="9" y="25"/>
                    </a:cubicBezTo>
                    <a:close/>
                    <a:moveTo>
                      <a:pt x="7" y="11"/>
                    </a:moveTo>
                    <a:cubicBezTo>
                      <a:pt x="8" y="14"/>
                      <a:pt x="10" y="18"/>
                      <a:pt x="13" y="22"/>
                    </a:cubicBezTo>
                    <a:cubicBezTo>
                      <a:pt x="18" y="30"/>
                      <a:pt x="27" y="38"/>
                      <a:pt x="42" y="38"/>
                    </a:cubicBezTo>
                    <a:cubicBezTo>
                      <a:pt x="46" y="38"/>
                      <a:pt x="50" y="38"/>
                      <a:pt x="55" y="37"/>
                    </a:cubicBezTo>
                    <a:cubicBezTo>
                      <a:pt x="54" y="36"/>
                      <a:pt x="54" y="35"/>
                      <a:pt x="54" y="34"/>
                    </a:cubicBezTo>
                    <a:cubicBezTo>
                      <a:pt x="53" y="30"/>
                      <a:pt x="52" y="26"/>
                      <a:pt x="49" y="22"/>
                    </a:cubicBezTo>
                    <a:cubicBezTo>
                      <a:pt x="44" y="14"/>
                      <a:pt x="36" y="6"/>
                      <a:pt x="21" y="6"/>
                    </a:cubicBezTo>
                    <a:cubicBezTo>
                      <a:pt x="17" y="6"/>
                      <a:pt x="12" y="6"/>
                      <a:pt x="6" y="8"/>
                    </a:cubicBezTo>
                    <a:cubicBezTo>
                      <a:pt x="6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" name="Freeform 1223"/>
              <p:cNvSpPr/>
              <p:nvPr/>
            </p:nvSpPr>
            <p:spPr bwMode="auto">
              <a:xfrm>
                <a:off x="7727398" y="4786828"/>
                <a:ext cx="204984" cy="137170"/>
              </a:xfrm>
              <a:custGeom>
                <a:avLst/>
                <a:gdLst>
                  <a:gd name="T0" fmla="*/ 39 w 43"/>
                  <a:gd name="T1" fmla="*/ 29 h 29"/>
                  <a:gd name="T2" fmla="*/ 1 w 43"/>
                  <a:gd name="T3" fmla="*/ 5 h 29"/>
                  <a:gd name="T4" fmla="*/ 1 w 43"/>
                  <a:gd name="T5" fmla="*/ 2 h 29"/>
                  <a:gd name="T6" fmla="*/ 4 w 43"/>
                  <a:gd name="T7" fmla="*/ 1 h 29"/>
                  <a:gd name="T8" fmla="*/ 42 w 43"/>
                  <a:gd name="T9" fmla="*/ 24 h 29"/>
                  <a:gd name="T10" fmla="*/ 43 w 43"/>
                  <a:gd name="T11" fmla="*/ 28 h 29"/>
                  <a:gd name="T12" fmla="*/ 41 w 43"/>
                  <a:gd name="T13" fmla="*/ 29 h 29"/>
                  <a:gd name="T14" fmla="*/ 39 w 43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9">
                    <a:moveTo>
                      <a:pt x="39" y="29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5"/>
                      <a:pt x="43" y="27"/>
                      <a:pt x="43" y="28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0" y="29"/>
                      <a:pt x="40" y="29"/>
                      <a:pt x="39" y="2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" name="Freeform 1224"/>
              <p:cNvSpPr/>
              <p:nvPr/>
            </p:nvSpPr>
            <p:spPr bwMode="auto">
              <a:xfrm>
                <a:off x="7674996" y="4933245"/>
                <a:ext cx="262010" cy="285128"/>
              </a:xfrm>
              <a:custGeom>
                <a:avLst/>
                <a:gdLst>
                  <a:gd name="T0" fmla="*/ 55 w 55"/>
                  <a:gd name="T1" fmla="*/ 47 h 60"/>
                  <a:gd name="T2" fmla="*/ 0 w 55"/>
                  <a:gd name="T3" fmla="*/ 15 h 60"/>
                  <a:gd name="T4" fmla="*/ 55 w 55"/>
                  <a:gd name="T5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60">
                    <a:moveTo>
                      <a:pt x="55" y="47"/>
                    </a:moveTo>
                    <a:cubicBezTo>
                      <a:pt x="55" y="47"/>
                      <a:pt x="49" y="0"/>
                      <a:pt x="0" y="15"/>
                    </a:cubicBezTo>
                    <a:cubicBezTo>
                      <a:pt x="0" y="15"/>
                      <a:pt x="9" y="60"/>
                      <a:pt x="55" y="47"/>
                    </a:cubicBezTo>
                    <a:close/>
                  </a:path>
                </a:pathLst>
              </a:custGeom>
              <a:solidFill>
                <a:srgbClr val="AEB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" name="Freeform 1225"/>
              <p:cNvSpPr>
                <a:spLocks noEditPoints="1"/>
              </p:cNvSpPr>
              <p:nvPr/>
            </p:nvSpPr>
            <p:spPr bwMode="auto">
              <a:xfrm>
                <a:off x="7661125" y="4976400"/>
                <a:ext cx="285128" cy="203443"/>
              </a:xfrm>
              <a:custGeom>
                <a:avLst/>
                <a:gdLst>
                  <a:gd name="T0" fmla="*/ 9 w 60"/>
                  <a:gd name="T1" fmla="*/ 25 h 43"/>
                  <a:gd name="T2" fmla="*/ 1 w 60"/>
                  <a:gd name="T3" fmla="*/ 7 h 43"/>
                  <a:gd name="T4" fmla="*/ 2 w 60"/>
                  <a:gd name="T5" fmla="*/ 4 h 43"/>
                  <a:gd name="T6" fmla="*/ 21 w 60"/>
                  <a:gd name="T7" fmla="*/ 0 h 43"/>
                  <a:gd name="T8" fmla="*/ 53 w 60"/>
                  <a:gd name="T9" fmla="*/ 19 h 43"/>
                  <a:gd name="T10" fmla="*/ 60 w 60"/>
                  <a:gd name="T11" fmla="*/ 38 h 43"/>
                  <a:gd name="T12" fmla="*/ 58 w 60"/>
                  <a:gd name="T13" fmla="*/ 38 h 43"/>
                  <a:gd name="T14" fmla="*/ 60 w 60"/>
                  <a:gd name="T15" fmla="*/ 38 h 43"/>
                  <a:gd name="T16" fmla="*/ 58 w 60"/>
                  <a:gd name="T17" fmla="*/ 41 h 43"/>
                  <a:gd name="T18" fmla="*/ 42 w 60"/>
                  <a:gd name="T19" fmla="*/ 43 h 43"/>
                  <a:gd name="T20" fmla="*/ 42 w 60"/>
                  <a:gd name="T21" fmla="*/ 43 h 43"/>
                  <a:gd name="T22" fmla="*/ 9 w 60"/>
                  <a:gd name="T23" fmla="*/ 25 h 43"/>
                  <a:gd name="T24" fmla="*/ 7 w 60"/>
                  <a:gd name="T25" fmla="*/ 11 h 43"/>
                  <a:gd name="T26" fmla="*/ 13 w 60"/>
                  <a:gd name="T27" fmla="*/ 22 h 43"/>
                  <a:gd name="T28" fmla="*/ 42 w 60"/>
                  <a:gd name="T29" fmla="*/ 38 h 43"/>
                  <a:gd name="T30" fmla="*/ 55 w 60"/>
                  <a:gd name="T31" fmla="*/ 37 h 43"/>
                  <a:gd name="T32" fmla="*/ 54 w 60"/>
                  <a:gd name="T33" fmla="*/ 33 h 43"/>
                  <a:gd name="T34" fmla="*/ 49 w 60"/>
                  <a:gd name="T35" fmla="*/ 22 h 43"/>
                  <a:gd name="T36" fmla="*/ 21 w 60"/>
                  <a:gd name="T37" fmla="*/ 5 h 43"/>
                  <a:gd name="T38" fmla="*/ 6 w 60"/>
                  <a:gd name="T39" fmla="*/ 8 h 43"/>
                  <a:gd name="T40" fmla="*/ 7 w 60"/>
                  <a:gd name="T4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3">
                    <a:moveTo>
                      <a:pt x="9" y="25"/>
                    </a:moveTo>
                    <a:cubicBezTo>
                      <a:pt x="2" y="16"/>
                      <a:pt x="1" y="7"/>
                      <a:pt x="1" y="7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9" y="1"/>
                      <a:pt x="15" y="0"/>
                      <a:pt x="21" y="0"/>
                    </a:cubicBezTo>
                    <a:cubicBezTo>
                      <a:pt x="38" y="0"/>
                      <a:pt x="48" y="10"/>
                      <a:pt x="53" y="19"/>
                    </a:cubicBezTo>
                    <a:cubicBezTo>
                      <a:pt x="59" y="29"/>
                      <a:pt x="60" y="38"/>
                      <a:pt x="60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9"/>
                      <a:pt x="59" y="40"/>
                      <a:pt x="58" y="41"/>
                    </a:cubicBezTo>
                    <a:cubicBezTo>
                      <a:pt x="52" y="42"/>
                      <a:pt x="47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25" y="43"/>
                      <a:pt x="15" y="34"/>
                      <a:pt x="9" y="25"/>
                    </a:cubicBezTo>
                    <a:close/>
                    <a:moveTo>
                      <a:pt x="7" y="11"/>
                    </a:moveTo>
                    <a:cubicBezTo>
                      <a:pt x="8" y="14"/>
                      <a:pt x="10" y="18"/>
                      <a:pt x="13" y="22"/>
                    </a:cubicBezTo>
                    <a:cubicBezTo>
                      <a:pt x="18" y="30"/>
                      <a:pt x="27" y="38"/>
                      <a:pt x="42" y="38"/>
                    </a:cubicBezTo>
                    <a:cubicBezTo>
                      <a:pt x="46" y="38"/>
                      <a:pt x="50" y="38"/>
                      <a:pt x="55" y="37"/>
                    </a:cubicBezTo>
                    <a:cubicBezTo>
                      <a:pt x="55" y="36"/>
                      <a:pt x="54" y="35"/>
                      <a:pt x="54" y="33"/>
                    </a:cubicBezTo>
                    <a:cubicBezTo>
                      <a:pt x="53" y="30"/>
                      <a:pt x="52" y="26"/>
                      <a:pt x="49" y="22"/>
                    </a:cubicBezTo>
                    <a:cubicBezTo>
                      <a:pt x="44" y="14"/>
                      <a:pt x="36" y="5"/>
                      <a:pt x="21" y="5"/>
                    </a:cubicBezTo>
                    <a:cubicBezTo>
                      <a:pt x="17" y="5"/>
                      <a:pt x="12" y="6"/>
                      <a:pt x="6" y="8"/>
                    </a:cubicBezTo>
                    <a:cubicBezTo>
                      <a:pt x="6" y="8"/>
                      <a:pt x="7" y="9"/>
                      <a:pt x="7" y="1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" name="Freeform 1226"/>
              <p:cNvSpPr/>
              <p:nvPr/>
            </p:nvSpPr>
            <p:spPr bwMode="auto">
              <a:xfrm>
                <a:off x="7742810" y="5033425"/>
                <a:ext cx="203443" cy="137170"/>
              </a:xfrm>
              <a:custGeom>
                <a:avLst/>
                <a:gdLst>
                  <a:gd name="T0" fmla="*/ 39 w 43"/>
                  <a:gd name="T1" fmla="*/ 28 h 29"/>
                  <a:gd name="T2" fmla="*/ 2 w 43"/>
                  <a:gd name="T3" fmla="*/ 5 h 29"/>
                  <a:gd name="T4" fmla="*/ 1 w 43"/>
                  <a:gd name="T5" fmla="*/ 1 h 29"/>
                  <a:gd name="T6" fmla="*/ 4 w 43"/>
                  <a:gd name="T7" fmla="*/ 1 h 29"/>
                  <a:gd name="T8" fmla="*/ 42 w 43"/>
                  <a:gd name="T9" fmla="*/ 24 h 29"/>
                  <a:gd name="T10" fmla="*/ 43 w 43"/>
                  <a:gd name="T11" fmla="*/ 28 h 29"/>
                  <a:gd name="T12" fmla="*/ 41 w 43"/>
                  <a:gd name="T13" fmla="*/ 29 h 29"/>
                  <a:gd name="T14" fmla="*/ 39 w 43"/>
                  <a:gd name="T15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9">
                    <a:moveTo>
                      <a:pt x="39" y="28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5"/>
                      <a:pt x="43" y="27"/>
                      <a:pt x="43" y="28"/>
                    </a:cubicBezTo>
                    <a:cubicBezTo>
                      <a:pt x="42" y="28"/>
                      <a:pt x="41" y="29"/>
                      <a:pt x="41" y="29"/>
                    </a:cubicBezTo>
                    <a:cubicBezTo>
                      <a:pt x="40" y="29"/>
                      <a:pt x="40" y="29"/>
                      <a:pt x="39" y="28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" name="Freeform 1227"/>
              <p:cNvSpPr/>
              <p:nvPr/>
            </p:nvSpPr>
            <p:spPr bwMode="auto">
              <a:xfrm>
                <a:off x="7642630" y="5318554"/>
                <a:ext cx="579504" cy="702803"/>
              </a:xfrm>
              <a:custGeom>
                <a:avLst/>
                <a:gdLst>
                  <a:gd name="T0" fmla="*/ 80 w 376"/>
                  <a:gd name="T1" fmla="*/ 456 h 456"/>
                  <a:gd name="T2" fmla="*/ 302 w 376"/>
                  <a:gd name="T3" fmla="*/ 456 h 456"/>
                  <a:gd name="T4" fmla="*/ 376 w 376"/>
                  <a:gd name="T5" fmla="*/ 31 h 456"/>
                  <a:gd name="T6" fmla="*/ 0 w 376"/>
                  <a:gd name="T7" fmla="*/ 0 h 456"/>
                  <a:gd name="T8" fmla="*/ 80 w 376"/>
                  <a:gd name="T9" fmla="*/ 45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6" h="456">
                    <a:moveTo>
                      <a:pt x="80" y="456"/>
                    </a:moveTo>
                    <a:lnTo>
                      <a:pt x="302" y="456"/>
                    </a:lnTo>
                    <a:lnTo>
                      <a:pt x="376" y="31"/>
                    </a:lnTo>
                    <a:lnTo>
                      <a:pt x="0" y="0"/>
                    </a:lnTo>
                    <a:lnTo>
                      <a:pt x="80" y="456"/>
                    </a:lnTo>
                    <a:close/>
                  </a:path>
                </a:pathLst>
              </a:custGeom>
              <a:solidFill>
                <a:srgbClr val="EA7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" name="Freeform 1228"/>
              <p:cNvSpPr>
                <a:spLocks noEditPoints="1"/>
              </p:cNvSpPr>
              <p:nvPr/>
            </p:nvSpPr>
            <p:spPr bwMode="auto">
              <a:xfrm>
                <a:off x="7628759" y="5304683"/>
                <a:ext cx="607247" cy="727463"/>
              </a:xfrm>
              <a:custGeom>
                <a:avLst/>
                <a:gdLst>
                  <a:gd name="T0" fmla="*/ 29 w 128"/>
                  <a:gd name="T1" fmla="*/ 153 h 153"/>
                  <a:gd name="T2" fmla="*/ 29 w 128"/>
                  <a:gd name="T3" fmla="*/ 151 h 153"/>
                  <a:gd name="T4" fmla="*/ 31 w 128"/>
                  <a:gd name="T5" fmla="*/ 150 h 153"/>
                  <a:gd name="T6" fmla="*/ 29 w 128"/>
                  <a:gd name="T7" fmla="*/ 151 h 153"/>
                  <a:gd name="T8" fmla="*/ 29 w 128"/>
                  <a:gd name="T9" fmla="*/ 153 h 153"/>
                  <a:gd name="T10" fmla="*/ 26 w 128"/>
                  <a:gd name="T11" fmla="*/ 151 h 153"/>
                  <a:gd name="T12" fmla="*/ 0 w 128"/>
                  <a:gd name="T13" fmla="*/ 3 h 153"/>
                  <a:gd name="T14" fmla="*/ 1 w 128"/>
                  <a:gd name="T15" fmla="*/ 1 h 153"/>
                  <a:gd name="T16" fmla="*/ 3 w 128"/>
                  <a:gd name="T17" fmla="*/ 0 h 153"/>
                  <a:gd name="T18" fmla="*/ 126 w 128"/>
                  <a:gd name="T19" fmla="*/ 10 h 153"/>
                  <a:gd name="T20" fmla="*/ 127 w 128"/>
                  <a:gd name="T21" fmla="*/ 11 h 153"/>
                  <a:gd name="T22" fmla="*/ 128 w 128"/>
                  <a:gd name="T23" fmla="*/ 13 h 153"/>
                  <a:gd name="T24" fmla="*/ 103 w 128"/>
                  <a:gd name="T25" fmla="*/ 151 h 153"/>
                  <a:gd name="T26" fmla="*/ 101 w 128"/>
                  <a:gd name="T27" fmla="*/ 153 h 153"/>
                  <a:gd name="T28" fmla="*/ 29 w 128"/>
                  <a:gd name="T29" fmla="*/ 153 h 153"/>
                  <a:gd name="T30" fmla="*/ 98 w 128"/>
                  <a:gd name="T31" fmla="*/ 148 h 153"/>
                  <a:gd name="T32" fmla="*/ 123 w 128"/>
                  <a:gd name="T33" fmla="*/ 15 h 153"/>
                  <a:gd name="T34" fmla="*/ 6 w 128"/>
                  <a:gd name="T35" fmla="*/ 6 h 153"/>
                  <a:gd name="T36" fmla="*/ 31 w 128"/>
                  <a:gd name="T37" fmla="*/ 148 h 153"/>
                  <a:gd name="T38" fmla="*/ 98 w 128"/>
                  <a:gd name="T3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153">
                    <a:moveTo>
                      <a:pt x="29" y="153"/>
                    </a:moveTo>
                    <a:cubicBezTo>
                      <a:pt x="29" y="151"/>
                      <a:pt x="29" y="151"/>
                      <a:pt x="29" y="151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3"/>
                      <a:pt x="29" y="153"/>
                      <a:pt x="29" y="153"/>
                    </a:cubicBezTo>
                    <a:cubicBezTo>
                      <a:pt x="28" y="153"/>
                      <a:pt x="26" y="153"/>
                      <a:pt x="26" y="15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6" y="10"/>
                      <a:pt x="127" y="11"/>
                      <a:pt x="127" y="11"/>
                    </a:cubicBezTo>
                    <a:cubicBezTo>
                      <a:pt x="128" y="12"/>
                      <a:pt x="128" y="12"/>
                      <a:pt x="128" y="13"/>
                    </a:cubicBezTo>
                    <a:cubicBezTo>
                      <a:pt x="103" y="151"/>
                      <a:pt x="103" y="151"/>
                      <a:pt x="103" y="151"/>
                    </a:cubicBezTo>
                    <a:cubicBezTo>
                      <a:pt x="103" y="153"/>
                      <a:pt x="102" y="153"/>
                      <a:pt x="101" y="153"/>
                    </a:cubicBezTo>
                    <a:lnTo>
                      <a:pt x="29" y="153"/>
                    </a:lnTo>
                    <a:close/>
                    <a:moveTo>
                      <a:pt x="98" y="148"/>
                    </a:moveTo>
                    <a:cubicBezTo>
                      <a:pt x="123" y="15"/>
                      <a:pt x="123" y="15"/>
                      <a:pt x="123" y="1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1" y="148"/>
                      <a:pt x="31" y="148"/>
                      <a:pt x="31" y="148"/>
                    </a:cubicBezTo>
                    <a:lnTo>
                      <a:pt x="98" y="148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" name="Freeform 1229"/>
              <p:cNvSpPr/>
              <p:nvPr/>
            </p:nvSpPr>
            <p:spPr bwMode="auto">
              <a:xfrm>
                <a:off x="7665748" y="5480384"/>
                <a:ext cx="542515" cy="32366"/>
              </a:xfrm>
              <a:custGeom>
                <a:avLst/>
                <a:gdLst>
                  <a:gd name="T0" fmla="*/ 0 w 114"/>
                  <a:gd name="T1" fmla="*/ 4 h 7"/>
                  <a:gd name="T2" fmla="*/ 3 w 114"/>
                  <a:gd name="T3" fmla="*/ 2 h 7"/>
                  <a:gd name="T4" fmla="*/ 111 w 114"/>
                  <a:gd name="T5" fmla="*/ 0 h 7"/>
                  <a:gd name="T6" fmla="*/ 114 w 114"/>
                  <a:gd name="T7" fmla="*/ 2 h 7"/>
                  <a:gd name="T8" fmla="*/ 111 w 114"/>
                  <a:gd name="T9" fmla="*/ 5 h 7"/>
                  <a:gd name="T10" fmla="*/ 3 w 114"/>
                  <a:gd name="T11" fmla="*/ 7 h 7"/>
                  <a:gd name="T12" fmla="*/ 3 w 114"/>
                  <a:gd name="T13" fmla="*/ 7 h 7"/>
                  <a:gd name="T14" fmla="*/ 0 w 114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7">
                    <a:moveTo>
                      <a:pt x="0" y="4"/>
                    </a:moveTo>
                    <a:cubicBezTo>
                      <a:pt x="0" y="3"/>
                      <a:pt x="2" y="2"/>
                      <a:pt x="3" y="2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3" y="0"/>
                      <a:pt x="114" y="1"/>
                      <a:pt x="114" y="2"/>
                    </a:cubicBezTo>
                    <a:cubicBezTo>
                      <a:pt x="114" y="4"/>
                      <a:pt x="113" y="5"/>
                      <a:pt x="111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" name="Freeform 1230"/>
              <p:cNvSpPr/>
              <p:nvPr/>
            </p:nvSpPr>
            <p:spPr bwMode="auto">
              <a:xfrm>
                <a:off x="9509065" y="2323935"/>
                <a:ext cx="727463" cy="579504"/>
              </a:xfrm>
              <a:custGeom>
                <a:avLst/>
                <a:gdLst>
                  <a:gd name="T0" fmla="*/ 56 w 472"/>
                  <a:gd name="T1" fmla="*/ 120 h 376"/>
                  <a:gd name="T2" fmla="*/ 197 w 472"/>
                  <a:gd name="T3" fmla="*/ 290 h 376"/>
                  <a:gd name="T4" fmla="*/ 398 w 472"/>
                  <a:gd name="T5" fmla="*/ 22 h 376"/>
                  <a:gd name="T6" fmla="*/ 447 w 472"/>
                  <a:gd name="T7" fmla="*/ 0 h 376"/>
                  <a:gd name="T8" fmla="*/ 472 w 472"/>
                  <a:gd name="T9" fmla="*/ 49 h 376"/>
                  <a:gd name="T10" fmla="*/ 416 w 472"/>
                  <a:gd name="T11" fmla="*/ 62 h 376"/>
                  <a:gd name="T12" fmla="*/ 204 w 472"/>
                  <a:gd name="T13" fmla="*/ 376 h 376"/>
                  <a:gd name="T14" fmla="*/ 0 w 472"/>
                  <a:gd name="T15" fmla="*/ 167 h 376"/>
                  <a:gd name="T16" fmla="*/ 56 w 472"/>
                  <a:gd name="T17" fmla="*/ 1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2" h="376">
                    <a:moveTo>
                      <a:pt x="56" y="120"/>
                    </a:moveTo>
                    <a:lnTo>
                      <a:pt x="197" y="290"/>
                    </a:lnTo>
                    <a:lnTo>
                      <a:pt x="398" y="22"/>
                    </a:lnTo>
                    <a:lnTo>
                      <a:pt x="447" y="0"/>
                    </a:lnTo>
                    <a:lnTo>
                      <a:pt x="472" y="49"/>
                    </a:lnTo>
                    <a:lnTo>
                      <a:pt x="416" y="62"/>
                    </a:lnTo>
                    <a:lnTo>
                      <a:pt x="204" y="376"/>
                    </a:lnTo>
                    <a:lnTo>
                      <a:pt x="0" y="167"/>
                    </a:lnTo>
                    <a:lnTo>
                      <a:pt x="56" y="1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" name="Freeform 1231"/>
              <p:cNvSpPr>
                <a:spLocks noEditPoints="1"/>
              </p:cNvSpPr>
              <p:nvPr/>
            </p:nvSpPr>
            <p:spPr bwMode="auto">
              <a:xfrm>
                <a:off x="9499818" y="2310064"/>
                <a:ext cx="745958" cy="607247"/>
              </a:xfrm>
              <a:custGeom>
                <a:avLst/>
                <a:gdLst>
                  <a:gd name="T0" fmla="*/ 66 w 157"/>
                  <a:gd name="T1" fmla="*/ 127 h 128"/>
                  <a:gd name="T2" fmla="*/ 1 w 157"/>
                  <a:gd name="T3" fmla="*/ 59 h 128"/>
                  <a:gd name="T4" fmla="*/ 0 w 157"/>
                  <a:gd name="T5" fmla="*/ 57 h 128"/>
                  <a:gd name="T6" fmla="*/ 1 w 157"/>
                  <a:gd name="T7" fmla="*/ 55 h 128"/>
                  <a:gd name="T8" fmla="*/ 18 w 157"/>
                  <a:gd name="T9" fmla="*/ 40 h 128"/>
                  <a:gd name="T10" fmla="*/ 20 w 157"/>
                  <a:gd name="T11" fmla="*/ 39 h 128"/>
                  <a:gd name="T12" fmla="*/ 22 w 157"/>
                  <a:gd name="T13" fmla="*/ 40 h 128"/>
                  <a:gd name="T14" fmla="*/ 66 w 157"/>
                  <a:gd name="T15" fmla="*/ 93 h 128"/>
                  <a:gd name="T16" fmla="*/ 129 w 157"/>
                  <a:gd name="T17" fmla="*/ 9 h 128"/>
                  <a:gd name="T18" fmla="*/ 130 w 157"/>
                  <a:gd name="T19" fmla="*/ 8 h 128"/>
                  <a:gd name="T20" fmla="*/ 146 w 157"/>
                  <a:gd name="T21" fmla="*/ 1 h 128"/>
                  <a:gd name="T22" fmla="*/ 149 w 157"/>
                  <a:gd name="T23" fmla="*/ 2 h 128"/>
                  <a:gd name="T24" fmla="*/ 157 w 157"/>
                  <a:gd name="T25" fmla="*/ 17 h 128"/>
                  <a:gd name="T26" fmla="*/ 157 w 157"/>
                  <a:gd name="T27" fmla="*/ 20 h 128"/>
                  <a:gd name="T28" fmla="*/ 155 w 157"/>
                  <a:gd name="T29" fmla="*/ 21 h 128"/>
                  <a:gd name="T30" fmla="*/ 138 w 157"/>
                  <a:gd name="T31" fmla="*/ 25 h 128"/>
                  <a:gd name="T32" fmla="*/ 70 w 157"/>
                  <a:gd name="T33" fmla="*/ 127 h 128"/>
                  <a:gd name="T34" fmla="*/ 68 w 157"/>
                  <a:gd name="T35" fmla="*/ 128 h 128"/>
                  <a:gd name="T36" fmla="*/ 68 w 157"/>
                  <a:gd name="T37" fmla="*/ 128 h 128"/>
                  <a:gd name="T38" fmla="*/ 66 w 157"/>
                  <a:gd name="T39" fmla="*/ 127 h 128"/>
                  <a:gd name="T40" fmla="*/ 6 w 157"/>
                  <a:gd name="T41" fmla="*/ 57 h 128"/>
                  <a:gd name="T42" fmla="*/ 67 w 157"/>
                  <a:gd name="T43" fmla="*/ 121 h 128"/>
                  <a:gd name="T44" fmla="*/ 135 w 157"/>
                  <a:gd name="T45" fmla="*/ 21 h 128"/>
                  <a:gd name="T46" fmla="*/ 136 w 157"/>
                  <a:gd name="T47" fmla="*/ 20 h 128"/>
                  <a:gd name="T48" fmla="*/ 151 w 157"/>
                  <a:gd name="T49" fmla="*/ 17 h 128"/>
                  <a:gd name="T50" fmla="*/ 146 w 157"/>
                  <a:gd name="T51" fmla="*/ 6 h 128"/>
                  <a:gd name="T52" fmla="*/ 132 w 157"/>
                  <a:gd name="T53" fmla="*/ 12 h 128"/>
                  <a:gd name="T54" fmla="*/ 68 w 157"/>
                  <a:gd name="T55" fmla="*/ 99 h 128"/>
                  <a:gd name="T56" fmla="*/ 66 w 157"/>
                  <a:gd name="T57" fmla="*/ 100 h 128"/>
                  <a:gd name="T58" fmla="*/ 64 w 157"/>
                  <a:gd name="T59" fmla="*/ 99 h 128"/>
                  <a:gd name="T60" fmla="*/ 20 w 157"/>
                  <a:gd name="T61" fmla="*/ 45 h 128"/>
                  <a:gd name="T62" fmla="*/ 6 w 157"/>
                  <a:gd name="T63" fmla="*/ 5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7" h="128">
                    <a:moveTo>
                      <a:pt x="66" y="127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0" y="58"/>
                      <a:pt x="0" y="57"/>
                    </a:cubicBezTo>
                    <a:cubicBezTo>
                      <a:pt x="0" y="57"/>
                      <a:pt x="0" y="56"/>
                      <a:pt x="1" y="55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1" y="39"/>
                      <a:pt x="21" y="40"/>
                      <a:pt x="22" y="40"/>
                    </a:cubicBezTo>
                    <a:cubicBezTo>
                      <a:pt x="66" y="93"/>
                      <a:pt x="66" y="93"/>
                      <a:pt x="66" y="93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29" y="8"/>
                      <a:pt x="130" y="8"/>
                      <a:pt x="130" y="8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7" y="0"/>
                      <a:pt x="149" y="1"/>
                      <a:pt x="149" y="2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57" y="18"/>
                      <a:pt x="157" y="19"/>
                      <a:pt x="157" y="20"/>
                    </a:cubicBezTo>
                    <a:cubicBezTo>
                      <a:pt x="157" y="20"/>
                      <a:pt x="156" y="21"/>
                      <a:pt x="155" y="21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69" y="127"/>
                      <a:pt x="69" y="128"/>
                      <a:pt x="68" y="128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8"/>
                      <a:pt x="66" y="128"/>
                      <a:pt x="66" y="127"/>
                    </a:cubicBezTo>
                    <a:close/>
                    <a:moveTo>
                      <a:pt x="6" y="57"/>
                    </a:moveTo>
                    <a:cubicBezTo>
                      <a:pt x="67" y="121"/>
                      <a:pt x="67" y="121"/>
                      <a:pt x="67" y="121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6" y="21"/>
                      <a:pt x="136" y="20"/>
                    </a:cubicBezTo>
                    <a:cubicBezTo>
                      <a:pt x="151" y="17"/>
                      <a:pt x="151" y="17"/>
                      <a:pt x="151" y="17"/>
                    </a:cubicBezTo>
                    <a:cubicBezTo>
                      <a:pt x="146" y="6"/>
                      <a:pt x="146" y="6"/>
                      <a:pt x="146" y="6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68" y="99"/>
                      <a:pt x="68" y="99"/>
                      <a:pt x="68" y="99"/>
                    </a:cubicBezTo>
                    <a:cubicBezTo>
                      <a:pt x="67" y="99"/>
                      <a:pt x="67" y="100"/>
                      <a:pt x="66" y="100"/>
                    </a:cubicBezTo>
                    <a:cubicBezTo>
                      <a:pt x="65" y="100"/>
                      <a:pt x="65" y="99"/>
                      <a:pt x="64" y="99"/>
                    </a:cubicBezTo>
                    <a:cubicBezTo>
                      <a:pt x="20" y="45"/>
                      <a:pt x="20" y="45"/>
                      <a:pt x="20" y="45"/>
                    </a:cubicBezTo>
                    <a:lnTo>
                      <a:pt x="6" y="57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" name="Freeform 1232"/>
              <p:cNvSpPr/>
              <p:nvPr/>
            </p:nvSpPr>
            <p:spPr bwMode="auto">
              <a:xfrm>
                <a:off x="8954221" y="1682781"/>
                <a:ext cx="858468" cy="841514"/>
              </a:xfrm>
              <a:custGeom>
                <a:avLst/>
                <a:gdLst>
                  <a:gd name="T0" fmla="*/ 162 w 181"/>
                  <a:gd name="T1" fmla="*/ 83 h 177"/>
                  <a:gd name="T2" fmla="*/ 167 w 181"/>
                  <a:gd name="T3" fmla="*/ 64 h 177"/>
                  <a:gd name="T4" fmla="*/ 125 w 181"/>
                  <a:gd name="T5" fmla="*/ 22 h 177"/>
                  <a:gd name="T6" fmla="*/ 124 w 181"/>
                  <a:gd name="T7" fmla="*/ 22 h 177"/>
                  <a:gd name="T8" fmla="*/ 93 w 181"/>
                  <a:gd name="T9" fmla="*/ 6 h 177"/>
                  <a:gd name="T10" fmla="*/ 72 w 181"/>
                  <a:gd name="T11" fmla="*/ 13 h 177"/>
                  <a:gd name="T12" fmla="*/ 46 w 181"/>
                  <a:gd name="T13" fmla="*/ 0 h 177"/>
                  <a:gd name="T14" fmla="*/ 14 w 181"/>
                  <a:gd name="T15" fmla="*/ 33 h 177"/>
                  <a:gd name="T16" fmla="*/ 19 w 181"/>
                  <a:gd name="T17" fmla="*/ 50 h 177"/>
                  <a:gd name="T18" fmla="*/ 0 w 181"/>
                  <a:gd name="T19" fmla="*/ 79 h 177"/>
                  <a:gd name="T20" fmla="*/ 16 w 181"/>
                  <a:gd name="T21" fmla="*/ 107 h 177"/>
                  <a:gd name="T22" fmla="*/ 13 w 181"/>
                  <a:gd name="T23" fmla="*/ 119 h 177"/>
                  <a:gd name="T24" fmla="*/ 37 w 181"/>
                  <a:gd name="T25" fmla="*/ 144 h 177"/>
                  <a:gd name="T26" fmla="*/ 41 w 181"/>
                  <a:gd name="T27" fmla="*/ 145 h 177"/>
                  <a:gd name="T28" fmla="*/ 46 w 181"/>
                  <a:gd name="T29" fmla="*/ 144 h 177"/>
                  <a:gd name="T30" fmla="*/ 86 w 181"/>
                  <a:gd name="T31" fmla="*/ 168 h 177"/>
                  <a:gd name="T32" fmla="*/ 99 w 181"/>
                  <a:gd name="T33" fmla="*/ 166 h 177"/>
                  <a:gd name="T34" fmla="*/ 117 w 181"/>
                  <a:gd name="T35" fmla="*/ 177 h 177"/>
                  <a:gd name="T36" fmla="*/ 138 w 181"/>
                  <a:gd name="T37" fmla="*/ 157 h 177"/>
                  <a:gd name="T38" fmla="*/ 137 w 181"/>
                  <a:gd name="T39" fmla="*/ 153 h 177"/>
                  <a:gd name="T40" fmla="*/ 151 w 181"/>
                  <a:gd name="T41" fmla="*/ 134 h 177"/>
                  <a:gd name="T42" fmla="*/ 151 w 181"/>
                  <a:gd name="T43" fmla="*/ 131 h 177"/>
                  <a:gd name="T44" fmla="*/ 156 w 181"/>
                  <a:gd name="T45" fmla="*/ 131 h 177"/>
                  <a:gd name="T46" fmla="*/ 181 w 181"/>
                  <a:gd name="T47" fmla="*/ 107 h 177"/>
                  <a:gd name="T48" fmla="*/ 162 w 181"/>
                  <a:gd name="T49" fmla="*/ 8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177">
                    <a:moveTo>
                      <a:pt x="162" y="83"/>
                    </a:moveTo>
                    <a:cubicBezTo>
                      <a:pt x="165" y="77"/>
                      <a:pt x="167" y="71"/>
                      <a:pt x="167" y="64"/>
                    </a:cubicBezTo>
                    <a:cubicBezTo>
                      <a:pt x="167" y="41"/>
                      <a:pt x="148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17" y="13"/>
                      <a:pt x="106" y="6"/>
                      <a:pt x="93" y="6"/>
                    </a:cubicBezTo>
                    <a:cubicBezTo>
                      <a:pt x="85" y="6"/>
                      <a:pt x="78" y="9"/>
                      <a:pt x="72" y="13"/>
                    </a:cubicBezTo>
                    <a:cubicBezTo>
                      <a:pt x="66" y="5"/>
                      <a:pt x="57" y="0"/>
                      <a:pt x="46" y="0"/>
                    </a:cubicBezTo>
                    <a:cubicBezTo>
                      <a:pt x="28" y="0"/>
                      <a:pt x="14" y="15"/>
                      <a:pt x="14" y="33"/>
                    </a:cubicBezTo>
                    <a:cubicBezTo>
                      <a:pt x="14" y="39"/>
                      <a:pt x="16" y="45"/>
                      <a:pt x="19" y="50"/>
                    </a:cubicBezTo>
                    <a:cubicBezTo>
                      <a:pt x="7" y="55"/>
                      <a:pt x="0" y="66"/>
                      <a:pt x="0" y="79"/>
                    </a:cubicBezTo>
                    <a:cubicBezTo>
                      <a:pt x="0" y="91"/>
                      <a:pt x="6" y="102"/>
                      <a:pt x="16" y="107"/>
                    </a:cubicBezTo>
                    <a:cubicBezTo>
                      <a:pt x="14" y="111"/>
                      <a:pt x="13" y="115"/>
                      <a:pt x="13" y="119"/>
                    </a:cubicBezTo>
                    <a:cubicBezTo>
                      <a:pt x="13" y="132"/>
                      <a:pt x="24" y="143"/>
                      <a:pt x="37" y="144"/>
                    </a:cubicBezTo>
                    <a:cubicBezTo>
                      <a:pt x="39" y="144"/>
                      <a:pt x="40" y="145"/>
                      <a:pt x="41" y="145"/>
                    </a:cubicBezTo>
                    <a:cubicBezTo>
                      <a:pt x="43" y="145"/>
                      <a:pt x="45" y="144"/>
                      <a:pt x="46" y="144"/>
                    </a:cubicBezTo>
                    <a:cubicBezTo>
                      <a:pt x="54" y="158"/>
                      <a:pt x="69" y="168"/>
                      <a:pt x="86" y="168"/>
                    </a:cubicBezTo>
                    <a:cubicBezTo>
                      <a:pt x="90" y="168"/>
                      <a:pt x="95" y="167"/>
                      <a:pt x="99" y="166"/>
                    </a:cubicBezTo>
                    <a:cubicBezTo>
                      <a:pt x="102" y="173"/>
                      <a:pt x="109" y="177"/>
                      <a:pt x="117" y="177"/>
                    </a:cubicBezTo>
                    <a:cubicBezTo>
                      <a:pt x="129" y="177"/>
                      <a:pt x="138" y="168"/>
                      <a:pt x="138" y="157"/>
                    </a:cubicBezTo>
                    <a:cubicBezTo>
                      <a:pt x="138" y="155"/>
                      <a:pt x="138" y="154"/>
                      <a:pt x="137" y="153"/>
                    </a:cubicBezTo>
                    <a:cubicBezTo>
                      <a:pt x="145" y="150"/>
                      <a:pt x="151" y="143"/>
                      <a:pt x="151" y="134"/>
                    </a:cubicBezTo>
                    <a:cubicBezTo>
                      <a:pt x="151" y="133"/>
                      <a:pt x="151" y="132"/>
                      <a:pt x="151" y="131"/>
                    </a:cubicBezTo>
                    <a:cubicBezTo>
                      <a:pt x="152" y="131"/>
                      <a:pt x="154" y="131"/>
                      <a:pt x="156" y="131"/>
                    </a:cubicBezTo>
                    <a:cubicBezTo>
                      <a:pt x="170" y="131"/>
                      <a:pt x="181" y="120"/>
                      <a:pt x="181" y="107"/>
                    </a:cubicBezTo>
                    <a:cubicBezTo>
                      <a:pt x="181" y="95"/>
                      <a:pt x="173" y="85"/>
                      <a:pt x="162" y="83"/>
                    </a:cubicBezTo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" name="Freeform 1233"/>
              <p:cNvSpPr/>
              <p:nvPr/>
            </p:nvSpPr>
            <p:spPr bwMode="auto">
              <a:xfrm>
                <a:off x="9262468" y="5922718"/>
                <a:ext cx="312871" cy="251221"/>
              </a:xfrm>
              <a:custGeom>
                <a:avLst/>
                <a:gdLst>
                  <a:gd name="T0" fmla="*/ 47 w 66"/>
                  <a:gd name="T1" fmla="*/ 53 h 53"/>
                  <a:gd name="T2" fmla="*/ 8 w 66"/>
                  <a:gd name="T3" fmla="*/ 17 h 53"/>
                  <a:gd name="T4" fmla="*/ 24 w 66"/>
                  <a:gd name="T5" fmla="*/ 12 h 53"/>
                  <a:gd name="T6" fmla="*/ 66 w 66"/>
                  <a:gd name="T7" fmla="*/ 47 h 53"/>
                  <a:gd name="T8" fmla="*/ 47 w 66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47" y="53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0" y="0"/>
                      <a:pt x="24" y="12"/>
                    </a:cubicBezTo>
                    <a:cubicBezTo>
                      <a:pt x="48" y="24"/>
                      <a:pt x="66" y="47"/>
                      <a:pt x="66" y="47"/>
                    </a:cubicBezTo>
                    <a:lnTo>
                      <a:pt x="47" y="53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" name="Freeform 1234"/>
              <p:cNvSpPr/>
              <p:nvPr/>
            </p:nvSpPr>
            <p:spPr bwMode="auto">
              <a:xfrm>
                <a:off x="9048236" y="5950460"/>
                <a:ext cx="366814" cy="246598"/>
              </a:xfrm>
              <a:custGeom>
                <a:avLst/>
                <a:gdLst>
                  <a:gd name="T0" fmla="*/ 20 w 77"/>
                  <a:gd name="T1" fmla="*/ 52 h 52"/>
                  <a:gd name="T2" fmla="*/ 66 w 77"/>
                  <a:gd name="T3" fmla="*/ 18 h 52"/>
                  <a:gd name="T4" fmla="*/ 50 w 77"/>
                  <a:gd name="T5" fmla="*/ 10 h 52"/>
                  <a:gd name="T6" fmla="*/ 0 w 77"/>
                  <a:gd name="T7" fmla="*/ 43 h 52"/>
                  <a:gd name="T8" fmla="*/ 20 w 77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52">
                    <a:moveTo>
                      <a:pt x="20" y="52"/>
                    </a:move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77" y="0"/>
                      <a:pt x="50" y="10"/>
                    </a:cubicBezTo>
                    <a:cubicBezTo>
                      <a:pt x="22" y="20"/>
                      <a:pt x="0" y="43"/>
                      <a:pt x="0" y="43"/>
                    </a:cubicBezTo>
                    <a:lnTo>
                      <a:pt x="20" y="52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" name="Freeform 1235"/>
              <p:cNvSpPr/>
              <p:nvPr/>
            </p:nvSpPr>
            <p:spPr bwMode="auto">
              <a:xfrm>
                <a:off x="8929561" y="4937869"/>
                <a:ext cx="356025" cy="1265354"/>
              </a:xfrm>
              <a:custGeom>
                <a:avLst/>
                <a:gdLst>
                  <a:gd name="T0" fmla="*/ 28 w 75"/>
                  <a:gd name="T1" fmla="*/ 0 h 266"/>
                  <a:gd name="T2" fmla="*/ 59 w 75"/>
                  <a:gd name="T3" fmla="*/ 212 h 266"/>
                  <a:gd name="T4" fmla="*/ 12 w 75"/>
                  <a:gd name="T5" fmla="*/ 256 h 266"/>
                  <a:gd name="T6" fmla="*/ 18 w 75"/>
                  <a:gd name="T7" fmla="*/ 266 h 266"/>
                  <a:gd name="T8" fmla="*/ 48 w 75"/>
                  <a:gd name="T9" fmla="*/ 250 h 266"/>
                  <a:gd name="T10" fmla="*/ 75 w 75"/>
                  <a:gd name="T11" fmla="*/ 223 h 266"/>
                  <a:gd name="T12" fmla="*/ 71 w 75"/>
                  <a:gd name="T13" fmla="*/ 206 h 266"/>
                  <a:gd name="T14" fmla="*/ 57 w 75"/>
                  <a:gd name="T15" fmla="*/ 7 h 266"/>
                  <a:gd name="T16" fmla="*/ 28 w 75"/>
                  <a:gd name="T17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66">
                    <a:moveTo>
                      <a:pt x="28" y="0"/>
                    </a:moveTo>
                    <a:cubicBezTo>
                      <a:pt x="59" y="212"/>
                      <a:pt x="59" y="212"/>
                      <a:pt x="59" y="212"/>
                    </a:cubicBezTo>
                    <a:cubicBezTo>
                      <a:pt x="12" y="256"/>
                      <a:pt x="12" y="256"/>
                      <a:pt x="12" y="256"/>
                    </a:cubicBezTo>
                    <a:cubicBezTo>
                      <a:pt x="12" y="256"/>
                      <a:pt x="0" y="265"/>
                      <a:pt x="18" y="266"/>
                    </a:cubicBezTo>
                    <a:cubicBezTo>
                      <a:pt x="18" y="266"/>
                      <a:pt x="34" y="263"/>
                      <a:pt x="48" y="250"/>
                    </a:cubicBezTo>
                    <a:cubicBezTo>
                      <a:pt x="62" y="238"/>
                      <a:pt x="75" y="223"/>
                      <a:pt x="75" y="223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57" y="7"/>
                      <a:pt x="57" y="7"/>
                      <a:pt x="57" y="7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" name="Freeform 1236"/>
              <p:cNvSpPr>
                <a:spLocks noEditPoints="1"/>
              </p:cNvSpPr>
              <p:nvPr/>
            </p:nvSpPr>
            <p:spPr bwMode="auto">
              <a:xfrm>
                <a:off x="8958844" y="4923998"/>
                <a:ext cx="337530" cy="1293096"/>
              </a:xfrm>
              <a:custGeom>
                <a:avLst/>
                <a:gdLst>
                  <a:gd name="T0" fmla="*/ 3 w 71"/>
                  <a:gd name="T1" fmla="*/ 270 h 272"/>
                  <a:gd name="T2" fmla="*/ 0 w 71"/>
                  <a:gd name="T3" fmla="*/ 264 h 272"/>
                  <a:gd name="T4" fmla="*/ 4 w 71"/>
                  <a:gd name="T5" fmla="*/ 257 h 272"/>
                  <a:gd name="T6" fmla="*/ 50 w 71"/>
                  <a:gd name="T7" fmla="*/ 214 h 272"/>
                  <a:gd name="T8" fmla="*/ 19 w 71"/>
                  <a:gd name="T9" fmla="*/ 3 h 272"/>
                  <a:gd name="T10" fmla="*/ 20 w 71"/>
                  <a:gd name="T11" fmla="*/ 1 h 272"/>
                  <a:gd name="T12" fmla="*/ 22 w 71"/>
                  <a:gd name="T13" fmla="*/ 1 h 272"/>
                  <a:gd name="T14" fmla="*/ 52 w 71"/>
                  <a:gd name="T15" fmla="*/ 8 h 272"/>
                  <a:gd name="T16" fmla="*/ 54 w 71"/>
                  <a:gd name="T17" fmla="*/ 10 h 272"/>
                  <a:gd name="T18" fmla="*/ 68 w 71"/>
                  <a:gd name="T19" fmla="*/ 208 h 272"/>
                  <a:gd name="T20" fmla="*/ 71 w 71"/>
                  <a:gd name="T21" fmla="*/ 226 h 272"/>
                  <a:gd name="T22" fmla="*/ 71 w 71"/>
                  <a:gd name="T23" fmla="*/ 228 h 272"/>
                  <a:gd name="T24" fmla="*/ 43 w 71"/>
                  <a:gd name="T25" fmla="*/ 255 h 272"/>
                  <a:gd name="T26" fmla="*/ 12 w 71"/>
                  <a:gd name="T27" fmla="*/ 272 h 272"/>
                  <a:gd name="T28" fmla="*/ 12 w 71"/>
                  <a:gd name="T29" fmla="*/ 272 h 272"/>
                  <a:gd name="T30" fmla="*/ 3 w 71"/>
                  <a:gd name="T31" fmla="*/ 270 h 272"/>
                  <a:gd name="T32" fmla="*/ 56 w 71"/>
                  <a:gd name="T33" fmla="*/ 214 h 272"/>
                  <a:gd name="T34" fmla="*/ 55 w 71"/>
                  <a:gd name="T35" fmla="*/ 217 h 272"/>
                  <a:gd name="T36" fmla="*/ 7 w 71"/>
                  <a:gd name="T37" fmla="*/ 260 h 272"/>
                  <a:gd name="T38" fmla="*/ 6 w 71"/>
                  <a:gd name="T39" fmla="*/ 262 h 272"/>
                  <a:gd name="T40" fmla="*/ 5 w 71"/>
                  <a:gd name="T41" fmla="*/ 264 h 272"/>
                  <a:gd name="T42" fmla="*/ 5 w 71"/>
                  <a:gd name="T43" fmla="*/ 265 h 272"/>
                  <a:gd name="T44" fmla="*/ 12 w 71"/>
                  <a:gd name="T45" fmla="*/ 267 h 272"/>
                  <a:gd name="T46" fmla="*/ 21 w 71"/>
                  <a:gd name="T47" fmla="*/ 263 h 272"/>
                  <a:gd name="T48" fmla="*/ 40 w 71"/>
                  <a:gd name="T49" fmla="*/ 251 h 272"/>
                  <a:gd name="T50" fmla="*/ 66 w 71"/>
                  <a:gd name="T51" fmla="*/ 225 h 272"/>
                  <a:gd name="T52" fmla="*/ 63 w 71"/>
                  <a:gd name="T53" fmla="*/ 209 h 272"/>
                  <a:gd name="T54" fmla="*/ 63 w 71"/>
                  <a:gd name="T55" fmla="*/ 209 h 272"/>
                  <a:gd name="T56" fmla="*/ 49 w 71"/>
                  <a:gd name="T57" fmla="*/ 12 h 272"/>
                  <a:gd name="T58" fmla="*/ 25 w 71"/>
                  <a:gd name="T59" fmla="*/ 6 h 272"/>
                  <a:gd name="T60" fmla="*/ 56 w 71"/>
                  <a:gd name="T61" fmla="*/ 214 h 272"/>
                  <a:gd name="T62" fmla="*/ 21 w 71"/>
                  <a:gd name="T63" fmla="*/ 5 h 272"/>
                  <a:gd name="T64" fmla="*/ 22 w 71"/>
                  <a:gd name="T65" fmla="*/ 3 h 272"/>
                  <a:gd name="T66" fmla="*/ 21 w 71"/>
                  <a:gd name="T67" fmla="*/ 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272">
                    <a:moveTo>
                      <a:pt x="3" y="270"/>
                    </a:moveTo>
                    <a:cubicBezTo>
                      <a:pt x="1" y="269"/>
                      <a:pt x="0" y="266"/>
                      <a:pt x="0" y="264"/>
                    </a:cubicBezTo>
                    <a:cubicBezTo>
                      <a:pt x="0" y="260"/>
                      <a:pt x="4" y="257"/>
                      <a:pt x="4" y="257"/>
                    </a:cubicBezTo>
                    <a:cubicBezTo>
                      <a:pt x="50" y="214"/>
                      <a:pt x="50" y="214"/>
                      <a:pt x="50" y="21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2"/>
                      <a:pt x="20" y="1"/>
                    </a:cubicBezTo>
                    <a:cubicBezTo>
                      <a:pt x="20" y="1"/>
                      <a:pt x="21" y="0"/>
                      <a:pt x="22" y="1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4" y="9"/>
                      <a:pt x="54" y="10"/>
                    </a:cubicBezTo>
                    <a:cubicBezTo>
                      <a:pt x="68" y="208"/>
                      <a:pt x="68" y="208"/>
                      <a:pt x="68" y="208"/>
                    </a:cubicBezTo>
                    <a:cubicBezTo>
                      <a:pt x="71" y="226"/>
                      <a:pt x="71" y="226"/>
                      <a:pt x="71" y="226"/>
                    </a:cubicBezTo>
                    <a:cubicBezTo>
                      <a:pt x="71" y="226"/>
                      <a:pt x="71" y="227"/>
                      <a:pt x="71" y="228"/>
                    </a:cubicBezTo>
                    <a:cubicBezTo>
                      <a:pt x="71" y="228"/>
                      <a:pt x="57" y="243"/>
                      <a:pt x="43" y="255"/>
                    </a:cubicBezTo>
                    <a:cubicBezTo>
                      <a:pt x="29" y="268"/>
                      <a:pt x="13" y="271"/>
                      <a:pt x="12" y="272"/>
                    </a:cubicBezTo>
                    <a:cubicBezTo>
                      <a:pt x="12" y="272"/>
                      <a:pt x="12" y="272"/>
                      <a:pt x="12" y="272"/>
                    </a:cubicBezTo>
                    <a:cubicBezTo>
                      <a:pt x="8" y="271"/>
                      <a:pt x="5" y="271"/>
                      <a:pt x="3" y="270"/>
                    </a:cubicBezTo>
                    <a:close/>
                    <a:moveTo>
                      <a:pt x="56" y="214"/>
                    </a:moveTo>
                    <a:cubicBezTo>
                      <a:pt x="56" y="215"/>
                      <a:pt x="55" y="216"/>
                      <a:pt x="55" y="217"/>
                    </a:cubicBezTo>
                    <a:cubicBezTo>
                      <a:pt x="7" y="260"/>
                      <a:pt x="7" y="260"/>
                      <a:pt x="7" y="260"/>
                    </a:cubicBezTo>
                    <a:cubicBezTo>
                      <a:pt x="7" y="260"/>
                      <a:pt x="7" y="261"/>
                      <a:pt x="6" y="262"/>
                    </a:cubicBezTo>
                    <a:cubicBezTo>
                      <a:pt x="5" y="263"/>
                      <a:pt x="5" y="264"/>
                      <a:pt x="5" y="264"/>
                    </a:cubicBezTo>
                    <a:cubicBezTo>
                      <a:pt x="5" y="265"/>
                      <a:pt x="4" y="265"/>
                      <a:pt x="5" y="265"/>
                    </a:cubicBezTo>
                    <a:cubicBezTo>
                      <a:pt x="6" y="266"/>
                      <a:pt x="8" y="266"/>
                      <a:pt x="12" y="267"/>
                    </a:cubicBezTo>
                    <a:cubicBezTo>
                      <a:pt x="13" y="266"/>
                      <a:pt x="16" y="265"/>
                      <a:pt x="21" y="263"/>
                    </a:cubicBezTo>
                    <a:cubicBezTo>
                      <a:pt x="26" y="261"/>
                      <a:pt x="33" y="257"/>
                      <a:pt x="40" y="251"/>
                    </a:cubicBezTo>
                    <a:cubicBezTo>
                      <a:pt x="52" y="241"/>
                      <a:pt x="63" y="229"/>
                      <a:pt x="66" y="225"/>
                    </a:cubicBezTo>
                    <a:cubicBezTo>
                      <a:pt x="63" y="209"/>
                      <a:pt x="63" y="209"/>
                      <a:pt x="63" y="209"/>
                    </a:cubicBezTo>
                    <a:cubicBezTo>
                      <a:pt x="63" y="209"/>
                      <a:pt x="63" y="209"/>
                      <a:pt x="63" y="20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25" y="6"/>
                      <a:pt x="25" y="6"/>
                      <a:pt x="25" y="6"/>
                    </a:cubicBezTo>
                    <a:lnTo>
                      <a:pt x="56" y="214"/>
                    </a:lnTo>
                    <a:close/>
                    <a:moveTo>
                      <a:pt x="21" y="5"/>
                    </a:moveTo>
                    <a:cubicBezTo>
                      <a:pt x="22" y="3"/>
                      <a:pt x="22" y="3"/>
                      <a:pt x="22" y="3"/>
                    </a:cubicBez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" name="Freeform 1237"/>
              <p:cNvSpPr/>
              <p:nvPr/>
            </p:nvSpPr>
            <p:spPr bwMode="auto">
              <a:xfrm>
                <a:off x="9385766" y="4985647"/>
                <a:ext cx="294376" cy="1236070"/>
              </a:xfrm>
              <a:custGeom>
                <a:avLst/>
                <a:gdLst>
                  <a:gd name="T0" fmla="*/ 0 w 62"/>
                  <a:gd name="T1" fmla="*/ 1 h 260"/>
                  <a:gd name="T2" fmla="*/ 1 w 62"/>
                  <a:gd name="T3" fmla="*/ 214 h 260"/>
                  <a:gd name="T4" fmla="*/ 43 w 62"/>
                  <a:gd name="T5" fmla="*/ 257 h 260"/>
                  <a:gd name="T6" fmla="*/ 51 w 62"/>
                  <a:gd name="T7" fmla="*/ 240 h 260"/>
                  <a:gd name="T8" fmla="*/ 17 w 62"/>
                  <a:gd name="T9" fmla="*/ 206 h 260"/>
                  <a:gd name="T10" fmla="*/ 25 w 62"/>
                  <a:gd name="T11" fmla="*/ 0 h 260"/>
                  <a:gd name="T12" fmla="*/ 0 w 62"/>
                  <a:gd name="T13" fmla="*/ 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60">
                    <a:moveTo>
                      <a:pt x="0" y="1"/>
                    </a:moveTo>
                    <a:cubicBezTo>
                      <a:pt x="1" y="214"/>
                      <a:pt x="1" y="214"/>
                      <a:pt x="1" y="214"/>
                    </a:cubicBezTo>
                    <a:cubicBezTo>
                      <a:pt x="1" y="214"/>
                      <a:pt x="30" y="253"/>
                      <a:pt x="43" y="257"/>
                    </a:cubicBezTo>
                    <a:cubicBezTo>
                      <a:pt x="55" y="260"/>
                      <a:pt x="62" y="255"/>
                      <a:pt x="51" y="240"/>
                    </a:cubicBezTo>
                    <a:cubicBezTo>
                      <a:pt x="39" y="225"/>
                      <a:pt x="17" y="206"/>
                      <a:pt x="17" y="206"/>
                    </a:cubicBezTo>
                    <a:cubicBezTo>
                      <a:pt x="25" y="0"/>
                      <a:pt x="25" y="0"/>
                      <a:pt x="25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" name="Freeform 1238"/>
              <p:cNvSpPr>
                <a:spLocks noEditPoints="1"/>
              </p:cNvSpPr>
              <p:nvPr/>
            </p:nvSpPr>
            <p:spPr bwMode="auto">
              <a:xfrm>
                <a:off x="9371895" y="4976400"/>
                <a:ext cx="294376" cy="1245318"/>
              </a:xfrm>
              <a:custGeom>
                <a:avLst/>
                <a:gdLst>
                  <a:gd name="T0" fmla="*/ 45 w 62"/>
                  <a:gd name="T1" fmla="*/ 261 h 262"/>
                  <a:gd name="T2" fmla="*/ 18 w 62"/>
                  <a:gd name="T3" fmla="*/ 238 h 262"/>
                  <a:gd name="T4" fmla="*/ 2 w 62"/>
                  <a:gd name="T5" fmla="*/ 218 h 262"/>
                  <a:gd name="T6" fmla="*/ 1 w 62"/>
                  <a:gd name="T7" fmla="*/ 216 h 262"/>
                  <a:gd name="T8" fmla="*/ 0 w 62"/>
                  <a:gd name="T9" fmla="*/ 3 h 262"/>
                  <a:gd name="T10" fmla="*/ 3 w 62"/>
                  <a:gd name="T11" fmla="*/ 1 h 262"/>
                  <a:gd name="T12" fmla="*/ 28 w 62"/>
                  <a:gd name="T13" fmla="*/ 0 h 262"/>
                  <a:gd name="T14" fmla="*/ 30 w 62"/>
                  <a:gd name="T15" fmla="*/ 1 h 262"/>
                  <a:gd name="T16" fmla="*/ 31 w 62"/>
                  <a:gd name="T17" fmla="*/ 3 h 262"/>
                  <a:gd name="T18" fmla="*/ 23 w 62"/>
                  <a:gd name="T19" fmla="*/ 207 h 262"/>
                  <a:gd name="T20" fmla="*/ 56 w 62"/>
                  <a:gd name="T21" fmla="*/ 241 h 262"/>
                  <a:gd name="T22" fmla="*/ 62 w 62"/>
                  <a:gd name="T23" fmla="*/ 255 h 262"/>
                  <a:gd name="T24" fmla="*/ 59 w 62"/>
                  <a:gd name="T25" fmla="*/ 261 h 262"/>
                  <a:gd name="T26" fmla="*/ 52 w 62"/>
                  <a:gd name="T27" fmla="*/ 262 h 262"/>
                  <a:gd name="T28" fmla="*/ 45 w 62"/>
                  <a:gd name="T29" fmla="*/ 261 h 262"/>
                  <a:gd name="T30" fmla="*/ 22 w 62"/>
                  <a:gd name="T31" fmla="*/ 235 h 262"/>
                  <a:gd name="T32" fmla="*/ 46 w 62"/>
                  <a:gd name="T33" fmla="*/ 257 h 262"/>
                  <a:gd name="T34" fmla="*/ 52 w 62"/>
                  <a:gd name="T35" fmla="*/ 257 h 262"/>
                  <a:gd name="T36" fmla="*/ 57 w 62"/>
                  <a:gd name="T37" fmla="*/ 255 h 262"/>
                  <a:gd name="T38" fmla="*/ 52 w 62"/>
                  <a:gd name="T39" fmla="*/ 244 h 262"/>
                  <a:gd name="T40" fmla="*/ 19 w 62"/>
                  <a:gd name="T41" fmla="*/ 210 h 262"/>
                  <a:gd name="T42" fmla="*/ 18 w 62"/>
                  <a:gd name="T43" fmla="*/ 208 h 262"/>
                  <a:gd name="T44" fmla="*/ 26 w 62"/>
                  <a:gd name="T45" fmla="*/ 5 h 262"/>
                  <a:gd name="T46" fmla="*/ 5 w 62"/>
                  <a:gd name="T47" fmla="*/ 6 h 262"/>
                  <a:gd name="T48" fmla="*/ 6 w 62"/>
                  <a:gd name="T49" fmla="*/ 215 h 262"/>
                  <a:gd name="T50" fmla="*/ 22 w 62"/>
                  <a:gd name="T51" fmla="*/ 23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" h="262">
                    <a:moveTo>
                      <a:pt x="45" y="261"/>
                    </a:moveTo>
                    <a:cubicBezTo>
                      <a:pt x="37" y="259"/>
                      <a:pt x="27" y="248"/>
                      <a:pt x="18" y="238"/>
                    </a:cubicBezTo>
                    <a:cubicBezTo>
                      <a:pt x="9" y="227"/>
                      <a:pt x="2" y="218"/>
                      <a:pt x="2" y="218"/>
                    </a:cubicBezTo>
                    <a:cubicBezTo>
                      <a:pt x="1" y="217"/>
                      <a:pt x="1" y="217"/>
                      <a:pt x="1" y="21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9" y="0"/>
                      <a:pt x="30" y="1"/>
                    </a:cubicBezTo>
                    <a:cubicBezTo>
                      <a:pt x="30" y="1"/>
                      <a:pt x="31" y="2"/>
                      <a:pt x="31" y="3"/>
                    </a:cubicBezTo>
                    <a:cubicBezTo>
                      <a:pt x="23" y="207"/>
                      <a:pt x="23" y="207"/>
                      <a:pt x="23" y="207"/>
                    </a:cubicBezTo>
                    <a:cubicBezTo>
                      <a:pt x="27" y="211"/>
                      <a:pt x="45" y="227"/>
                      <a:pt x="56" y="241"/>
                    </a:cubicBezTo>
                    <a:cubicBezTo>
                      <a:pt x="60" y="246"/>
                      <a:pt x="62" y="251"/>
                      <a:pt x="62" y="255"/>
                    </a:cubicBezTo>
                    <a:cubicBezTo>
                      <a:pt x="62" y="257"/>
                      <a:pt x="61" y="259"/>
                      <a:pt x="59" y="261"/>
                    </a:cubicBezTo>
                    <a:cubicBezTo>
                      <a:pt x="57" y="262"/>
                      <a:pt x="55" y="262"/>
                      <a:pt x="52" y="262"/>
                    </a:cubicBezTo>
                    <a:cubicBezTo>
                      <a:pt x="50" y="262"/>
                      <a:pt x="48" y="262"/>
                      <a:pt x="45" y="261"/>
                    </a:cubicBezTo>
                    <a:close/>
                    <a:moveTo>
                      <a:pt x="22" y="235"/>
                    </a:moveTo>
                    <a:cubicBezTo>
                      <a:pt x="31" y="245"/>
                      <a:pt x="42" y="255"/>
                      <a:pt x="46" y="257"/>
                    </a:cubicBezTo>
                    <a:cubicBezTo>
                      <a:pt x="49" y="257"/>
                      <a:pt x="51" y="257"/>
                      <a:pt x="52" y="257"/>
                    </a:cubicBezTo>
                    <a:cubicBezTo>
                      <a:pt x="56" y="257"/>
                      <a:pt x="57" y="257"/>
                      <a:pt x="57" y="255"/>
                    </a:cubicBezTo>
                    <a:cubicBezTo>
                      <a:pt x="57" y="253"/>
                      <a:pt x="55" y="249"/>
                      <a:pt x="52" y="244"/>
                    </a:cubicBezTo>
                    <a:cubicBezTo>
                      <a:pt x="40" y="229"/>
                      <a:pt x="19" y="210"/>
                      <a:pt x="19" y="210"/>
                    </a:cubicBezTo>
                    <a:cubicBezTo>
                      <a:pt x="18" y="210"/>
                      <a:pt x="18" y="209"/>
                      <a:pt x="18" y="208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8" y="218"/>
                      <a:pt x="14" y="226"/>
                      <a:pt x="22" y="23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" name="Freeform 1239"/>
              <p:cNvSpPr/>
              <p:nvPr/>
            </p:nvSpPr>
            <p:spPr bwMode="auto">
              <a:xfrm>
                <a:off x="8858664" y="6050640"/>
                <a:ext cx="285128" cy="303623"/>
              </a:xfrm>
              <a:custGeom>
                <a:avLst/>
                <a:gdLst>
                  <a:gd name="T0" fmla="*/ 60 w 60"/>
                  <a:gd name="T1" fmla="*/ 31 h 64"/>
                  <a:gd name="T2" fmla="*/ 31 w 60"/>
                  <a:gd name="T3" fmla="*/ 0 h 64"/>
                  <a:gd name="T4" fmla="*/ 5 w 60"/>
                  <a:gd name="T5" fmla="*/ 38 h 64"/>
                  <a:gd name="T6" fmla="*/ 60 w 60"/>
                  <a:gd name="T7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4">
                    <a:moveTo>
                      <a:pt x="60" y="31"/>
                    </a:moveTo>
                    <a:cubicBezTo>
                      <a:pt x="60" y="31"/>
                      <a:pt x="47" y="3"/>
                      <a:pt x="31" y="0"/>
                    </a:cubicBezTo>
                    <a:cubicBezTo>
                      <a:pt x="31" y="0"/>
                      <a:pt x="0" y="21"/>
                      <a:pt x="5" y="38"/>
                    </a:cubicBezTo>
                    <a:cubicBezTo>
                      <a:pt x="5" y="38"/>
                      <a:pt x="15" y="64"/>
                      <a:pt x="60" y="31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" name="Freeform 1240"/>
              <p:cNvSpPr/>
              <p:nvPr/>
            </p:nvSpPr>
            <p:spPr bwMode="auto">
              <a:xfrm>
                <a:off x="9485947" y="6055264"/>
                <a:ext cx="269716" cy="289752"/>
              </a:xfrm>
              <a:custGeom>
                <a:avLst/>
                <a:gdLst>
                  <a:gd name="T0" fmla="*/ 0 w 57"/>
                  <a:gd name="T1" fmla="*/ 25 h 61"/>
                  <a:gd name="T2" fmla="*/ 30 w 57"/>
                  <a:gd name="T3" fmla="*/ 0 h 61"/>
                  <a:gd name="T4" fmla="*/ 50 w 57"/>
                  <a:gd name="T5" fmla="*/ 38 h 61"/>
                  <a:gd name="T6" fmla="*/ 0 w 57"/>
                  <a:gd name="T7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61">
                    <a:moveTo>
                      <a:pt x="0" y="25"/>
                    </a:moveTo>
                    <a:cubicBezTo>
                      <a:pt x="0" y="25"/>
                      <a:pt x="15" y="2"/>
                      <a:pt x="30" y="0"/>
                    </a:cubicBezTo>
                    <a:cubicBezTo>
                      <a:pt x="30" y="0"/>
                      <a:pt x="57" y="23"/>
                      <a:pt x="50" y="38"/>
                    </a:cubicBezTo>
                    <a:cubicBezTo>
                      <a:pt x="50" y="38"/>
                      <a:pt x="38" y="61"/>
                      <a:pt x="0" y="2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" name="Freeform 1241"/>
              <p:cNvSpPr/>
              <p:nvPr/>
            </p:nvSpPr>
            <p:spPr bwMode="auto">
              <a:xfrm>
                <a:off x="8635185" y="3099176"/>
                <a:ext cx="1291555" cy="1995899"/>
              </a:xfrm>
              <a:custGeom>
                <a:avLst/>
                <a:gdLst>
                  <a:gd name="T0" fmla="*/ 183 w 272"/>
                  <a:gd name="T1" fmla="*/ 0 h 420"/>
                  <a:gd name="T2" fmla="*/ 272 w 272"/>
                  <a:gd name="T3" fmla="*/ 385 h 420"/>
                  <a:gd name="T4" fmla="*/ 0 w 272"/>
                  <a:gd name="T5" fmla="*/ 366 h 420"/>
                  <a:gd name="T6" fmla="*/ 130 w 272"/>
                  <a:gd name="T7" fmla="*/ 7 h 420"/>
                  <a:gd name="T8" fmla="*/ 183 w 272"/>
                  <a:gd name="T9" fmla="*/ 0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420">
                    <a:moveTo>
                      <a:pt x="183" y="0"/>
                    </a:moveTo>
                    <a:cubicBezTo>
                      <a:pt x="183" y="0"/>
                      <a:pt x="239" y="138"/>
                      <a:pt x="272" y="385"/>
                    </a:cubicBezTo>
                    <a:cubicBezTo>
                      <a:pt x="272" y="385"/>
                      <a:pt x="156" y="420"/>
                      <a:pt x="0" y="366"/>
                    </a:cubicBezTo>
                    <a:cubicBezTo>
                      <a:pt x="130" y="7"/>
                      <a:pt x="130" y="7"/>
                      <a:pt x="130" y="7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73A6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" name="Freeform 1242"/>
              <p:cNvSpPr>
                <a:spLocks noEditPoints="1"/>
              </p:cNvSpPr>
              <p:nvPr/>
            </p:nvSpPr>
            <p:spPr bwMode="auto">
              <a:xfrm>
                <a:off x="8625938" y="3083763"/>
                <a:ext cx="1311591" cy="1911131"/>
              </a:xfrm>
              <a:custGeom>
                <a:avLst/>
                <a:gdLst>
                  <a:gd name="T0" fmla="*/ 1 w 276"/>
                  <a:gd name="T1" fmla="*/ 371 h 402"/>
                  <a:gd name="T2" fmla="*/ 0 w 276"/>
                  <a:gd name="T3" fmla="*/ 370 h 402"/>
                  <a:gd name="T4" fmla="*/ 0 w 276"/>
                  <a:gd name="T5" fmla="*/ 368 h 402"/>
                  <a:gd name="T6" fmla="*/ 129 w 276"/>
                  <a:gd name="T7" fmla="*/ 9 h 402"/>
                  <a:gd name="T8" fmla="*/ 131 w 276"/>
                  <a:gd name="T9" fmla="*/ 8 h 402"/>
                  <a:gd name="T10" fmla="*/ 185 w 276"/>
                  <a:gd name="T11" fmla="*/ 1 h 402"/>
                  <a:gd name="T12" fmla="*/ 187 w 276"/>
                  <a:gd name="T13" fmla="*/ 2 h 402"/>
                  <a:gd name="T14" fmla="*/ 276 w 276"/>
                  <a:gd name="T15" fmla="*/ 388 h 402"/>
                  <a:gd name="T16" fmla="*/ 274 w 276"/>
                  <a:gd name="T17" fmla="*/ 391 h 402"/>
                  <a:gd name="T18" fmla="*/ 177 w 276"/>
                  <a:gd name="T19" fmla="*/ 402 h 402"/>
                  <a:gd name="T20" fmla="*/ 1 w 276"/>
                  <a:gd name="T21" fmla="*/ 371 h 402"/>
                  <a:gd name="T22" fmla="*/ 177 w 276"/>
                  <a:gd name="T23" fmla="*/ 397 h 402"/>
                  <a:gd name="T24" fmla="*/ 247 w 276"/>
                  <a:gd name="T25" fmla="*/ 391 h 402"/>
                  <a:gd name="T26" fmla="*/ 271 w 276"/>
                  <a:gd name="T27" fmla="*/ 386 h 402"/>
                  <a:gd name="T28" fmla="*/ 192 w 276"/>
                  <a:gd name="T29" fmla="*/ 29 h 402"/>
                  <a:gd name="T30" fmla="*/ 183 w 276"/>
                  <a:gd name="T31" fmla="*/ 6 h 402"/>
                  <a:gd name="T32" fmla="*/ 134 w 276"/>
                  <a:gd name="T33" fmla="*/ 12 h 402"/>
                  <a:gd name="T34" fmla="*/ 5 w 276"/>
                  <a:gd name="T35" fmla="*/ 367 h 402"/>
                  <a:gd name="T36" fmla="*/ 177 w 276"/>
                  <a:gd name="T37" fmla="*/ 397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6" h="402">
                    <a:moveTo>
                      <a:pt x="1" y="371"/>
                    </a:moveTo>
                    <a:cubicBezTo>
                      <a:pt x="1" y="371"/>
                      <a:pt x="0" y="371"/>
                      <a:pt x="0" y="370"/>
                    </a:cubicBezTo>
                    <a:cubicBezTo>
                      <a:pt x="0" y="369"/>
                      <a:pt x="0" y="369"/>
                      <a:pt x="0" y="368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0" y="8"/>
                      <a:pt x="131" y="8"/>
                      <a:pt x="131" y="8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6" y="0"/>
                      <a:pt x="187" y="1"/>
                      <a:pt x="187" y="2"/>
                    </a:cubicBezTo>
                    <a:cubicBezTo>
                      <a:pt x="187" y="2"/>
                      <a:pt x="243" y="140"/>
                      <a:pt x="276" y="388"/>
                    </a:cubicBezTo>
                    <a:cubicBezTo>
                      <a:pt x="276" y="389"/>
                      <a:pt x="275" y="390"/>
                      <a:pt x="274" y="391"/>
                    </a:cubicBezTo>
                    <a:cubicBezTo>
                      <a:pt x="274" y="391"/>
                      <a:pt x="237" y="402"/>
                      <a:pt x="177" y="402"/>
                    </a:cubicBezTo>
                    <a:cubicBezTo>
                      <a:pt x="130" y="402"/>
                      <a:pt x="70" y="395"/>
                      <a:pt x="1" y="371"/>
                    </a:cubicBezTo>
                    <a:close/>
                    <a:moveTo>
                      <a:pt x="177" y="397"/>
                    </a:moveTo>
                    <a:cubicBezTo>
                      <a:pt x="207" y="397"/>
                      <a:pt x="231" y="394"/>
                      <a:pt x="247" y="391"/>
                    </a:cubicBezTo>
                    <a:cubicBezTo>
                      <a:pt x="259" y="389"/>
                      <a:pt x="267" y="387"/>
                      <a:pt x="271" y="386"/>
                    </a:cubicBezTo>
                    <a:cubicBezTo>
                      <a:pt x="246" y="202"/>
                      <a:pt x="209" y="79"/>
                      <a:pt x="192" y="29"/>
                    </a:cubicBezTo>
                    <a:cubicBezTo>
                      <a:pt x="188" y="17"/>
                      <a:pt x="185" y="9"/>
                      <a:pt x="183" y="6"/>
                    </a:cubicBezTo>
                    <a:cubicBezTo>
                      <a:pt x="134" y="12"/>
                      <a:pt x="134" y="12"/>
                      <a:pt x="134" y="12"/>
                    </a:cubicBezTo>
                    <a:cubicBezTo>
                      <a:pt x="5" y="367"/>
                      <a:pt x="5" y="367"/>
                      <a:pt x="5" y="367"/>
                    </a:cubicBezTo>
                    <a:cubicBezTo>
                      <a:pt x="72" y="390"/>
                      <a:pt x="131" y="397"/>
                      <a:pt x="177" y="397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" name="Freeform 1243"/>
              <p:cNvSpPr/>
              <p:nvPr/>
            </p:nvSpPr>
            <p:spPr bwMode="auto">
              <a:xfrm>
                <a:off x="9499818" y="3051397"/>
                <a:ext cx="123299" cy="198819"/>
              </a:xfrm>
              <a:custGeom>
                <a:avLst/>
                <a:gdLst>
                  <a:gd name="T0" fmla="*/ 0 w 80"/>
                  <a:gd name="T1" fmla="*/ 37 h 129"/>
                  <a:gd name="T2" fmla="*/ 71 w 80"/>
                  <a:gd name="T3" fmla="*/ 0 h 129"/>
                  <a:gd name="T4" fmla="*/ 80 w 80"/>
                  <a:gd name="T5" fmla="*/ 49 h 129"/>
                  <a:gd name="T6" fmla="*/ 25 w 80"/>
                  <a:gd name="T7" fmla="*/ 55 h 129"/>
                  <a:gd name="T8" fmla="*/ 74 w 80"/>
                  <a:gd name="T9" fmla="*/ 102 h 129"/>
                  <a:gd name="T10" fmla="*/ 37 w 80"/>
                  <a:gd name="T11" fmla="*/ 129 h 129"/>
                  <a:gd name="T12" fmla="*/ 0 w 80"/>
                  <a:gd name="T13" fmla="*/ 3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9">
                    <a:moveTo>
                      <a:pt x="0" y="37"/>
                    </a:moveTo>
                    <a:lnTo>
                      <a:pt x="71" y="0"/>
                    </a:lnTo>
                    <a:lnTo>
                      <a:pt x="80" y="49"/>
                    </a:lnTo>
                    <a:lnTo>
                      <a:pt x="25" y="55"/>
                    </a:lnTo>
                    <a:lnTo>
                      <a:pt x="74" y="102"/>
                    </a:lnTo>
                    <a:lnTo>
                      <a:pt x="37" y="129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" name="Freeform 1244"/>
              <p:cNvSpPr/>
              <p:nvPr/>
            </p:nvSpPr>
            <p:spPr bwMode="auto">
              <a:xfrm>
                <a:off x="9509065" y="3046774"/>
                <a:ext cx="127922" cy="208067"/>
              </a:xfrm>
              <a:custGeom>
                <a:avLst/>
                <a:gdLst>
                  <a:gd name="T0" fmla="*/ 31 w 83"/>
                  <a:gd name="T1" fmla="*/ 126 h 135"/>
                  <a:gd name="T2" fmla="*/ 62 w 83"/>
                  <a:gd name="T3" fmla="*/ 105 h 135"/>
                  <a:gd name="T4" fmla="*/ 0 w 83"/>
                  <a:gd name="T5" fmla="*/ 52 h 135"/>
                  <a:gd name="T6" fmla="*/ 71 w 83"/>
                  <a:gd name="T7" fmla="*/ 52 h 135"/>
                  <a:gd name="T8" fmla="*/ 56 w 83"/>
                  <a:gd name="T9" fmla="*/ 15 h 135"/>
                  <a:gd name="T10" fmla="*/ 9 w 83"/>
                  <a:gd name="T11" fmla="*/ 40 h 135"/>
                  <a:gd name="T12" fmla="*/ 6 w 83"/>
                  <a:gd name="T13" fmla="*/ 31 h 135"/>
                  <a:gd name="T14" fmla="*/ 62 w 83"/>
                  <a:gd name="T15" fmla="*/ 0 h 135"/>
                  <a:gd name="T16" fmla="*/ 83 w 83"/>
                  <a:gd name="T17" fmla="*/ 61 h 135"/>
                  <a:gd name="T18" fmla="*/ 28 w 83"/>
                  <a:gd name="T19" fmla="*/ 61 h 135"/>
                  <a:gd name="T20" fmla="*/ 77 w 83"/>
                  <a:gd name="T21" fmla="*/ 105 h 135"/>
                  <a:gd name="T22" fmla="*/ 40 w 83"/>
                  <a:gd name="T23" fmla="*/ 135 h 135"/>
                  <a:gd name="T24" fmla="*/ 31 w 83"/>
                  <a:gd name="T25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135">
                    <a:moveTo>
                      <a:pt x="31" y="126"/>
                    </a:moveTo>
                    <a:lnTo>
                      <a:pt x="62" y="105"/>
                    </a:lnTo>
                    <a:lnTo>
                      <a:pt x="0" y="52"/>
                    </a:lnTo>
                    <a:lnTo>
                      <a:pt x="71" y="52"/>
                    </a:lnTo>
                    <a:lnTo>
                      <a:pt x="56" y="15"/>
                    </a:lnTo>
                    <a:lnTo>
                      <a:pt x="9" y="40"/>
                    </a:lnTo>
                    <a:lnTo>
                      <a:pt x="6" y="31"/>
                    </a:lnTo>
                    <a:lnTo>
                      <a:pt x="62" y="0"/>
                    </a:lnTo>
                    <a:lnTo>
                      <a:pt x="83" y="61"/>
                    </a:lnTo>
                    <a:lnTo>
                      <a:pt x="28" y="61"/>
                    </a:lnTo>
                    <a:lnTo>
                      <a:pt x="77" y="105"/>
                    </a:lnTo>
                    <a:lnTo>
                      <a:pt x="40" y="135"/>
                    </a:lnTo>
                    <a:lnTo>
                      <a:pt x="31" y="126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" name="Freeform 1245"/>
              <p:cNvSpPr/>
              <p:nvPr/>
            </p:nvSpPr>
            <p:spPr bwMode="auto">
              <a:xfrm>
                <a:off x="8991210" y="2186765"/>
                <a:ext cx="656566" cy="465453"/>
              </a:xfrm>
              <a:custGeom>
                <a:avLst/>
                <a:gdLst>
                  <a:gd name="T0" fmla="*/ 179 w 426"/>
                  <a:gd name="T1" fmla="*/ 3 h 302"/>
                  <a:gd name="T2" fmla="*/ 0 w 426"/>
                  <a:gd name="T3" fmla="*/ 234 h 302"/>
                  <a:gd name="T4" fmla="*/ 90 w 426"/>
                  <a:gd name="T5" fmla="*/ 302 h 302"/>
                  <a:gd name="T6" fmla="*/ 333 w 426"/>
                  <a:gd name="T7" fmla="*/ 289 h 302"/>
                  <a:gd name="T8" fmla="*/ 426 w 426"/>
                  <a:gd name="T9" fmla="*/ 200 h 302"/>
                  <a:gd name="T10" fmla="*/ 231 w 426"/>
                  <a:gd name="T11" fmla="*/ 0 h 302"/>
                  <a:gd name="T12" fmla="*/ 179 w 426"/>
                  <a:gd name="T13" fmla="*/ 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6" h="302">
                    <a:moveTo>
                      <a:pt x="179" y="3"/>
                    </a:moveTo>
                    <a:lnTo>
                      <a:pt x="0" y="234"/>
                    </a:lnTo>
                    <a:lnTo>
                      <a:pt x="90" y="302"/>
                    </a:lnTo>
                    <a:lnTo>
                      <a:pt x="333" y="289"/>
                    </a:lnTo>
                    <a:lnTo>
                      <a:pt x="426" y="200"/>
                    </a:lnTo>
                    <a:lnTo>
                      <a:pt x="231" y="0"/>
                    </a:lnTo>
                    <a:lnTo>
                      <a:pt x="179" y="3"/>
                    </a:lnTo>
                    <a:close/>
                  </a:path>
                </a:pathLst>
              </a:custGeom>
              <a:solidFill>
                <a:srgbClr val="D35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" name="Freeform 1246"/>
              <p:cNvSpPr/>
              <p:nvPr/>
            </p:nvSpPr>
            <p:spPr bwMode="auto">
              <a:xfrm>
                <a:off x="8706082" y="2248414"/>
                <a:ext cx="903164" cy="2285651"/>
              </a:xfrm>
              <a:custGeom>
                <a:avLst/>
                <a:gdLst>
                  <a:gd name="T0" fmla="*/ 103 w 190"/>
                  <a:gd name="T1" fmla="*/ 7 h 481"/>
                  <a:gd name="T2" fmla="*/ 108 w 190"/>
                  <a:gd name="T3" fmla="*/ 41 h 481"/>
                  <a:gd name="T4" fmla="*/ 145 w 190"/>
                  <a:gd name="T5" fmla="*/ 40 h 481"/>
                  <a:gd name="T6" fmla="*/ 147 w 190"/>
                  <a:gd name="T7" fmla="*/ 0 h 481"/>
                  <a:gd name="T8" fmla="*/ 157 w 190"/>
                  <a:gd name="T9" fmla="*/ 10 h 481"/>
                  <a:gd name="T10" fmla="*/ 156 w 190"/>
                  <a:gd name="T11" fmla="*/ 50 h 481"/>
                  <a:gd name="T12" fmla="*/ 166 w 190"/>
                  <a:gd name="T13" fmla="*/ 72 h 481"/>
                  <a:gd name="T14" fmla="*/ 172 w 190"/>
                  <a:gd name="T15" fmla="*/ 192 h 481"/>
                  <a:gd name="T16" fmla="*/ 189 w 190"/>
                  <a:gd name="T17" fmla="*/ 426 h 481"/>
                  <a:gd name="T18" fmla="*/ 190 w 190"/>
                  <a:gd name="T19" fmla="*/ 467 h 481"/>
                  <a:gd name="T20" fmla="*/ 0 w 190"/>
                  <a:gd name="T21" fmla="*/ 440 h 481"/>
                  <a:gd name="T22" fmla="*/ 105 w 190"/>
                  <a:gd name="T23" fmla="*/ 183 h 481"/>
                  <a:gd name="T24" fmla="*/ 95 w 190"/>
                  <a:gd name="T25" fmla="*/ 104 h 481"/>
                  <a:gd name="T26" fmla="*/ 88 w 190"/>
                  <a:gd name="T27" fmla="*/ 78 h 481"/>
                  <a:gd name="T28" fmla="*/ 96 w 190"/>
                  <a:gd name="T29" fmla="*/ 51 h 481"/>
                  <a:gd name="T30" fmla="*/ 93 w 190"/>
                  <a:gd name="T31" fmla="*/ 18 h 481"/>
                  <a:gd name="T32" fmla="*/ 103 w 190"/>
                  <a:gd name="T33" fmla="*/ 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481">
                    <a:moveTo>
                      <a:pt x="103" y="7"/>
                    </a:moveTo>
                    <a:cubicBezTo>
                      <a:pt x="108" y="41"/>
                      <a:pt x="108" y="41"/>
                      <a:pt x="108" y="41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57" y="10"/>
                      <a:pt x="157" y="10"/>
                      <a:pt x="157" y="10"/>
                    </a:cubicBezTo>
                    <a:cubicBezTo>
                      <a:pt x="156" y="50"/>
                      <a:pt x="156" y="50"/>
                      <a:pt x="156" y="50"/>
                    </a:cubicBezTo>
                    <a:cubicBezTo>
                      <a:pt x="166" y="72"/>
                      <a:pt x="166" y="72"/>
                      <a:pt x="166" y="72"/>
                    </a:cubicBezTo>
                    <a:cubicBezTo>
                      <a:pt x="166" y="72"/>
                      <a:pt x="172" y="191"/>
                      <a:pt x="172" y="192"/>
                    </a:cubicBezTo>
                    <a:cubicBezTo>
                      <a:pt x="172" y="192"/>
                      <a:pt x="189" y="428"/>
                      <a:pt x="189" y="426"/>
                    </a:cubicBezTo>
                    <a:cubicBezTo>
                      <a:pt x="189" y="425"/>
                      <a:pt x="190" y="467"/>
                      <a:pt x="190" y="467"/>
                    </a:cubicBezTo>
                    <a:cubicBezTo>
                      <a:pt x="190" y="467"/>
                      <a:pt x="75" y="481"/>
                      <a:pt x="0" y="440"/>
                    </a:cubicBezTo>
                    <a:cubicBezTo>
                      <a:pt x="105" y="183"/>
                      <a:pt x="105" y="183"/>
                      <a:pt x="105" y="183"/>
                    </a:cubicBezTo>
                    <a:cubicBezTo>
                      <a:pt x="95" y="104"/>
                      <a:pt x="95" y="104"/>
                      <a:pt x="95" y="104"/>
                    </a:cubicBezTo>
                    <a:cubicBezTo>
                      <a:pt x="95" y="104"/>
                      <a:pt x="88" y="91"/>
                      <a:pt x="88" y="78"/>
                    </a:cubicBezTo>
                    <a:cubicBezTo>
                      <a:pt x="88" y="65"/>
                      <a:pt x="96" y="51"/>
                      <a:pt x="96" y="51"/>
                    </a:cubicBezTo>
                    <a:cubicBezTo>
                      <a:pt x="93" y="18"/>
                      <a:pt x="93" y="18"/>
                      <a:pt x="93" y="18"/>
                    </a:cubicBezTo>
                    <a:lnTo>
                      <a:pt x="103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" name="Freeform 1247"/>
              <p:cNvSpPr/>
              <p:nvPr/>
            </p:nvSpPr>
            <p:spPr bwMode="auto">
              <a:xfrm>
                <a:off x="8968092" y="2175976"/>
                <a:ext cx="308247" cy="485489"/>
              </a:xfrm>
              <a:custGeom>
                <a:avLst/>
                <a:gdLst>
                  <a:gd name="T0" fmla="*/ 31 w 65"/>
                  <a:gd name="T1" fmla="*/ 102 h 102"/>
                  <a:gd name="T2" fmla="*/ 2 w 65"/>
                  <a:gd name="T3" fmla="*/ 81 h 102"/>
                  <a:gd name="T4" fmla="*/ 0 w 65"/>
                  <a:gd name="T5" fmla="*/ 80 h 102"/>
                  <a:gd name="T6" fmla="*/ 1 w 65"/>
                  <a:gd name="T7" fmla="*/ 78 h 102"/>
                  <a:gd name="T8" fmla="*/ 60 w 65"/>
                  <a:gd name="T9" fmla="*/ 2 h 102"/>
                  <a:gd name="T10" fmla="*/ 64 w 65"/>
                  <a:gd name="T11" fmla="*/ 1 h 102"/>
                  <a:gd name="T12" fmla="*/ 64 w 65"/>
                  <a:gd name="T13" fmla="*/ 5 h 102"/>
                  <a:gd name="T14" fmla="*/ 7 w 65"/>
                  <a:gd name="T15" fmla="*/ 79 h 102"/>
                  <a:gd name="T16" fmla="*/ 34 w 65"/>
                  <a:gd name="T17" fmla="*/ 97 h 102"/>
                  <a:gd name="T18" fmla="*/ 35 w 65"/>
                  <a:gd name="T19" fmla="*/ 101 h 102"/>
                  <a:gd name="T20" fmla="*/ 33 w 65"/>
                  <a:gd name="T21" fmla="*/ 102 h 102"/>
                  <a:gd name="T22" fmla="*/ 31 w 65"/>
                  <a:gd name="T2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102">
                    <a:moveTo>
                      <a:pt x="31" y="102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1" y="81"/>
                      <a:pt x="1" y="80"/>
                      <a:pt x="0" y="80"/>
                    </a:cubicBezTo>
                    <a:cubicBezTo>
                      <a:pt x="0" y="79"/>
                      <a:pt x="1" y="78"/>
                      <a:pt x="1" y="78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1" y="1"/>
                      <a:pt x="63" y="0"/>
                      <a:pt x="64" y="1"/>
                    </a:cubicBezTo>
                    <a:cubicBezTo>
                      <a:pt x="65" y="2"/>
                      <a:pt x="65" y="4"/>
                      <a:pt x="64" y="5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34" y="97"/>
                      <a:pt x="34" y="97"/>
                      <a:pt x="34" y="97"/>
                    </a:cubicBezTo>
                    <a:cubicBezTo>
                      <a:pt x="35" y="98"/>
                      <a:pt x="35" y="100"/>
                      <a:pt x="35" y="101"/>
                    </a:cubicBezTo>
                    <a:cubicBezTo>
                      <a:pt x="34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1" y="102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" name="Freeform 1248"/>
              <p:cNvSpPr/>
              <p:nvPr/>
            </p:nvSpPr>
            <p:spPr bwMode="auto">
              <a:xfrm>
                <a:off x="9337988" y="2175976"/>
                <a:ext cx="323659" cy="466994"/>
              </a:xfrm>
              <a:custGeom>
                <a:avLst/>
                <a:gdLst>
                  <a:gd name="T0" fmla="*/ 34 w 68"/>
                  <a:gd name="T1" fmla="*/ 98 h 98"/>
                  <a:gd name="T2" fmla="*/ 34 w 68"/>
                  <a:gd name="T3" fmla="*/ 94 h 98"/>
                  <a:gd name="T4" fmla="*/ 62 w 68"/>
                  <a:gd name="T5" fmla="*/ 67 h 98"/>
                  <a:gd name="T6" fmla="*/ 1 w 68"/>
                  <a:gd name="T7" fmla="*/ 5 h 98"/>
                  <a:gd name="T8" fmla="*/ 1 w 68"/>
                  <a:gd name="T9" fmla="*/ 5 h 98"/>
                  <a:gd name="T10" fmla="*/ 1 w 68"/>
                  <a:gd name="T11" fmla="*/ 1 h 98"/>
                  <a:gd name="T12" fmla="*/ 5 w 68"/>
                  <a:gd name="T13" fmla="*/ 1 h 98"/>
                  <a:gd name="T14" fmla="*/ 68 w 68"/>
                  <a:gd name="T15" fmla="*/ 65 h 98"/>
                  <a:gd name="T16" fmla="*/ 68 w 68"/>
                  <a:gd name="T17" fmla="*/ 67 h 98"/>
                  <a:gd name="T18" fmla="*/ 68 w 68"/>
                  <a:gd name="T19" fmla="*/ 69 h 98"/>
                  <a:gd name="T20" fmla="*/ 38 w 68"/>
                  <a:gd name="T21" fmla="*/ 98 h 98"/>
                  <a:gd name="T22" fmla="*/ 36 w 68"/>
                  <a:gd name="T23" fmla="*/ 98 h 98"/>
                  <a:gd name="T24" fmla="*/ 34 w 68"/>
                  <a:gd name="T2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98">
                    <a:moveTo>
                      <a:pt x="34" y="98"/>
                    </a:moveTo>
                    <a:cubicBezTo>
                      <a:pt x="33" y="97"/>
                      <a:pt x="33" y="95"/>
                      <a:pt x="34" y="94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7"/>
                    </a:cubicBezTo>
                    <a:cubicBezTo>
                      <a:pt x="68" y="68"/>
                      <a:pt x="68" y="68"/>
                      <a:pt x="68" y="69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7" y="98"/>
                      <a:pt x="37" y="98"/>
                      <a:pt x="36" y="98"/>
                    </a:cubicBezTo>
                    <a:cubicBezTo>
                      <a:pt x="35" y="98"/>
                      <a:pt x="35" y="98"/>
                      <a:pt x="34" y="98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" name="Freeform 1249"/>
              <p:cNvSpPr/>
              <p:nvPr/>
            </p:nvSpPr>
            <p:spPr bwMode="auto">
              <a:xfrm>
                <a:off x="8696834" y="2271533"/>
                <a:ext cx="930906" cy="2219378"/>
              </a:xfrm>
              <a:custGeom>
                <a:avLst/>
                <a:gdLst>
                  <a:gd name="T0" fmla="*/ 1 w 196"/>
                  <a:gd name="T1" fmla="*/ 439 h 467"/>
                  <a:gd name="T2" fmla="*/ 1 w 196"/>
                  <a:gd name="T3" fmla="*/ 436 h 467"/>
                  <a:gd name="T4" fmla="*/ 105 w 196"/>
                  <a:gd name="T5" fmla="*/ 178 h 467"/>
                  <a:gd name="T6" fmla="*/ 94 w 196"/>
                  <a:gd name="T7" fmla="*/ 100 h 467"/>
                  <a:gd name="T8" fmla="*/ 88 w 196"/>
                  <a:gd name="T9" fmla="*/ 74 h 467"/>
                  <a:gd name="T10" fmla="*/ 95 w 196"/>
                  <a:gd name="T11" fmla="*/ 46 h 467"/>
                  <a:gd name="T12" fmla="*/ 93 w 196"/>
                  <a:gd name="T13" fmla="*/ 14 h 467"/>
                  <a:gd name="T14" fmla="*/ 96 w 196"/>
                  <a:gd name="T15" fmla="*/ 11 h 467"/>
                  <a:gd name="T16" fmla="*/ 98 w 196"/>
                  <a:gd name="T17" fmla="*/ 14 h 467"/>
                  <a:gd name="T18" fmla="*/ 100 w 196"/>
                  <a:gd name="T19" fmla="*/ 46 h 467"/>
                  <a:gd name="T20" fmla="*/ 100 w 196"/>
                  <a:gd name="T21" fmla="*/ 48 h 467"/>
                  <a:gd name="T22" fmla="*/ 96 w 196"/>
                  <a:gd name="T23" fmla="*/ 55 h 467"/>
                  <a:gd name="T24" fmla="*/ 93 w 196"/>
                  <a:gd name="T25" fmla="*/ 74 h 467"/>
                  <a:gd name="T26" fmla="*/ 99 w 196"/>
                  <a:gd name="T27" fmla="*/ 99 h 467"/>
                  <a:gd name="T28" fmla="*/ 99 w 196"/>
                  <a:gd name="T29" fmla="*/ 99 h 467"/>
                  <a:gd name="T30" fmla="*/ 110 w 196"/>
                  <a:gd name="T31" fmla="*/ 178 h 467"/>
                  <a:gd name="T32" fmla="*/ 109 w 196"/>
                  <a:gd name="T33" fmla="*/ 179 h 467"/>
                  <a:gd name="T34" fmla="*/ 6 w 196"/>
                  <a:gd name="T35" fmla="*/ 436 h 467"/>
                  <a:gd name="T36" fmla="*/ 6 w 196"/>
                  <a:gd name="T37" fmla="*/ 436 h 467"/>
                  <a:gd name="T38" fmla="*/ 11 w 196"/>
                  <a:gd name="T39" fmla="*/ 439 h 467"/>
                  <a:gd name="T40" fmla="*/ 34 w 196"/>
                  <a:gd name="T41" fmla="*/ 448 h 467"/>
                  <a:gd name="T42" fmla="*/ 143 w 196"/>
                  <a:gd name="T43" fmla="*/ 462 h 467"/>
                  <a:gd name="T44" fmla="*/ 190 w 196"/>
                  <a:gd name="T45" fmla="*/ 461 h 467"/>
                  <a:gd name="T46" fmla="*/ 171 w 196"/>
                  <a:gd name="T47" fmla="*/ 174 h 467"/>
                  <a:gd name="T48" fmla="*/ 166 w 196"/>
                  <a:gd name="T49" fmla="*/ 67 h 467"/>
                  <a:gd name="T50" fmla="*/ 156 w 196"/>
                  <a:gd name="T51" fmla="*/ 46 h 467"/>
                  <a:gd name="T52" fmla="*/ 155 w 196"/>
                  <a:gd name="T53" fmla="*/ 45 h 467"/>
                  <a:gd name="T54" fmla="*/ 157 w 196"/>
                  <a:gd name="T55" fmla="*/ 2 h 467"/>
                  <a:gd name="T56" fmla="*/ 160 w 196"/>
                  <a:gd name="T57" fmla="*/ 0 h 467"/>
                  <a:gd name="T58" fmla="*/ 162 w 196"/>
                  <a:gd name="T59" fmla="*/ 3 h 467"/>
                  <a:gd name="T60" fmla="*/ 160 w 196"/>
                  <a:gd name="T61" fmla="*/ 45 h 467"/>
                  <a:gd name="T62" fmla="*/ 171 w 196"/>
                  <a:gd name="T63" fmla="*/ 65 h 467"/>
                  <a:gd name="T64" fmla="*/ 171 w 196"/>
                  <a:gd name="T65" fmla="*/ 66 h 467"/>
                  <a:gd name="T66" fmla="*/ 176 w 196"/>
                  <a:gd name="T67" fmla="*/ 174 h 467"/>
                  <a:gd name="T68" fmla="*/ 195 w 196"/>
                  <a:gd name="T69" fmla="*/ 463 h 467"/>
                  <a:gd name="T70" fmla="*/ 193 w 196"/>
                  <a:gd name="T71" fmla="*/ 465 h 467"/>
                  <a:gd name="T72" fmla="*/ 143 w 196"/>
                  <a:gd name="T73" fmla="*/ 467 h 467"/>
                  <a:gd name="T74" fmla="*/ 1 w 196"/>
                  <a:gd name="T75" fmla="*/ 439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467">
                    <a:moveTo>
                      <a:pt x="1" y="439"/>
                    </a:moveTo>
                    <a:cubicBezTo>
                      <a:pt x="1" y="438"/>
                      <a:pt x="0" y="437"/>
                      <a:pt x="1" y="436"/>
                    </a:cubicBezTo>
                    <a:cubicBezTo>
                      <a:pt x="105" y="178"/>
                      <a:pt x="105" y="178"/>
                      <a:pt x="105" y="178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0" y="91"/>
                      <a:pt x="88" y="82"/>
                      <a:pt x="88" y="74"/>
                    </a:cubicBezTo>
                    <a:cubicBezTo>
                      <a:pt x="88" y="59"/>
                      <a:pt x="94" y="48"/>
                      <a:pt x="95" y="46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13"/>
                      <a:pt x="94" y="11"/>
                      <a:pt x="96" y="11"/>
                    </a:cubicBezTo>
                    <a:cubicBezTo>
                      <a:pt x="97" y="11"/>
                      <a:pt x="98" y="12"/>
                      <a:pt x="98" y="14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0" y="47"/>
                      <a:pt x="100" y="47"/>
                      <a:pt x="100" y="48"/>
                    </a:cubicBezTo>
                    <a:cubicBezTo>
                      <a:pt x="100" y="48"/>
                      <a:pt x="98" y="50"/>
                      <a:pt x="96" y="55"/>
                    </a:cubicBezTo>
                    <a:cubicBezTo>
                      <a:pt x="95" y="59"/>
                      <a:pt x="93" y="66"/>
                      <a:pt x="93" y="74"/>
                    </a:cubicBezTo>
                    <a:cubicBezTo>
                      <a:pt x="93" y="81"/>
                      <a:pt x="95" y="90"/>
                      <a:pt x="99" y="99"/>
                    </a:cubicBezTo>
                    <a:cubicBezTo>
                      <a:pt x="99" y="99"/>
                      <a:pt x="99" y="99"/>
                      <a:pt x="99" y="99"/>
                    </a:cubicBezTo>
                    <a:cubicBezTo>
                      <a:pt x="110" y="178"/>
                      <a:pt x="110" y="178"/>
                      <a:pt x="110" y="178"/>
                    </a:cubicBezTo>
                    <a:cubicBezTo>
                      <a:pt x="109" y="179"/>
                      <a:pt x="109" y="179"/>
                      <a:pt x="109" y="179"/>
                    </a:cubicBezTo>
                    <a:cubicBezTo>
                      <a:pt x="6" y="436"/>
                      <a:pt x="6" y="436"/>
                      <a:pt x="6" y="436"/>
                    </a:cubicBezTo>
                    <a:cubicBezTo>
                      <a:pt x="6" y="436"/>
                      <a:pt x="6" y="436"/>
                      <a:pt x="6" y="436"/>
                    </a:cubicBezTo>
                    <a:cubicBezTo>
                      <a:pt x="7" y="436"/>
                      <a:pt x="9" y="438"/>
                      <a:pt x="11" y="439"/>
                    </a:cubicBezTo>
                    <a:cubicBezTo>
                      <a:pt x="16" y="441"/>
                      <a:pt x="24" y="445"/>
                      <a:pt x="34" y="448"/>
                    </a:cubicBezTo>
                    <a:cubicBezTo>
                      <a:pt x="56" y="455"/>
                      <a:pt x="91" y="462"/>
                      <a:pt x="143" y="462"/>
                    </a:cubicBezTo>
                    <a:cubicBezTo>
                      <a:pt x="158" y="462"/>
                      <a:pt x="173" y="462"/>
                      <a:pt x="190" y="461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66" y="67"/>
                      <a:pt x="166" y="67"/>
                      <a:pt x="166" y="67"/>
                    </a:cubicBezTo>
                    <a:cubicBezTo>
                      <a:pt x="156" y="46"/>
                      <a:pt x="156" y="46"/>
                      <a:pt x="156" y="46"/>
                    </a:cubicBezTo>
                    <a:cubicBezTo>
                      <a:pt x="155" y="45"/>
                      <a:pt x="155" y="45"/>
                      <a:pt x="155" y="45"/>
                    </a:cubicBezTo>
                    <a:cubicBezTo>
                      <a:pt x="157" y="2"/>
                      <a:pt x="157" y="2"/>
                      <a:pt x="157" y="2"/>
                    </a:cubicBezTo>
                    <a:cubicBezTo>
                      <a:pt x="157" y="1"/>
                      <a:pt x="158" y="0"/>
                      <a:pt x="160" y="0"/>
                    </a:cubicBezTo>
                    <a:cubicBezTo>
                      <a:pt x="161" y="0"/>
                      <a:pt x="162" y="1"/>
                      <a:pt x="162" y="3"/>
                    </a:cubicBezTo>
                    <a:cubicBezTo>
                      <a:pt x="160" y="45"/>
                      <a:pt x="160" y="45"/>
                      <a:pt x="160" y="45"/>
                    </a:cubicBezTo>
                    <a:cubicBezTo>
                      <a:pt x="171" y="65"/>
                      <a:pt x="171" y="65"/>
                      <a:pt x="171" y="65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95" y="463"/>
                      <a:pt x="195" y="463"/>
                      <a:pt x="195" y="463"/>
                    </a:cubicBezTo>
                    <a:cubicBezTo>
                      <a:pt x="196" y="464"/>
                      <a:pt x="194" y="465"/>
                      <a:pt x="193" y="465"/>
                    </a:cubicBezTo>
                    <a:cubicBezTo>
                      <a:pt x="175" y="467"/>
                      <a:pt x="158" y="467"/>
                      <a:pt x="143" y="467"/>
                    </a:cubicBezTo>
                    <a:cubicBezTo>
                      <a:pt x="37" y="467"/>
                      <a:pt x="2" y="439"/>
                      <a:pt x="1" y="43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" name="Freeform 1250"/>
              <p:cNvSpPr/>
              <p:nvPr/>
            </p:nvSpPr>
            <p:spPr bwMode="auto">
              <a:xfrm>
                <a:off x="9186947" y="2237626"/>
                <a:ext cx="237350" cy="214232"/>
              </a:xfrm>
              <a:custGeom>
                <a:avLst/>
                <a:gdLst>
                  <a:gd name="T0" fmla="*/ 7 w 50"/>
                  <a:gd name="T1" fmla="*/ 45 h 45"/>
                  <a:gd name="T2" fmla="*/ 4 w 50"/>
                  <a:gd name="T3" fmla="*/ 43 h 45"/>
                  <a:gd name="T4" fmla="*/ 0 w 50"/>
                  <a:gd name="T5" fmla="*/ 10 h 45"/>
                  <a:gd name="T6" fmla="*/ 2 w 50"/>
                  <a:gd name="T7" fmla="*/ 7 h 45"/>
                  <a:gd name="T8" fmla="*/ 5 w 50"/>
                  <a:gd name="T9" fmla="*/ 9 h 45"/>
                  <a:gd name="T10" fmla="*/ 9 w 50"/>
                  <a:gd name="T11" fmla="*/ 40 h 45"/>
                  <a:gd name="T12" fmla="*/ 42 w 50"/>
                  <a:gd name="T13" fmla="*/ 40 h 45"/>
                  <a:gd name="T14" fmla="*/ 45 w 50"/>
                  <a:gd name="T15" fmla="*/ 2 h 45"/>
                  <a:gd name="T16" fmla="*/ 45 w 50"/>
                  <a:gd name="T17" fmla="*/ 2 h 45"/>
                  <a:gd name="T18" fmla="*/ 47 w 50"/>
                  <a:gd name="T19" fmla="*/ 0 h 45"/>
                  <a:gd name="T20" fmla="*/ 50 w 50"/>
                  <a:gd name="T21" fmla="*/ 3 h 45"/>
                  <a:gd name="T22" fmla="*/ 47 w 50"/>
                  <a:gd name="T23" fmla="*/ 43 h 45"/>
                  <a:gd name="T24" fmla="*/ 44 w 50"/>
                  <a:gd name="T25" fmla="*/ 45 h 45"/>
                  <a:gd name="T26" fmla="*/ 7 w 50"/>
                  <a:gd name="T2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45">
                    <a:moveTo>
                      <a:pt x="7" y="45"/>
                    </a:moveTo>
                    <a:cubicBezTo>
                      <a:pt x="6" y="45"/>
                      <a:pt x="4" y="44"/>
                      <a:pt x="4" y="4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3" y="7"/>
                      <a:pt x="5" y="8"/>
                      <a:pt x="5" y="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1"/>
                      <a:pt x="46" y="0"/>
                      <a:pt x="47" y="0"/>
                    </a:cubicBezTo>
                    <a:cubicBezTo>
                      <a:pt x="49" y="0"/>
                      <a:pt x="50" y="1"/>
                      <a:pt x="50" y="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7" y="44"/>
                      <a:pt x="46" y="45"/>
                      <a:pt x="44" y="45"/>
                    </a:cubicBez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" name="Freeform 1251"/>
              <p:cNvSpPr/>
              <p:nvPr/>
            </p:nvSpPr>
            <p:spPr bwMode="auto">
              <a:xfrm>
                <a:off x="9205442" y="3103799"/>
                <a:ext cx="317494" cy="32366"/>
              </a:xfrm>
              <a:custGeom>
                <a:avLst/>
                <a:gdLst>
                  <a:gd name="T0" fmla="*/ 0 w 67"/>
                  <a:gd name="T1" fmla="*/ 5 h 7"/>
                  <a:gd name="T2" fmla="*/ 0 w 67"/>
                  <a:gd name="T3" fmla="*/ 2 h 7"/>
                  <a:gd name="T4" fmla="*/ 27 w 67"/>
                  <a:gd name="T5" fmla="*/ 4 h 7"/>
                  <a:gd name="T6" fmla="*/ 66 w 67"/>
                  <a:gd name="T7" fmla="*/ 0 h 7"/>
                  <a:gd name="T8" fmla="*/ 67 w 67"/>
                  <a:gd name="T9" fmla="*/ 3 h 7"/>
                  <a:gd name="T10" fmla="*/ 27 w 67"/>
                  <a:gd name="T11" fmla="*/ 7 h 7"/>
                  <a:gd name="T12" fmla="*/ 0 w 6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">
                    <a:moveTo>
                      <a:pt x="0" y="5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1" y="4"/>
                      <a:pt x="27" y="4"/>
                    </a:cubicBezTo>
                    <a:cubicBezTo>
                      <a:pt x="38" y="4"/>
                      <a:pt x="52" y="3"/>
                      <a:pt x="66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6"/>
                      <a:pt x="38" y="7"/>
                      <a:pt x="27" y="7"/>
                    </a:cubicBezTo>
                    <a:cubicBezTo>
                      <a:pt x="11" y="7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" name="Freeform 1252"/>
              <p:cNvSpPr>
                <a:spLocks noEditPoints="1"/>
              </p:cNvSpPr>
              <p:nvPr/>
            </p:nvSpPr>
            <p:spPr bwMode="auto">
              <a:xfrm>
                <a:off x="9191571" y="3146954"/>
                <a:ext cx="331366" cy="36990"/>
              </a:xfrm>
              <a:custGeom>
                <a:avLst/>
                <a:gdLst>
                  <a:gd name="T0" fmla="*/ 0 w 70"/>
                  <a:gd name="T1" fmla="*/ 3 h 8"/>
                  <a:gd name="T2" fmla="*/ 2 w 70"/>
                  <a:gd name="T3" fmla="*/ 0 h 8"/>
                  <a:gd name="T4" fmla="*/ 3 w 70"/>
                  <a:gd name="T5" fmla="*/ 1 h 8"/>
                  <a:gd name="T6" fmla="*/ 8 w 70"/>
                  <a:gd name="T7" fmla="*/ 3 h 8"/>
                  <a:gd name="T8" fmla="*/ 31 w 70"/>
                  <a:gd name="T9" fmla="*/ 5 h 8"/>
                  <a:gd name="T10" fmla="*/ 69 w 70"/>
                  <a:gd name="T11" fmla="*/ 1 h 8"/>
                  <a:gd name="T12" fmla="*/ 70 w 70"/>
                  <a:gd name="T13" fmla="*/ 4 h 8"/>
                  <a:gd name="T14" fmla="*/ 31 w 70"/>
                  <a:gd name="T15" fmla="*/ 8 h 8"/>
                  <a:gd name="T16" fmla="*/ 0 w 70"/>
                  <a:gd name="T17" fmla="*/ 3 h 8"/>
                  <a:gd name="T18" fmla="*/ 0 w 70"/>
                  <a:gd name="T19" fmla="*/ 3 h 8"/>
                  <a:gd name="T20" fmla="*/ 0 w 70"/>
                  <a:gd name="T21" fmla="*/ 3 h 8"/>
                  <a:gd name="T22" fmla="*/ 0 w 70"/>
                  <a:gd name="T2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8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4" y="1"/>
                      <a:pt x="6" y="2"/>
                      <a:pt x="8" y="3"/>
                    </a:cubicBezTo>
                    <a:cubicBezTo>
                      <a:pt x="13" y="4"/>
                      <a:pt x="20" y="5"/>
                      <a:pt x="31" y="5"/>
                    </a:cubicBezTo>
                    <a:cubicBezTo>
                      <a:pt x="41" y="5"/>
                      <a:pt x="53" y="4"/>
                      <a:pt x="69" y="1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54" y="7"/>
                      <a:pt x="41" y="8"/>
                      <a:pt x="31" y="8"/>
                    </a:cubicBezTo>
                    <a:cubicBezTo>
                      <a:pt x="9" y="8"/>
                      <a:pt x="0" y="4"/>
                      <a:pt x="0" y="3"/>
                    </a:cubicBezTo>
                    <a:close/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" name="Freeform 1253"/>
              <p:cNvSpPr/>
              <p:nvPr/>
            </p:nvSpPr>
            <p:spPr bwMode="auto">
              <a:xfrm>
                <a:off x="9257844" y="1806080"/>
                <a:ext cx="89392" cy="474700"/>
              </a:xfrm>
              <a:custGeom>
                <a:avLst/>
                <a:gdLst>
                  <a:gd name="T0" fmla="*/ 1 w 19"/>
                  <a:gd name="T1" fmla="*/ 13 h 100"/>
                  <a:gd name="T2" fmla="*/ 1 w 19"/>
                  <a:gd name="T3" fmla="*/ 87 h 100"/>
                  <a:gd name="T4" fmla="*/ 9 w 19"/>
                  <a:gd name="T5" fmla="*/ 100 h 100"/>
                  <a:gd name="T6" fmla="*/ 19 w 19"/>
                  <a:gd name="T7" fmla="*/ 89 h 100"/>
                  <a:gd name="T8" fmla="*/ 19 w 19"/>
                  <a:gd name="T9" fmla="*/ 0 h 100"/>
                  <a:gd name="T10" fmla="*/ 1 w 19"/>
                  <a:gd name="T11" fmla="*/ 1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00">
                    <a:moveTo>
                      <a:pt x="1" y="13"/>
                    </a:moveTo>
                    <a:cubicBezTo>
                      <a:pt x="1" y="87"/>
                      <a:pt x="1" y="87"/>
                      <a:pt x="1" y="87"/>
                    </a:cubicBezTo>
                    <a:cubicBezTo>
                      <a:pt x="1" y="87"/>
                      <a:pt x="0" y="100"/>
                      <a:pt x="9" y="100"/>
                    </a:cubicBezTo>
                    <a:cubicBezTo>
                      <a:pt x="19" y="100"/>
                      <a:pt x="19" y="89"/>
                      <a:pt x="19" y="8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" name="Freeform 1254"/>
              <p:cNvSpPr>
                <a:spLocks noEditPoints="1"/>
              </p:cNvSpPr>
              <p:nvPr/>
            </p:nvSpPr>
            <p:spPr bwMode="auto">
              <a:xfrm>
                <a:off x="9253220" y="1792209"/>
                <a:ext cx="109428" cy="502443"/>
              </a:xfrm>
              <a:custGeom>
                <a:avLst/>
                <a:gdLst>
                  <a:gd name="T0" fmla="*/ 1 w 23"/>
                  <a:gd name="T1" fmla="*/ 100 h 106"/>
                  <a:gd name="T2" fmla="*/ 0 w 23"/>
                  <a:gd name="T3" fmla="*/ 92 h 106"/>
                  <a:gd name="T4" fmla="*/ 0 w 23"/>
                  <a:gd name="T5" fmla="*/ 90 h 106"/>
                  <a:gd name="T6" fmla="*/ 0 w 23"/>
                  <a:gd name="T7" fmla="*/ 16 h 106"/>
                  <a:gd name="T8" fmla="*/ 1 w 23"/>
                  <a:gd name="T9" fmla="*/ 14 h 106"/>
                  <a:gd name="T10" fmla="*/ 19 w 23"/>
                  <a:gd name="T11" fmla="*/ 1 h 106"/>
                  <a:gd name="T12" fmla="*/ 21 w 23"/>
                  <a:gd name="T13" fmla="*/ 1 h 106"/>
                  <a:gd name="T14" fmla="*/ 23 w 23"/>
                  <a:gd name="T15" fmla="*/ 3 h 106"/>
                  <a:gd name="T16" fmla="*/ 23 w 23"/>
                  <a:gd name="T17" fmla="*/ 92 h 106"/>
                  <a:gd name="T18" fmla="*/ 21 w 23"/>
                  <a:gd name="T19" fmla="*/ 99 h 106"/>
                  <a:gd name="T20" fmla="*/ 10 w 23"/>
                  <a:gd name="T21" fmla="*/ 106 h 106"/>
                  <a:gd name="T22" fmla="*/ 10 w 23"/>
                  <a:gd name="T23" fmla="*/ 106 h 106"/>
                  <a:gd name="T24" fmla="*/ 1 w 23"/>
                  <a:gd name="T25" fmla="*/ 100 h 106"/>
                  <a:gd name="T26" fmla="*/ 5 w 23"/>
                  <a:gd name="T27" fmla="*/ 90 h 106"/>
                  <a:gd name="T28" fmla="*/ 5 w 23"/>
                  <a:gd name="T29" fmla="*/ 91 h 106"/>
                  <a:gd name="T30" fmla="*/ 5 w 23"/>
                  <a:gd name="T31" fmla="*/ 92 h 106"/>
                  <a:gd name="T32" fmla="*/ 6 w 23"/>
                  <a:gd name="T33" fmla="*/ 98 h 106"/>
                  <a:gd name="T34" fmla="*/ 10 w 23"/>
                  <a:gd name="T35" fmla="*/ 101 h 106"/>
                  <a:gd name="T36" fmla="*/ 17 w 23"/>
                  <a:gd name="T37" fmla="*/ 97 h 106"/>
                  <a:gd name="T38" fmla="*/ 18 w 23"/>
                  <a:gd name="T39" fmla="*/ 92 h 106"/>
                  <a:gd name="T40" fmla="*/ 18 w 23"/>
                  <a:gd name="T41" fmla="*/ 8 h 106"/>
                  <a:gd name="T42" fmla="*/ 5 w 23"/>
                  <a:gd name="T43" fmla="*/ 17 h 106"/>
                  <a:gd name="T44" fmla="*/ 5 w 23"/>
                  <a:gd name="T45" fmla="*/ 9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106">
                    <a:moveTo>
                      <a:pt x="1" y="100"/>
                    </a:moveTo>
                    <a:cubicBezTo>
                      <a:pt x="0" y="97"/>
                      <a:pt x="0" y="94"/>
                      <a:pt x="0" y="92"/>
                    </a:cubicBezTo>
                    <a:cubicBezTo>
                      <a:pt x="0" y="91"/>
                      <a:pt x="0" y="90"/>
                      <a:pt x="0" y="9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4"/>
                      <a:pt x="1" y="14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0"/>
                      <a:pt x="21" y="0"/>
                      <a:pt x="21" y="1"/>
                    </a:cubicBezTo>
                    <a:cubicBezTo>
                      <a:pt x="22" y="1"/>
                      <a:pt x="23" y="2"/>
                      <a:pt x="23" y="3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3" y="92"/>
                      <a:pt x="23" y="95"/>
                      <a:pt x="21" y="99"/>
                    </a:cubicBezTo>
                    <a:cubicBezTo>
                      <a:pt x="20" y="102"/>
                      <a:pt x="16" y="106"/>
                      <a:pt x="10" y="106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6" y="106"/>
                      <a:pt x="3" y="103"/>
                      <a:pt x="1" y="100"/>
                    </a:cubicBezTo>
                    <a:close/>
                    <a:moveTo>
                      <a:pt x="5" y="90"/>
                    </a:moveTo>
                    <a:cubicBezTo>
                      <a:pt x="5" y="91"/>
                      <a:pt x="5" y="91"/>
                      <a:pt x="5" y="91"/>
                    </a:cubicBezTo>
                    <a:cubicBezTo>
                      <a:pt x="5" y="91"/>
                      <a:pt x="5" y="91"/>
                      <a:pt x="5" y="92"/>
                    </a:cubicBezTo>
                    <a:cubicBezTo>
                      <a:pt x="5" y="94"/>
                      <a:pt x="5" y="96"/>
                      <a:pt x="6" y="98"/>
                    </a:cubicBezTo>
                    <a:cubicBezTo>
                      <a:pt x="7" y="100"/>
                      <a:pt x="8" y="101"/>
                      <a:pt x="10" y="101"/>
                    </a:cubicBezTo>
                    <a:cubicBezTo>
                      <a:pt x="14" y="101"/>
                      <a:pt x="16" y="99"/>
                      <a:pt x="17" y="97"/>
                    </a:cubicBezTo>
                    <a:cubicBezTo>
                      <a:pt x="18" y="94"/>
                      <a:pt x="18" y="92"/>
                      <a:pt x="18" y="92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5" y="17"/>
                      <a:pt x="5" y="17"/>
                      <a:pt x="5" y="17"/>
                    </a:cubicBezTo>
                    <a:lnTo>
                      <a:pt x="5" y="90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" name="Freeform 1255"/>
              <p:cNvSpPr/>
              <p:nvPr/>
            </p:nvSpPr>
            <p:spPr bwMode="auto">
              <a:xfrm>
                <a:off x="9371895" y="1393029"/>
                <a:ext cx="360649" cy="502443"/>
              </a:xfrm>
              <a:custGeom>
                <a:avLst/>
                <a:gdLst>
                  <a:gd name="T0" fmla="*/ 0 w 76"/>
                  <a:gd name="T1" fmla="*/ 93 h 106"/>
                  <a:gd name="T2" fmla="*/ 76 w 76"/>
                  <a:gd name="T3" fmla="*/ 82 h 106"/>
                  <a:gd name="T4" fmla="*/ 12 w 76"/>
                  <a:gd name="T5" fmla="*/ 0 h 106"/>
                  <a:gd name="T6" fmla="*/ 0 w 76"/>
                  <a:gd name="T7" fmla="*/ 9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106">
                    <a:moveTo>
                      <a:pt x="0" y="93"/>
                    </a:moveTo>
                    <a:cubicBezTo>
                      <a:pt x="0" y="93"/>
                      <a:pt x="30" y="106"/>
                      <a:pt x="76" y="82"/>
                    </a:cubicBezTo>
                    <a:cubicBezTo>
                      <a:pt x="76" y="82"/>
                      <a:pt x="71" y="1"/>
                      <a:pt x="12" y="0"/>
                    </a:cubicBez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D35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" name="Oval 1256"/>
              <p:cNvSpPr>
                <a:spLocks noChangeArrowheads="1"/>
              </p:cNvSpPr>
              <p:nvPr/>
            </p:nvSpPr>
            <p:spPr bwMode="auto">
              <a:xfrm>
                <a:off x="9461287" y="1487044"/>
                <a:ext cx="43155" cy="4315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" name="Oval 1257"/>
              <p:cNvSpPr>
                <a:spLocks noChangeArrowheads="1"/>
              </p:cNvSpPr>
              <p:nvPr/>
            </p:nvSpPr>
            <p:spPr bwMode="auto">
              <a:xfrm>
                <a:off x="9575338" y="1507080"/>
                <a:ext cx="38531" cy="416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" name="Oval 1258"/>
              <p:cNvSpPr>
                <a:spLocks noChangeArrowheads="1"/>
              </p:cNvSpPr>
              <p:nvPr/>
            </p:nvSpPr>
            <p:spPr bwMode="auto">
              <a:xfrm>
                <a:off x="9495194" y="1625755"/>
                <a:ext cx="43155" cy="416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" name="Oval 1259"/>
              <p:cNvSpPr>
                <a:spLocks noChangeArrowheads="1"/>
              </p:cNvSpPr>
              <p:nvPr/>
            </p:nvSpPr>
            <p:spPr bwMode="auto">
              <a:xfrm>
                <a:off x="9636988" y="1644250"/>
                <a:ext cx="43155" cy="385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" name="Oval 1260"/>
              <p:cNvSpPr>
                <a:spLocks noChangeArrowheads="1"/>
              </p:cNvSpPr>
              <p:nvPr/>
            </p:nvSpPr>
            <p:spPr bwMode="auto">
              <a:xfrm>
                <a:off x="9542972" y="1744430"/>
                <a:ext cx="43155" cy="3699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" name="Oval 1261"/>
              <p:cNvSpPr>
                <a:spLocks noChangeArrowheads="1"/>
              </p:cNvSpPr>
              <p:nvPr/>
            </p:nvSpPr>
            <p:spPr bwMode="auto">
              <a:xfrm>
                <a:off x="9661648" y="1753678"/>
                <a:ext cx="43155" cy="4315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" name="Oval 1262"/>
              <p:cNvSpPr>
                <a:spLocks noChangeArrowheads="1"/>
              </p:cNvSpPr>
              <p:nvPr/>
            </p:nvSpPr>
            <p:spPr bwMode="auto">
              <a:xfrm>
                <a:off x="9415050" y="1753678"/>
                <a:ext cx="41613" cy="4315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" name="Freeform 1263"/>
              <p:cNvSpPr>
                <a:spLocks noEditPoints="1"/>
              </p:cNvSpPr>
              <p:nvPr/>
            </p:nvSpPr>
            <p:spPr bwMode="auto">
              <a:xfrm>
                <a:off x="9358024" y="1382240"/>
                <a:ext cx="388391" cy="480865"/>
              </a:xfrm>
              <a:custGeom>
                <a:avLst/>
                <a:gdLst>
                  <a:gd name="T0" fmla="*/ 26 w 82"/>
                  <a:gd name="T1" fmla="*/ 101 h 101"/>
                  <a:gd name="T2" fmla="*/ 2 w 82"/>
                  <a:gd name="T3" fmla="*/ 97 h 101"/>
                  <a:gd name="T4" fmla="*/ 0 w 82"/>
                  <a:gd name="T5" fmla="*/ 94 h 101"/>
                  <a:gd name="T6" fmla="*/ 13 w 82"/>
                  <a:gd name="T7" fmla="*/ 2 h 101"/>
                  <a:gd name="T8" fmla="*/ 15 w 82"/>
                  <a:gd name="T9" fmla="*/ 0 h 101"/>
                  <a:gd name="T10" fmla="*/ 71 w 82"/>
                  <a:gd name="T11" fmla="*/ 43 h 101"/>
                  <a:gd name="T12" fmla="*/ 82 w 82"/>
                  <a:gd name="T13" fmla="*/ 84 h 101"/>
                  <a:gd name="T14" fmla="*/ 80 w 82"/>
                  <a:gd name="T15" fmla="*/ 87 h 101"/>
                  <a:gd name="T16" fmla="*/ 26 w 82"/>
                  <a:gd name="T17" fmla="*/ 101 h 101"/>
                  <a:gd name="T18" fmla="*/ 26 w 82"/>
                  <a:gd name="T19" fmla="*/ 101 h 101"/>
                  <a:gd name="T20" fmla="*/ 9 w 82"/>
                  <a:gd name="T21" fmla="*/ 94 h 101"/>
                  <a:gd name="T22" fmla="*/ 26 w 82"/>
                  <a:gd name="T23" fmla="*/ 96 h 101"/>
                  <a:gd name="T24" fmla="*/ 77 w 82"/>
                  <a:gd name="T25" fmla="*/ 83 h 101"/>
                  <a:gd name="T26" fmla="*/ 75 w 82"/>
                  <a:gd name="T27" fmla="*/ 72 h 101"/>
                  <a:gd name="T28" fmla="*/ 67 w 82"/>
                  <a:gd name="T29" fmla="*/ 45 h 101"/>
                  <a:gd name="T30" fmla="*/ 17 w 82"/>
                  <a:gd name="T31" fmla="*/ 5 h 101"/>
                  <a:gd name="T32" fmla="*/ 5 w 82"/>
                  <a:gd name="T33" fmla="*/ 93 h 101"/>
                  <a:gd name="T34" fmla="*/ 9 w 82"/>
                  <a:gd name="T35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101">
                    <a:moveTo>
                      <a:pt x="26" y="101"/>
                    </a:moveTo>
                    <a:cubicBezTo>
                      <a:pt x="11" y="101"/>
                      <a:pt x="2" y="97"/>
                      <a:pt x="2" y="97"/>
                    </a:cubicBezTo>
                    <a:cubicBezTo>
                      <a:pt x="1" y="96"/>
                      <a:pt x="0" y="95"/>
                      <a:pt x="0" y="9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5" y="0"/>
                    </a:cubicBezTo>
                    <a:cubicBezTo>
                      <a:pt x="46" y="0"/>
                      <a:pt x="63" y="22"/>
                      <a:pt x="71" y="43"/>
                    </a:cubicBezTo>
                    <a:cubicBezTo>
                      <a:pt x="80" y="64"/>
                      <a:pt x="82" y="84"/>
                      <a:pt x="82" y="84"/>
                    </a:cubicBezTo>
                    <a:cubicBezTo>
                      <a:pt x="82" y="85"/>
                      <a:pt x="81" y="86"/>
                      <a:pt x="80" y="87"/>
                    </a:cubicBezTo>
                    <a:cubicBezTo>
                      <a:pt x="58" y="98"/>
                      <a:pt x="39" y="101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moveTo>
                      <a:pt x="9" y="94"/>
                    </a:moveTo>
                    <a:cubicBezTo>
                      <a:pt x="13" y="95"/>
                      <a:pt x="19" y="96"/>
                      <a:pt x="26" y="96"/>
                    </a:cubicBezTo>
                    <a:cubicBezTo>
                      <a:pt x="38" y="96"/>
                      <a:pt x="56" y="93"/>
                      <a:pt x="77" y="83"/>
                    </a:cubicBezTo>
                    <a:cubicBezTo>
                      <a:pt x="76" y="81"/>
                      <a:pt x="76" y="77"/>
                      <a:pt x="75" y="72"/>
                    </a:cubicBezTo>
                    <a:cubicBezTo>
                      <a:pt x="74" y="65"/>
                      <a:pt x="71" y="55"/>
                      <a:pt x="67" y="45"/>
                    </a:cubicBezTo>
                    <a:cubicBezTo>
                      <a:pt x="58" y="25"/>
                      <a:pt x="44" y="6"/>
                      <a:pt x="17" y="5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6" y="93"/>
                      <a:pt x="7" y="94"/>
                      <a:pt x="9" y="94"/>
                    </a:cubicBezTo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" name="Freeform 1264"/>
              <p:cNvSpPr/>
              <p:nvPr/>
            </p:nvSpPr>
            <p:spPr bwMode="auto">
              <a:xfrm>
                <a:off x="8934185" y="1393029"/>
                <a:ext cx="651942" cy="545597"/>
              </a:xfrm>
              <a:custGeom>
                <a:avLst/>
                <a:gdLst>
                  <a:gd name="T0" fmla="*/ 124 w 137"/>
                  <a:gd name="T1" fmla="*/ 18 h 115"/>
                  <a:gd name="T2" fmla="*/ 92 w 137"/>
                  <a:gd name="T3" fmla="*/ 90 h 115"/>
                  <a:gd name="T4" fmla="*/ 13 w 137"/>
                  <a:gd name="T5" fmla="*/ 98 h 115"/>
                  <a:gd name="T6" fmla="*/ 46 w 137"/>
                  <a:gd name="T7" fmla="*/ 26 h 115"/>
                  <a:gd name="T8" fmla="*/ 124 w 137"/>
                  <a:gd name="T9" fmla="*/ 1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15">
                    <a:moveTo>
                      <a:pt x="124" y="18"/>
                    </a:moveTo>
                    <a:cubicBezTo>
                      <a:pt x="137" y="36"/>
                      <a:pt x="122" y="68"/>
                      <a:pt x="92" y="90"/>
                    </a:cubicBezTo>
                    <a:cubicBezTo>
                      <a:pt x="61" y="112"/>
                      <a:pt x="26" y="115"/>
                      <a:pt x="13" y="98"/>
                    </a:cubicBezTo>
                    <a:cubicBezTo>
                      <a:pt x="0" y="80"/>
                      <a:pt x="15" y="48"/>
                      <a:pt x="46" y="26"/>
                    </a:cubicBezTo>
                    <a:cubicBezTo>
                      <a:pt x="76" y="4"/>
                      <a:pt x="111" y="0"/>
                      <a:pt x="124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" name="Freeform 1265"/>
              <p:cNvSpPr>
                <a:spLocks noEditPoints="1"/>
              </p:cNvSpPr>
              <p:nvPr/>
            </p:nvSpPr>
            <p:spPr bwMode="auto">
              <a:xfrm>
                <a:off x="8963468" y="1411524"/>
                <a:ext cx="593375" cy="508607"/>
              </a:xfrm>
              <a:custGeom>
                <a:avLst/>
                <a:gdLst>
                  <a:gd name="T0" fmla="*/ 5 w 125"/>
                  <a:gd name="T1" fmla="*/ 95 h 107"/>
                  <a:gd name="T2" fmla="*/ 0 w 125"/>
                  <a:gd name="T3" fmla="*/ 78 h 107"/>
                  <a:gd name="T4" fmla="*/ 38 w 125"/>
                  <a:gd name="T5" fmla="*/ 20 h 107"/>
                  <a:gd name="T6" fmla="*/ 91 w 125"/>
                  <a:gd name="T7" fmla="*/ 0 h 107"/>
                  <a:gd name="T8" fmla="*/ 120 w 125"/>
                  <a:gd name="T9" fmla="*/ 13 h 107"/>
                  <a:gd name="T10" fmla="*/ 118 w 125"/>
                  <a:gd name="T11" fmla="*/ 14 h 107"/>
                  <a:gd name="T12" fmla="*/ 120 w 125"/>
                  <a:gd name="T13" fmla="*/ 13 h 107"/>
                  <a:gd name="T14" fmla="*/ 125 w 125"/>
                  <a:gd name="T15" fmla="*/ 29 h 107"/>
                  <a:gd name="T16" fmla="*/ 87 w 125"/>
                  <a:gd name="T17" fmla="*/ 88 h 107"/>
                  <a:gd name="T18" fmla="*/ 34 w 125"/>
                  <a:gd name="T19" fmla="*/ 107 h 107"/>
                  <a:gd name="T20" fmla="*/ 5 w 125"/>
                  <a:gd name="T21" fmla="*/ 95 h 107"/>
                  <a:gd name="T22" fmla="*/ 41 w 125"/>
                  <a:gd name="T23" fmla="*/ 24 h 107"/>
                  <a:gd name="T24" fmla="*/ 5 w 125"/>
                  <a:gd name="T25" fmla="*/ 78 h 107"/>
                  <a:gd name="T26" fmla="*/ 9 w 125"/>
                  <a:gd name="T27" fmla="*/ 92 h 107"/>
                  <a:gd name="T28" fmla="*/ 34 w 125"/>
                  <a:gd name="T29" fmla="*/ 102 h 107"/>
                  <a:gd name="T30" fmla="*/ 84 w 125"/>
                  <a:gd name="T31" fmla="*/ 84 h 107"/>
                  <a:gd name="T32" fmla="*/ 120 w 125"/>
                  <a:gd name="T33" fmla="*/ 29 h 107"/>
                  <a:gd name="T34" fmla="*/ 116 w 125"/>
                  <a:gd name="T35" fmla="*/ 16 h 107"/>
                  <a:gd name="T36" fmla="*/ 116 w 125"/>
                  <a:gd name="T37" fmla="*/ 16 h 107"/>
                  <a:gd name="T38" fmla="*/ 91 w 125"/>
                  <a:gd name="T39" fmla="*/ 5 h 107"/>
                  <a:gd name="T40" fmla="*/ 91 w 125"/>
                  <a:gd name="T41" fmla="*/ 5 h 107"/>
                  <a:gd name="T42" fmla="*/ 41 w 125"/>
                  <a:gd name="T43" fmla="*/ 2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07">
                    <a:moveTo>
                      <a:pt x="5" y="95"/>
                    </a:moveTo>
                    <a:cubicBezTo>
                      <a:pt x="2" y="90"/>
                      <a:pt x="0" y="85"/>
                      <a:pt x="0" y="78"/>
                    </a:cubicBezTo>
                    <a:cubicBezTo>
                      <a:pt x="0" y="60"/>
                      <a:pt x="15" y="37"/>
                      <a:pt x="38" y="20"/>
                    </a:cubicBezTo>
                    <a:cubicBezTo>
                      <a:pt x="56" y="7"/>
                      <a:pt x="75" y="0"/>
                      <a:pt x="91" y="0"/>
                    </a:cubicBezTo>
                    <a:cubicBezTo>
                      <a:pt x="103" y="0"/>
                      <a:pt x="114" y="4"/>
                      <a:pt x="120" y="13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23" y="17"/>
                      <a:pt x="125" y="23"/>
                      <a:pt x="125" y="29"/>
                    </a:cubicBezTo>
                    <a:cubicBezTo>
                      <a:pt x="125" y="48"/>
                      <a:pt x="111" y="71"/>
                      <a:pt x="87" y="88"/>
                    </a:cubicBezTo>
                    <a:cubicBezTo>
                      <a:pt x="69" y="101"/>
                      <a:pt x="50" y="107"/>
                      <a:pt x="34" y="107"/>
                    </a:cubicBezTo>
                    <a:cubicBezTo>
                      <a:pt x="22" y="107"/>
                      <a:pt x="11" y="104"/>
                      <a:pt x="5" y="95"/>
                    </a:cubicBezTo>
                    <a:moveTo>
                      <a:pt x="41" y="24"/>
                    </a:moveTo>
                    <a:cubicBezTo>
                      <a:pt x="18" y="40"/>
                      <a:pt x="5" y="62"/>
                      <a:pt x="5" y="78"/>
                    </a:cubicBezTo>
                    <a:cubicBezTo>
                      <a:pt x="5" y="84"/>
                      <a:pt x="6" y="88"/>
                      <a:pt x="9" y="92"/>
                    </a:cubicBezTo>
                    <a:cubicBezTo>
                      <a:pt x="14" y="99"/>
                      <a:pt x="23" y="102"/>
                      <a:pt x="34" y="102"/>
                    </a:cubicBezTo>
                    <a:cubicBezTo>
                      <a:pt x="48" y="103"/>
                      <a:pt x="67" y="96"/>
                      <a:pt x="84" y="84"/>
                    </a:cubicBezTo>
                    <a:cubicBezTo>
                      <a:pt x="107" y="68"/>
                      <a:pt x="120" y="46"/>
                      <a:pt x="120" y="29"/>
                    </a:cubicBezTo>
                    <a:cubicBezTo>
                      <a:pt x="120" y="24"/>
                      <a:pt x="119" y="19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1" y="9"/>
                      <a:pt x="103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77" y="5"/>
                      <a:pt x="58" y="12"/>
                      <a:pt x="41" y="24"/>
                    </a:cubicBezTo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6" name="Freeform 1271"/>
              <p:cNvSpPr>
                <a:spLocks noEditPoints="1"/>
              </p:cNvSpPr>
              <p:nvPr/>
            </p:nvSpPr>
            <p:spPr bwMode="auto">
              <a:xfrm>
                <a:off x="8963468" y="1411524"/>
                <a:ext cx="593375" cy="508607"/>
              </a:xfrm>
              <a:custGeom>
                <a:avLst/>
                <a:gdLst>
                  <a:gd name="T0" fmla="*/ 5 w 125"/>
                  <a:gd name="T1" fmla="*/ 95 h 107"/>
                  <a:gd name="T2" fmla="*/ 0 w 125"/>
                  <a:gd name="T3" fmla="*/ 78 h 107"/>
                  <a:gd name="T4" fmla="*/ 38 w 125"/>
                  <a:gd name="T5" fmla="*/ 20 h 107"/>
                  <a:gd name="T6" fmla="*/ 91 w 125"/>
                  <a:gd name="T7" fmla="*/ 0 h 107"/>
                  <a:gd name="T8" fmla="*/ 120 w 125"/>
                  <a:gd name="T9" fmla="*/ 13 h 107"/>
                  <a:gd name="T10" fmla="*/ 125 w 125"/>
                  <a:gd name="T11" fmla="*/ 29 h 107"/>
                  <a:gd name="T12" fmla="*/ 87 w 125"/>
                  <a:gd name="T13" fmla="*/ 88 h 107"/>
                  <a:gd name="T14" fmla="*/ 87 w 125"/>
                  <a:gd name="T15" fmla="*/ 88 h 107"/>
                  <a:gd name="T16" fmla="*/ 34 w 125"/>
                  <a:gd name="T17" fmla="*/ 107 h 107"/>
                  <a:gd name="T18" fmla="*/ 5 w 125"/>
                  <a:gd name="T19" fmla="*/ 95 h 107"/>
                  <a:gd name="T20" fmla="*/ 41 w 125"/>
                  <a:gd name="T21" fmla="*/ 24 h 107"/>
                  <a:gd name="T22" fmla="*/ 5 w 125"/>
                  <a:gd name="T23" fmla="*/ 78 h 107"/>
                  <a:gd name="T24" fmla="*/ 9 w 125"/>
                  <a:gd name="T25" fmla="*/ 92 h 107"/>
                  <a:gd name="T26" fmla="*/ 34 w 125"/>
                  <a:gd name="T27" fmla="*/ 102 h 107"/>
                  <a:gd name="T28" fmla="*/ 84 w 125"/>
                  <a:gd name="T29" fmla="*/ 84 h 107"/>
                  <a:gd name="T30" fmla="*/ 120 w 125"/>
                  <a:gd name="T31" fmla="*/ 29 h 107"/>
                  <a:gd name="T32" fmla="*/ 116 w 125"/>
                  <a:gd name="T33" fmla="*/ 16 h 107"/>
                  <a:gd name="T34" fmla="*/ 91 w 125"/>
                  <a:gd name="T35" fmla="*/ 5 h 107"/>
                  <a:gd name="T36" fmla="*/ 91 w 125"/>
                  <a:gd name="T37" fmla="*/ 5 h 107"/>
                  <a:gd name="T38" fmla="*/ 41 w 125"/>
                  <a:gd name="T39" fmla="*/ 2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5" h="107">
                    <a:moveTo>
                      <a:pt x="5" y="95"/>
                    </a:moveTo>
                    <a:cubicBezTo>
                      <a:pt x="2" y="90"/>
                      <a:pt x="0" y="85"/>
                      <a:pt x="0" y="78"/>
                    </a:cubicBezTo>
                    <a:cubicBezTo>
                      <a:pt x="0" y="60"/>
                      <a:pt x="15" y="37"/>
                      <a:pt x="38" y="20"/>
                    </a:cubicBezTo>
                    <a:cubicBezTo>
                      <a:pt x="56" y="7"/>
                      <a:pt x="75" y="0"/>
                      <a:pt x="91" y="0"/>
                    </a:cubicBezTo>
                    <a:cubicBezTo>
                      <a:pt x="103" y="0"/>
                      <a:pt x="114" y="4"/>
                      <a:pt x="120" y="13"/>
                    </a:cubicBezTo>
                    <a:cubicBezTo>
                      <a:pt x="123" y="17"/>
                      <a:pt x="125" y="23"/>
                      <a:pt x="125" y="29"/>
                    </a:cubicBezTo>
                    <a:cubicBezTo>
                      <a:pt x="125" y="48"/>
                      <a:pt x="111" y="71"/>
                      <a:pt x="87" y="88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69" y="101"/>
                      <a:pt x="50" y="107"/>
                      <a:pt x="34" y="107"/>
                    </a:cubicBezTo>
                    <a:cubicBezTo>
                      <a:pt x="22" y="107"/>
                      <a:pt x="11" y="104"/>
                      <a:pt x="5" y="95"/>
                    </a:cubicBezTo>
                    <a:close/>
                    <a:moveTo>
                      <a:pt x="41" y="24"/>
                    </a:moveTo>
                    <a:cubicBezTo>
                      <a:pt x="18" y="40"/>
                      <a:pt x="5" y="62"/>
                      <a:pt x="5" y="78"/>
                    </a:cubicBezTo>
                    <a:cubicBezTo>
                      <a:pt x="5" y="84"/>
                      <a:pt x="6" y="88"/>
                      <a:pt x="9" y="92"/>
                    </a:cubicBezTo>
                    <a:cubicBezTo>
                      <a:pt x="14" y="99"/>
                      <a:pt x="23" y="102"/>
                      <a:pt x="34" y="102"/>
                    </a:cubicBezTo>
                    <a:cubicBezTo>
                      <a:pt x="48" y="103"/>
                      <a:pt x="67" y="96"/>
                      <a:pt x="84" y="84"/>
                    </a:cubicBezTo>
                    <a:cubicBezTo>
                      <a:pt x="107" y="68"/>
                      <a:pt x="120" y="46"/>
                      <a:pt x="120" y="29"/>
                    </a:cubicBezTo>
                    <a:cubicBezTo>
                      <a:pt x="120" y="24"/>
                      <a:pt x="119" y="19"/>
                      <a:pt x="116" y="16"/>
                    </a:cubicBezTo>
                    <a:cubicBezTo>
                      <a:pt x="111" y="9"/>
                      <a:pt x="103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77" y="5"/>
                      <a:pt x="58" y="12"/>
                      <a:pt x="41" y="2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7" name="Freeform 1272"/>
              <p:cNvSpPr/>
              <p:nvPr/>
            </p:nvSpPr>
            <p:spPr bwMode="auto">
              <a:xfrm>
                <a:off x="9038989" y="1715147"/>
                <a:ext cx="127922" cy="86309"/>
              </a:xfrm>
              <a:custGeom>
                <a:avLst/>
                <a:gdLst>
                  <a:gd name="T0" fmla="*/ 9 w 27"/>
                  <a:gd name="T1" fmla="*/ 16 h 18"/>
                  <a:gd name="T2" fmla="*/ 1 w 27"/>
                  <a:gd name="T3" fmla="*/ 5 h 18"/>
                  <a:gd name="T4" fmla="*/ 1 w 27"/>
                  <a:gd name="T5" fmla="*/ 2 h 18"/>
                  <a:gd name="T6" fmla="*/ 4 w 27"/>
                  <a:gd name="T7" fmla="*/ 1 h 18"/>
                  <a:gd name="T8" fmla="*/ 6 w 27"/>
                  <a:gd name="T9" fmla="*/ 4 h 18"/>
                  <a:gd name="T10" fmla="*/ 6 w 27"/>
                  <a:gd name="T11" fmla="*/ 5 h 18"/>
                  <a:gd name="T12" fmla="*/ 11 w 27"/>
                  <a:gd name="T13" fmla="*/ 12 h 18"/>
                  <a:gd name="T14" fmla="*/ 16 w 27"/>
                  <a:gd name="T15" fmla="*/ 13 h 18"/>
                  <a:gd name="T16" fmla="*/ 22 w 27"/>
                  <a:gd name="T17" fmla="*/ 11 h 18"/>
                  <a:gd name="T18" fmla="*/ 22 w 27"/>
                  <a:gd name="T19" fmla="*/ 11 h 18"/>
                  <a:gd name="T20" fmla="*/ 26 w 27"/>
                  <a:gd name="T21" fmla="*/ 11 h 18"/>
                  <a:gd name="T22" fmla="*/ 25 w 27"/>
                  <a:gd name="T23" fmla="*/ 15 h 18"/>
                  <a:gd name="T24" fmla="*/ 16 w 27"/>
                  <a:gd name="T25" fmla="*/ 18 h 18"/>
                  <a:gd name="T26" fmla="*/ 16 w 27"/>
                  <a:gd name="T27" fmla="*/ 18 h 18"/>
                  <a:gd name="T28" fmla="*/ 9 w 27"/>
                  <a:gd name="T2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18">
                    <a:moveTo>
                      <a:pt x="9" y="16"/>
                    </a:moveTo>
                    <a:cubicBezTo>
                      <a:pt x="2" y="13"/>
                      <a:pt x="0" y="8"/>
                      <a:pt x="1" y="5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9"/>
                      <a:pt x="11" y="12"/>
                    </a:cubicBezTo>
                    <a:cubicBezTo>
                      <a:pt x="13" y="13"/>
                      <a:pt x="15" y="13"/>
                      <a:pt x="16" y="13"/>
                    </a:cubicBezTo>
                    <a:cubicBezTo>
                      <a:pt x="19" y="13"/>
                      <a:pt x="21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0"/>
                      <a:pt x="25" y="10"/>
                      <a:pt x="26" y="11"/>
                    </a:cubicBezTo>
                    <a:cubicBezTo>
                      <a:pt x="27" y="12"/>
                      <a:pt x="26" y="14"/>
                      <a:pt x="25" y="15"/>
                    </a:cubicBezTo>
                    <a:cubicBezTo>
                      <a:pt x="25" y="15"/>
                      <a:pt x="22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11" y="17"/>
                      <a:pt x="9" y="16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8" name="Freeform 1273"/>
              <p:cNvSpPr/>
              <p:nvPr/>
            </p:nvSpPr>
            <p:spPr bwMode="auto">
              <a:xfrm>
                <a:off x="9125298" y="1644250"/>
                <a:ext cx="75521" cy="70897"/>
              </a:xfrm>
              <a:custGeom>
                <a:avLst/>
                <a:gdLst>
                  <a:gd name="T0" fmla="*/ 4 w 16"/>
                  <a:gd name="T1" fmla="*/ 13 h 15"/>
                  <a:gd name="T2" fmla="*/ 0 w 16"/>
                  <a:gd name="T3" fmla="*/ 7 h 15"/>
                  <a:gd name="T4" fmla="*/ 0 w 16"/>
                  <a:gd name="T5" fmla="*/ 5 h 15"/>
                  <a:gd name="T6" fmla="*/ 2 w 16"/>
                  <a:gd name="T7" fmla="*/ 3 h 15"/>
                  <a:gd name="T8" fmla="*/ 12 w 16"/>
                  <a:gd name="T9" fmla="*/ 0 h 15"/>
                  <a:gd name="T10" fmla="*/ 12 w 16"/>
                  <a:gd name="T11" fmla="*/ 0 h 15"/>
                  <a:gd name="T12" fmla="*/ 16 w 16"/>
                  <a:gd name="T13" fmla="*/ 2 h 15"/>
                  <a:gd name="T14" fmla="*/ 14 w 16"/>
                  <a:gd name="T15" fmla="*/ 5 h 15"/>
                  <a:gd name="T16" fmla="*/ 6 w 16"/>
                  <a:gd name="T17" fmla="*/ 7 h 15"/>
                  <a:gd name="T18" fmla="*/ 8 w 16"/>
                  <a:gd name="T19" fmla="*/ 11 h 15"/>
                  <a:gd name="T20" fmla="*/ 7 w 16"/>
                  <a:gd name="T21" fmla="*/ 14 h 15"/>
                  <a:gd name="T22" fmla="*/ 6 w 16"/>
                  <a:gd name="T23" fmla="*/ 15 h 15"/>
                  <a:gd name="T24" fmla="*/ 4 w 16"/>
                  <a:gd name="T2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5">
                    <a:moveTo>
                      <a:pt x="4" y="13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5" y="1"/>
                      <a:pt x="16" y="2"/>
                    </a:cubicBezTo>
                    <a:cubicBezTo>
                      <a:pt x="16" y="3"/>
                      <a:pt x="15" y="5"/>
                      <a:pt x="14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8" y="14"/>
                      <a:pt x="7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5" y="15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9" name="Freeform 1274"/>
              <p:cNvSpPr/>
              <p:nvPr/>
            </p:nvSpPr>
            <p:spPr bwMode="auto">
              <a:xfrm>
                <a:off x="9157664" y="1511704"/>
                <a:ext cx="66273" cy="70897"/>
              </a:xfrm>
              <a:custGeom>
                <a:avLst/>
                <a:gdLst>
                  <a:gd name="T0" fmla="*/ 9 w 14"/>
                  <a:gd name="T1" fmla="*/ 15 h 15"/>
                  <a:gd name="T2" fmla="*/ 0 w 14"/>
                  <a:gd name="T3" fmla="*/ 3 h 15"/>
                  <a:gd name="T4" fmla="*/ 4 w 14"/>
                  <a:gd name="T5" fmla="*/ 0 h 15"/>
                  <a:gd name="T6" fmla="*/ 7 w 14"/>
                  <a:gd name="T7" fmla="*/ 3 h 15"/>
                  <a:gd name="T8" fmla="*/ 7 w 14"/>
                  <a:gd name="T9" fmla="*/ 4 h 15"/>
                  <a:gd name="T10" fmla="*/ 7 w 14"/>
                  <a:gd name="T11" fmla="*/ 5 h 15"/>
                  <a:gd name="T12" fmla="*/ 11 w 14"/>
                  <a:gd name="T13" fmla="*/ 9 h 15"/>
                  <a:gd name="T14" fmla="*/ 13 w 14"/>
                  <a:gd name="T15" fmla="*/ 13 h 15"/>
                  <a:gd name="T16" fmla="*/ 10 w 14"/>
                  <a:gd name="T17" fmla="*/ 15 h 15"/>
                  <a:gd name="T18" fmla="*/ 9 w 14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5">
                    <a:moveTo>
                      <a:pt x="9" y="15"/>
                    </a:moveTo>
                    <a:cubicBezTo>
                      <a:pt x="0" y="11"/>
                      <a:pt x="0" y="4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8" y="6"/>
                      <a:pt x="9" y="8"/>
                      <a:pt x="11" y="9"/>
                    </a:cubicBezTo>
                    <a:cubicBezTo>
                      <a:pt x="13" y="9"/>
                      <a:pt x="14" y="11"/>
                      <a:pt x="13" y="13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0" name="Freeform 1275"/>
              <p:cNvSpPr/>
              <p:nvPr/>
            </p:nvSpPr>
            <p:spPr bwMode="auto">
              <a:xfrm>
                <a:off x="9276339" y="1653498"/>
                <a:ext cx="81685" cy="70897"/>
              </a:xfrm>
              <a:custGeom>
                <a:avLst/>
                <a:gdLst>
                  <a:gd name="T0" fmla="*/ 12 w 17"/>
                  <a:gd name="T1" fmla="*/ 15 h 15"/>
                  <a:gd name="T2" fmla="*/ 1 w 17"/>
                  <a:gd name="T3" fmla="*/ 4 h 15"/>
                  <a:gd name="T4" fmla="*/ 1 w 17"/>
                  <a:gd name="T5" fmla="*/ 4 h 15"/>
                  <a:gd name="T6" fmla="*/ 3 w 17"/>
                  <a:gd name="T7" fmla="*/ 0 h 15"/>
                  <a:gd name="T8" fmla="*/ 7 w 17"/>
                  <a:gd name="T9" fmla="*/ 3 h 15"/>
                  <a:gd name="T10" fmla="*/ 7 w 17"/>
                  <a:gd name="T11" fmla="*/ 3 h 15"/>
                  <a:gd name="T12" fmla="*/ 7 w 17"/>
                  <a:gd name="T13" fmla="*/ 3 h 15"/>
                  <a:gd name="T14" fmla="*/ 8 w 17"/>
                  <a:gd name="T15" fmla="*/ 5 h 15"/>
                  <a:gd name="T16" fmla="*/ 14 w 17"/>
                  <a:gd name="T17" fmla="*/ 9 h 15"/>
                  <a:gd name="T18" fmla="*/ 16 w 17"/>
                  <a:gd name="T19" fmla="*/ 13 h 15"/>
                  <a:gd name="T20" fmla="*/ 13 w 17"/>
                  <a:gd name="T21" fmla="*/ 15 h 15"/>
                  <a:gd name="T22" fmla="*/ 12 w 17"/>
                  <a:gd name="T2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12" y="15"/>
                    </a:moveTo>
                    <a:cubicBezTo>
                      <a:pt x="2" y="1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9" y="6"/>
                      <a:pt x="11" y="8"/>
                      <a:pt x="14" y="9"/>
                    </a:cubicBezTo>
                    <a:cubicBezTo>
                      <a:pt x="16" y="9"/>
                      <a:pt x="17" y="11"/>
                      <a:pt x="16" y="13"/>
                    </a:cubicBezTo>
                    <a:cubicBezTo>
                      <a:pt x="16" y="14"/>
                      <a:pt x="15" y="15"/>
                      <a:pt x="13" y="15"/>
                    </a:cubicBez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" name="Freeform 1276"/>
              <p:cNvSpPr/>
              <p:nvPr/>
            </p:nvSpPr>
            <p:spPr bwMode="auto">
              <a:xfrm>
                <a:off x="9139169" y="1516328"/>
                <a:ext cx="32366" cy="23119"/>
              </a:xfrm>
              <a:custGeom>
                <a:avLst/>
                <a:gdLst>
                  <a:gd name="T0" fmla="*/ 6 w 7"/>
                  <a:gd name="T1" fmla="*/ 1 h 5"/>
                  <a:gd name="T2" fmla="*/ 0 w 7"/>
                  <a:gd name="T3" fmla="*/ 0 h 5"/>
                  <a:gd name="T4" fmla="*/ 7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1"/>
                    </a:moveTo>
                    <a:cubicBezTo>
                      <a:pt x="4" y="1"/>
                      <a:pt x="2" y="1"/>
                      <a:pt x="0" y="0"/>
                    </a:cubicBezTo>
                    <a:cubicBezTo>
                      <a:pt x="1" y="2"/>
                      <a:pt x="4" y="5"/>
                      <a:pt x="7" y="4"/>
                    </a:cubicBezTo>
                    <a:cubicBezTo>
                      <a:pt x="7" y="3"/>
                      <a:pt x="6" y="2"/>
                      <a:pt x="6" y="0"/>
                    </a:cubicBezTo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" name="Freeform 1277"/>
              <p:cNvSpPr/>
              <p:nvPr/>
            </p:nvSpPr>
            <p:spPr bwMode="auto">
              <a:xfrm>
                <a:off x="9267091" y="1658121"/>
                <a:ext cx="29283" cy="20036"/>
              </a:xfrm>
              <a:custGeom>
                <a:avLst/>
                <a:gdLst>
                  <a:gd name="T0" fmla="*/ 0 w 6"/>
                  <a:gd name="T1" fmla="*/ 0 h 4"/>
                  <a:gd name="T2" fmla="*/ 4 w 6"/>
                  <a:gd name="T3" fmla="*/ 4 h 4"/>
                  <a:gd name="T4" fmla="*/ 5 w 6"/>
                  <a:gd name="T5" fmla="*/ 0 h 4"/>
                  <a:gd name="T6" fmla="*/ 0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2"/>
                      <a:pt x="2" y="4"/>
                      <a:pt x="4" y="4"/>
                    </a:cubicBezTo>
                    <a:cubicBezTo>
                      <a:pt x="5" y="4"/>
                      <a:pt x="6" y="1"/>
                      <a:pt x="5" y="0"/>
                    </a:cubicBezTo>
                    <a:cubicBezTo>
                      <a:pt x="3" y="0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" name="Freeform 1278"/>
              <p:cNvSpPr/>
              <p:nvPr/>
            </p:nvSpPr>
            <p:spPr bwMode="auto">
              <a:xfrm>
                <a:off x="9257844" y="1411524"/>
                <a:ext cx="342154" cy="346778"/>
              </a:xfrm>
              <a:custGeom>
                <a:avLst/>
                <a:gdLst>
                  <a:gd name="T0" fmla="*/ 19 w 72"/>
                  <a:gd name="T1" fmla="*/ 0 h 73"/>
                  <a:gd name="T2" fmla="*/ 37 w 72"/>
                  <a:gd name="T3" fmla="*/ 73 h 73"/>
                  <a:gd name="T4" fmla="*/ 59 w 72"/>
                  <a:gd name="T5" fmla="*/ 18 h 73"/>
                  <a:gd name="T6" fmla="*/ 19 w 72"/>
                  <a:gd name="T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" h="73">
                    <a:moveTo>
                      <a:pt x="19" y="0"/>
                    </a:moveTo>
                    <a:cubicBezTo>
                      <a:pt x="19" y="0"/>
                      <a:pt x="0" y="40"/>
                      <a:pt x="37" y="73"/>
                    </a:cubicBezTo>
                    <a:cubicBezTo>
                      <a:pt x="37" y="73"/>
                      <a:pt x="72" y="48"/>
                      <a:pt x="59" y="18"/>
                    </a:cubicBezTo>
                    <a:cubicBezTo>
                      <a:pt x="59" y="1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" name="Freeform 1279"/>
              <p:cNvSpPr/>
              <p:nvPr/>
            </p:nvSpPr>
            <p:spPr bwMode="auto">
              <a:xfrm>
                <a:off x="9200818" y="1377616"/>
                <a:ext cx="223479" cy="104804"/>
              </a:xfrm>
              <a:custGeom>
                <a:avLst/>
                <a:gdLst>
                  <a:gd name="T0" fmla="*/ 31 w 47"/>
                  <a:gd name="T1" fmla="*/ 12 h 22"/>
                  <a:gd name="T2" fmla="*/ 0 w 47"/>
                  <a:gd name="T3" fmla="*/ 22 h 22"/>
                  <a:gd name="T4" fmla="*/ 47 w 47"/>
                  <a:gd name="T5" fmla="*/ 2 h 22"/>
                  <a:gd name="T6" fmla="*/ 47 w 47"/>
                  <a:gd name="T7" fmla="*/ 11 h 22"/>
                  <a:gd name="T8" fmla="*/ 31 w 47"/>
                  <a:gd name="T9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2">
                    <a:moveTo>
                      <a:pt x="31" y="1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1" y="0"/>
                      <a:pt x="47" y="2"/>
                    </a:cubicBezTo>
                    <a:cubicBezTo>
                      <a:pt x="47" y="11"/>
                      <a:pt x="47" y="11"/>
                      <a:pt x="47" y="11"/>
                    </a:cubicBez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" name="Freeform 1280"/>
              <p:cNvSpPr/>
              <p:nvPr/>
            </p:nvSpPr>
            <p:spPr bwMode="auto">
              <a:xfrm>
                <a:off x="9999178" y="2175976"/>
                <a:ext cx="616494" cy="756746"/>
              </a:xfrm>
              <a:custGeom>
                <a:avLst/>
                <a:gdLst>
                  <a:gd name="T0" fmla="*/ 262 w 400"/>
                  <a:gd name="T1" fmla="*/ 318 h 491"/>
                  <a:gd name="T2" fmla="*/ 34 w 400"/>
                  <a:gd name="T3" fmla="*/ 0 h 491"/>
                  <a:gd name="T4" fmla="*/ 0 w 400"/>
                  <a:gd name="T5" fmla="*/ 31 h 491"/>
                  <a:gd name="T6" fmla="*/ 243 w 400"/>
                  <a:gd name="T7" fmla="*/ 330 h 491"/>
                  <a:gd name="T8" fmla="*/ 206 w 400"/>
                  <a:gd name="T9" fmla="*/ 358 h 491"/>
                  <a:gd name="T10" fmla="*/ 305 w 400"/>
                  <a:gd name="T11" fmla="*/ 491 h 491"/>
                  <a:gd name="T12" fmla="*/ 400 w 400"/>
                  <a:gd name="T13" fmla="*/ 420 h 491"/>
                  <a:gd name="T14" fmla="*/ 296 w 400"/>
                  <a:gd name="T15" fmla="*/ 290 h 491"/>
                  <a:gd name="T16" fmla="*/ 262 w 400"/>
                  <a:gd name="T17" fmla="*/ 318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0" h="491">
                    <a:moveTo>
                      <a:pt x="262" y="318"/>
                    </a:moveTo>
                    <a:lnTo>
                      <a:pt x="34" y="0"/>
                    </a:lnTo>
                    <a:lnTo>
                      <a:pt x="0" y="31"/>
                    </a:lnTo>
                    <a:lnTo>
                      <a:pt x="243" y="330"/>
                    </a:lnTo>
                    <a:lnTo>
                      <a:pt x="206" y="358"/>
                    </a:lnTo>
                    <a:lnTo>
                      <a:pt x="305" y="491"/>
                    </a:lnTo>
                    <a:lnTo>
                      <a:pt x="400" y="420"/>
                    </a:lnTo>
                    <a:lnTo>
                      <a:pt x="296" y="290"/>
                    </a:lnTo>
                    <a:lnTo>
                      <a:pt x="262" y="318"/>
                    </a:lnTo>
                    <a:close/>
                  </a:path>
                </a:pathLst>
              </a:custGeom>
              <a:solidFill>
                <a:srgbClr val="C6B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" name="Freeform 1281"/>
              <p:cNvSpPr>
                <a:spLocks noEditPoints="1"/>
              </p:cNvSpPr>
              <p:nvPr/>
            </p:nvSpPr>
            <p:spPr bwMode="auto">
              <a:xfrm>
                <a:off x="9983766" y="2162105"/>
                <a:ext cx="647319" cy="779865"/>
              </a:xfrm>
              <a:custGeom>
                <a:avLst/>
                <a:gdLst>
                  <a:gd name="T0" fmla="*/ 100 w 136"/>
                  <a:gd name="T1" fmla="*/ 163 h 164"/>
                  <a:gd name="T2" fmla="*/ 68 w 136"/>
                  <a:gd name="T3" fmla="*/ 121 h 164"/>
                  <a:gd name="T4" fmla="*/ 67 w 136"/>
                  <a:gd name="T5" fmla="*/ 119 h 164"/>
                  <a:gd name="T6" fmla="*/ 68 w 136"/>
                  <a:gd name="T7" fmla="*/ 117 h 164"/>
                  <a:gd name="T8" fmla="*/ 79 w 136"/>
                  <a:gd name="T9" fmla="*/ 109 h 164"/>
                  <a:gd name="T10" fmla="*/ 1 w 136"/>
                  <a:gd name="T11" fmla="*/ 14 h 164"/>
                  <a:gd name="T12" fmla="*/ 1 w 136"/>
                  <a:gd name="T13" fmla="*/ 11 h 164"/>
                  <a:gd name="T14" fmla="*/ 13 w 136"/>
                  <a:gd name="T15" fmla="*/ 1 h 164"/>
                  <a:gd name="T16" fmla="*/ 14 w 136"/>
                  <a:gd name="T17" fmla="*/ 0 h 164"/>
                  <a:gd name="T18" fmla="*/ 16 w 136"/>
                  <a:gd name="T19" fmla="*/ 1 h 164"/>
                  <a:gd name="T20" fmla="*/ 89 w 136"/>
                  <a:gd name="T21" fmla="*/ 102 h 164"/>
                  <a:gd name="T22" fmla="*/ 98 w 136"/>
                  <a:gd name="T23" fmla="*/ 95 h 164"/>
                  <a:gd name="T24" fmla="*/ 101 w 136"/>
                  <a:gd name="T25" fmla="*/ 96 h 164"/>
                  <a:gd name="T26" fmla="*/ 135 w 136"/>
                  <a:gd name="T27" fmla="*/ 137 h 164"/>
                  <a:gd name="T28" fmla="*/ 136 w 136"/>
                  <a:gd name="T29" fmla="*/ 139 h 164"/>
                  <a:gd name="T30" fmla="*/ 135 w 136"/>
                  <a:gd name="T31" fmla="*/ 141 h 164"/>
                  <a:gd name="T32" fmla="*/ 103 w 136"/>
                  <a:gd name="T33" fmla="*/ 164 h 164"/>
                  <a:gd name="T34" fmla="*/ 102 w 136"/>
                  <a:gd name="T35" fmla="*/ 164 h 164"/>
                  <a:gd name="T36" fmla="*/ 100 w 136"/>
                  <a:gd name="T37" fmla="*/ 163 h 164"/>
                  <a:gd name="T38" fmla="*/ 6 w 136"/>
                  <a:gd name="T39" fmla="*/ 13 h 164"/>
                  <a:gd name="T40" fmla="*/ 84 w 136"/>
                  <a:gd name="T41" fmla="*/ 108 h 164"/>
                  <a:gd name="T42" fmla="*/ 85 w 136"/>
                  <a:gd name="T43" fmla="*/ 110 h 164"/>
                  <a:gd name="T44" fmla="*/ 84 w 136"/>
                  <a:gd name="T45" fmla="*/ 112 h 164"/>
                  <a:gd name="T46" fmla="*/ 73 w 136"/>
                  <a:gd name="T47" fmla="*/ 120 h 164"/>
                  <a:gd name="T48" fmla="*/ 102 w 136"/>
                  <a:gd name="T49" fmla="*/ 158 h 164"/>
                  <a:gd name="T50" fmla="*/ 130 w 136"/>
                  <a:gd name="T51" fmla="*/ 138 h 164"/>
                  <a:gd name="T52" fmla="*/ 99 w 136"/>
                  <a:gd name="T53" fmla="*/ 101 h 164"/>
                  <a:gd name="T54" fmla="*/ 90 w 136"/>
                  <a:gd name="T55" fmla="*/ 108 h 164"/>
                  <a:gd name="T56" fmla="*/ 88 w 136"/>
                  <a:gd name="T57" fmla="*/ 108 h 164"/>
                  <a:gd name="T58" fmla="*/ 86 w 136"/>
                  <a:gd name="T59" fmla="*/ 107 h 164"/>
                  <a:gd name="T60" fmla="*/ 14 w 136"/>
                  <a:gd name="T61" fmla="*/ 6 h 164"/>
                  <a:gd name="T62" fmla="*/ 6 w 136"/>
                  <a:gd name="T63" fmla="*/ 13 h 164"/>
                  <a:gd name="T64" fmla="*/ 88 w 136"/>
                  <a:gd name="T65" fmla="*/ 106 h 164"/>
                  <a:gd name="T66" fmla="*/ 90 w 136"/>
                  <a:gd name="T67" fmla="*/ 104 h 164"/>
                  <a:gd name="T68" fmla="*/ 88 w 136"/>
                  <a:gd name="T69" fmla="*/ 10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6" h="164">
                    <a:moveTo>
                      <a:pt x="100" y="163"/>
                    </a:moveTo>
                    <a:cubicBezTo>
                      <a:pt x="68" y="121"/>
                      <a:pt x="68" y="121"/>
                      <a:pt x="68" y="121"/>
                    </a:cubicBezTo>
                    <a:cubicBezTo>
                      <a:pt x="67" y="120"/>
                      <a:pt x="67" y="119"/>
                      <a:pt x="67" y="119"/>
                    </a:cubicBezTo>
                    <a:cubicBezTo>
                      <a:pt x="68" y="118"/>
                      <a:pt x="68" y="117"/>
                      <a:pt x="68" y="117"/>
                    </a:cubicBezTo>
                    <a:cubicBezTo>
                      <a:pt x="79" y="109"/>
                      <a:pt x="79" y="109"/>
                      <a:pt x="79" y="10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1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9" y="95"/>
                      <a:pt x="100" y="95"/>
                      <a:pt x="101" y="96"/>
                    </a:cubicBezTo>
                    <a:cubicBezTo>
                      <a:pt x="135" y="137"/>
                      <a:pt x="135" y="137"/>
                      <a:pt x="135" y="137"/>
                    </a:cubicBezTo>
                    <a:cubicBezTo>
                      <a:pt x="136" y="137"/>
                      <a:pt x="136" y="138"/>
                      <a:pt x="136" y="139"/>
                    </a:cubicBezTo>
                    <a:cubicBezTo>
                      <a:pt x="136" y="140"/>
                      <a:pt x="136" y="140"/>
                      <a:pt x="135" y="141"/>
                    </a:cubicBez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3" y="164"/>
                      <a:pt x="102" y="164"/>
                      <a:pt x="102" y="164"/>
                    </a:cubicBezTo>
                    <a:cubicBezTo>
                      <a:pt x="101" y="164"/>
                      <a:pt x="100" y="164"/>
                      <a:pt x="100" y="163"/>
                    </a:cubicBezTo>
                    <a:close/>
                    <a:moveTo>
                      <a:pt x="6" y="13"/>
                    </a:moveTo>
                    <a:cubicBezTo>
                      <a:pt x="84" y="108"/>
                      <a:pt x="84" y="108"/>
                      <a:pt x="84" y="108"/>
                    </a:cubicBezTo>
                    <a:cubicBezTo>
                      <a:pt x="85" y="109"/>
                      <a:pt x="85" y="110"/>
                      <a:pt x="85" y="110"/>
                    </a:cubicBezTo>
                    <a:cubicBezTo>
                      <a:pt x="85" y="111"/>
                      <a:pt x="84" y="111"/>
                      <a:pt x="84" y="112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102" y="158"/>
                      <a:pt x="102" y="158"/>
                      <a:pt x="102" y="158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89" y="108"/>
                      <a:pt x="88" y="108"/>
                      <a:pt x="88" y="108"/>
                    </a:cubicBezTo>
                    <a:cubicBezTo>
                      <a:pt x="87" y="108"/>
                      <a:pt x="87" y="108"/>
                      <a:pt x="86" y="107"/>
                    </a:cubicBezTo>
                    <a:cubicBezTo>
                      <a:pt x="14" y="6"/>
                      <a:pt x="14" y="6"/>
                      <a:pt x="14" y="6"/>
                    </a:cubicBezTo>
                    <a:lnTo>
                      <a:pt x="6" y="13"/>
                    </a:lnTo>
                    <a:close/>
                    <a:moveTo>
                      <a:pt x="88" y="106"/>
                    </a:moveTo>
                    <a:cubicBezTo>
                      <a:pt x="90" y="104"/>
                      <a:pt x="90" y="104"/>
                      <a:pt x="90" y="104"/>
                    </a:cubicBezTo>
                    <a:lnTo>
                      <a:pt x="88" y="106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" name="Freeform 1282"/>
              <p:cNvSpPr/>
              <p:nvPr/>
            </p:nvSpPr>
            <p:spPr bwMode="auto">
              <a:xfrm>
                <a:off x="10382945" y="2736986"/>
                <a:ext cx="104804" cy="134087"/>
              </a:xfrm>
              <a:custGeom>
                <a:avLst/>
                <a:gdLst>
                  <a:gd name="T0" fmla="*/ 17 w 22"/>
                  <a:gd name="T1" fmla="*/ 27 h 28"/>
                  <a:gd name="T2" fmla="*/ 0 w 22"/>
                  <a:gd name="T3" fmla="*/ 4 h 28"/>
                  <a:gd name="T4" fmla="*/ 1 w 22"/>
                  <a:gd name="T5" fmla="*/ 1 h 28"/>
                  <a:gd name="T6" fmla="*/ 5 w 22"/>
                  <a:gd name="T7" fmla="*/ 2 h 28"/>
                  <a:gd name="T8" fmla="*/ 21 w 22"/>
                  <a:gd name="T9" fmla="*/ 24 h 28"/>
                  <a:gd name="T10" fmla="*/ 20 w 22"/>
                  <a:gd name="T11" fmla="*/ 27 h 28"/>
                  <a:gd name="T12" fmla="*/ 19 w 22"/>
                  <a:gd name="T13" fmla="*/ 28 h 28"/>
                  <a:gd name="T14" fmla="*/ 17 w 22"/>
                  <a:gd name="T1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17" y="2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5"/>
                      <a:pt x="21" y="26"/>
                      <a:pt x="20" y="27"/>
                    </a:cubicBezTo>
                    <a:cubicBezTo>
                      <a:pt x="20" y="27"/>
                      <a:pt x="19" y="28"/>
                      <a:pt x="19" y="28"/>
                    </a:cubicBezTo>
                    <a:cubicBezTo>
                      <a:pt x="18" y="28"/>
                      <a:pt x="17" y="27"/>
                      <a:pt x="17" y="27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" name="Freeform 1283"/>
              <p:cNvSpPr/>
              <p:nvPr/>
            </p:nvSpPr>
            <p:spPr bwMode="auto">
              <a:xfrm>
                <a:off x="10416853" y="2713867"/>
                <a:ext cx="104804" cy="132546"/>
              </a:xfrm>
              <a:custGeom>
                <a:avLst/>
                <a:gdLst>
                  <a:gd name="T0" fmla="*/ 17 w 22"/>
                  <a:gd name="T1" fmla="*/ 27 h 28"/>
                  <a:gd name="T2" fmla="*/ 1 w 22"/>
                  <a:gd name="T3" fmla="*/ 4 h 28"/>
                  <a:gd name="T4" fmla="*/ 2 w 22"/>
                  <a:gd name="T5" fmla="*/ 1 h 28"/>
                  <a:gd name="T6" fmla="*/ 5 w 22"/>
                  <a:gd name="T7" fmla="*/ 2 h 28"/>
                  <a:gd name="T8" fmla="*/ 21 w 22"/>
                  <a:gd name="T9" fmla="*/ 24 h 28"/>
                  <a:gd name="T10" fmla="*/ 21 w 22"/>
                  <a:gd name="T11" fmla="*/ 27 h 28"/>
                  <a:gd name="T12" fmla="*/ 19 w 22"/>
                  <a:gd name="T13" fmla="*/ 28 h 28"/>
                  <a:gd name="T14" fmla="*/ 17 w 22"/>
                  <a:gd name="T1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17" y="27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2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7"/>
                      <a:pt x="20" y="28"/>
                      <a:pt x="19" y="28"/>
                    </a:cubicBezTo>
                    <a:cubicBezTo>
                      <a:pt x="18" y="28"/>
                      <a:pt x="18" y="27"/>
                      <a:pt x="17" y="27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" name="Freeform 1284"/>
              <p:cNvSpPr/>
              <p:nvPr/>
            </p:nvSpPr>
            <p:spPr bwMode="auto">
              <a:xfrm>
                <a:off x="10450760" y="2689207"/>
                <a:ext cx="112510" cy="124840"/>
              </a:xfrm>
              <a:custGeom>
                <a:avLst/>
                <a:gdLst>
                  <a:gd name="T0" fmla="*/ 19 w 24"/>
                  <a:gd name="T1" fmla="*/ 25 h 26"/>
                  <a:gd name="T2" fmla="*/ 1 w 24"/>
                  <a:gd name="T3" fmla="*/ 4 h 26"/>
                  <a:gd name="T4" fmla="*/ 2 w 24"/>
                  <a:gd name="T5" fmla="*/ 0 h 26"/>
                  <a:gd name="T6" fmla="*/ 5 w 24"/>
                  <a:gd name="T7" fmla="*/ 1 h 26"/>
                  <a:gd name="T8" fmla="*/ 23 w 24"/>
                  <a:gd name="T9" fmla="*/ 22 h 26"/>
                  <a:gd name="T10" fmla="*/ 22 w 24"/>
                  <a:gd name="T11" fmla="*/ 25 h 26"/>
                  <a:gd name="T12" fmla="*/ 21 w 24"/>
                  <a:gd name="T13" fmla="*/ 26 h 26"/>
                  <a:gd name="T14" fmla="*/ 19 w 24"/>
                  <a:gd name="T1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6">
                    <a:moveTo>
                      <a:pt x="19" y="2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3"/>
                      <a:pt x="23" y="24"/>
                      <a:pt x="22" y="25"/>
                    </a:cubicBezTo>
                    <a:cubicBezTo>
                      <a:pt x="22" y="26"/>
                      <a:pt x="21" y="26"/>
                      <a:pt x="21" y="26"/>
                    </a:cubicBezTo>
                    <a:cubicBezTo>
                      <a:pt x="20" y="26"/>
                      <a:pt x="19" y="25"/>
                      <a:pt x="19" y="2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" name="Freeform 1285"/>
              <p:cNvSpPr/>
              <p:nvPr/>
            </p:nvSpPr>
            <p:spPr bwMode="auto">
              <a:xfrm>
                <a:off x="8169732" y="2533543"/>
                <a:ext cx="960189" cy="383767"/>
              </a:xfrm>
              <a:custGeom>
                <a:avLst/>
                <a:gdLst>
                  <a:gd name="T0" fmla="*/ 570 w 623"/>
                  <a:gd name="T1" fmla="*/ 0 h 249"/>
                  <a:gd name="T2" fmla="*/ 459 w 623"/>
                  <a:gd name="T3" fmla="*/ 179 h 249"/>
                  <a:gd name="T4" fmla="*/ 74 w 623"/>
                  <a:gd name="T5" fmla="*/ 61 h 249"/>
                  <a:gd name="T6" fmla="*/ 0 w 623"/>
                  <a:gd name="T7" fmla="*/ 49 h 249"/>
                  <a:gd name="T8" fmla="*/ 34 w 623"/>
                  <a:gd name="T9" fmla="*/ 89 h 249"/>
                  <a:gd name="T10" fmla="*/ 92 w 623"/>
                  <a:gd name="T11" fmla="*/ 114 h 249"/>
                  <a:gd name="T12" fmla="*/ 484 w 623"/>
                  <a:gd name="T13" fmla="*/ 249 h 249"/>
                  <a:gd name="T14" fmla="*/ 623 w 623"/>
                  <a:gd name="T15" fmla="*/ 49 h 249"/>
                  <a:gd name="T16" fmla="*/ 570 w 623"/>
                  <a:gd name="T1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3" h="249">
                    <a:moveTo>
                      <a:pt x="570" y="0"/>
                    </a:moveTo>
                    <a:lnTo>
                      <a:pt x="459" y="179"/>
                    </a:lnTo>
                    <a:lnTo>
                      <a:pt x="74" y="61"/>
                    </a:lnTo>
                    <a:lnTo>
                      <a:pt x="0" y="49"/>
                    </a:lnTo>
                    <a:lnTo>
                      <a:pt x="34" y="89"/>
                    </a:lnTo>
                    <a:lnTo>
                      <a:pt x="92" y="114"/>
                    </a:lnTo>
                    <a:lnTo>
                      <a:pt x="484" y="249"/>
                    </a:lnTo>
                    <a:lnTo>
                      <a:pt x="623" y="49"/>
                    </a:lnTo>
                    <a:lnTo>
                      <a:pt x="57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" name="Freeform 1286"/>
              <p:cNvSpPr>
                <a:spLocks noEditPoints="1"/>
              </p:cNvSpPr>
              <p:nvPr/>
            </p:nvSpPr>
            <p:spPr bwMode="auto">
              <a:xfrm>
                <a:off x="8160485" y="2524295"/>
                <a:ext cx="978684" cy="403804"/>
              </a:xfrm>
              <a:custGeom>
                <a:avLst/>
                <a:gdLst>
                  <a:gd name="T0" fmla="*/ 158 w 206"/>
                  <a:gd name="T1" fmla="*/ 85 h 85"/>
                  <a:gd name="T2" fmla="*/ 31 w 206"/>
                  <a:gd name="T3" fmla="*/ 41 h 85"/>
                  <a:gd name="T4" fmla="*/ 12 w 206"/>
                  <a:gd name="T5" fmla="*/ 34 h 85"/>
                  <a:gd name="T6" fmla="*/ 11 w 206"/>
                  <a:gd name="T7" fmla="*/ 33 h 85"/>
                  <a:gd name="T8" fmla="*/ 0 w 206"/>
                  <a:gd name="T9" fmla="*/ 20 h 85"/>
                  <a:gd name="T10" fmla="*/ 0 w 206"/>
                  <a:gd name="T11" fmla="*/ 17 h 85"/>
                  <a:gd name="T12" fmla="*/ 3 w 206"/>
                  <a:gd name="T13" fmla="*/ 16 h 85"/>
                  <a:gd name="T14" fmla="*/ 26 w 206"/>
                  <a:gd name="T15" fmla="*/ 20 h 85"/>
                  <a:gd name="T16" fmla="*/ 26 w 206"/>
                  <a:gd name="T17" fmla="*/ 20 h 85"/>
                  <a:gd name="T18" fmla="*/ 150 w 206"/>
                  <a:gd name="T19" fmla="*/ 57 h 85"/>
                  <a:gd name="T20" fmla="*/ 185 w 206"/>
                  <a:gd name="T21" fmla="*/ 1 h 85"/>
                  <a:gd name="T22" fmla="*/ 187 w 206"/>
                  <a:gd name="T23" fmla="*/ 0 h 85"/>
                  <a:gd name="T24" fmla="*/ 189 w 206"/>
                  <a:gd name="T25" fmla="*/ 0 h 85"/>
                  <a:gd name="T26" fmla="*/ 205 w 206"/>
                  <a:gd name="T27" fmla="*/ 16 h 85"/>
                  <a:gd name="T28" fmla="*/ 206 w 206"/>
                  <a:gd name="T29" fmla="*/ 19 h 85"/>
                  <a:gd name="T30" fmla="*/ 161 w 206"/>
                  <a:gd name="T31" fmla="*/ 84 h 85"/>
                  <a:gd name="T32" fmla="*/ 159 w 206"/>
                  <a:gd name="T33" fmla="*/ 85 h 85"/>
                  <a:gd name="T34" fmla="*/ 158 w 206"/>
                  <a:gd name="T35" fmla="*/ 85 h 85"/>
                  <a:gd name="T36" fmla="*/ 15 w 206"/>
                  <a:gd name="T37" fmla="*/ 29 h 85"/>
                  <a:gd name="T38" fmla="*/ 33 w 206"/>
                  <a:gd name="T39" fmla="*/ 37 h 85"/>
                  <a:gd name="T40" fmla="*/ 158 w 206"/>
                  <a:gd name="T41" fmla="*/ 80 h 85"/>
                  <a:gd name="T42" fmla="*/ 200 w 206"/>
                  <a:gd name="T43" fmla="*/ 18 h 85"/>
                  <a:gd name="T44" fmla="*/ 187 w 206"/>
                  <a:gd name="T45" fmla="*/ 6 h 85"/>
                  <a:gd name="T46" fmla="*/ 153 w 206"/>
                  <a:gd name="T47" fmla="*/ 61 h 85"/>
                  <a:gd name="T48" fmla="*/ 151 w 206"/>
                  <a:gd name="T49" fmla="*/ 62 h 85"/>
                  <a:gd name="T50" fmla="*/ 25 w 206"/>
                  <a:gd name="T51" fmla="*/ 25 h 85"/>
                  <a:gd name="T52" fmla="*/ 9 w 206"/>
                  <a:gd name="T53" fmla="*/ 22 h 85"/>
                  <a:gd name="T54" fmla="*/ 15 w 206"/>
                  <a:gd name="T55" fmla="*/ 29 h 85"/>
                  <a:gd name="T56" fmla="*/ 185 w 206"/>
                  <a:gd name="T57" fmla="*/ 4 h 85"/>
                  <a:gd name="T58" fmla="*/ 187 w 206"/>
                  <a:gd name="T59" fmla="*/ 2 h 85"/>
                  <a:gd name="T60" fmla="*/ 185 w 206"/>
                  <a:gd name="T61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6" h="85">
                    <a:moveTo>
                      <a:pt x="158" y="85"/>
                    </a:moveTo>
                    <a:cubicBezTo>
                      <a:pt x="31" y="41"/>
                      <a:pt x="31" y="41"/>
                      <a:pt x="31" y="41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8"/>
                      <a:pt x="0" y="17"/>
                    </a:cubicBezTo>
                    <a:cubicBezTo>
                      <a:pt x="1" y="16"/>
                      <a:pt x="2" y="15"/>
                      <a:pt x="3" y="16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150" y="57"/>
                      <a:pt x="150" y="57"/>
                      <a:pt x="150" y="57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5" y="0"/>
                      <a:pt x="186" y="0"/>
                      <a:pt x="187" y="0"/>
                    </a:cubicBezTo>
                    <a:cubicBezTo>
                      <a:pt x="187" y="0"/>
                      <a:pt x="188" y="0"/>
                      <a:pt x="189" y="0"/>
                    </a:cubicBezTo>
                    <a:cubicBezTo>
                      <a:pt x="205" y="16"/>
                      <a:pt x="205" y="16"/>
                      <a:pt x="205" y="16"/>
                    </a:cubicBezTo>
                    <a:cubicBezTo>
                      <a:pt x="206" y="17"/>
                      <a:pt x="206" y="18"/>
                      <a:pt x="206" y="19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0" y="85"/>
                      <a:pt x="160" y="85"/>
                      <a:pt x="159" y="85"/>
                    </a:cubicBezTo>
                    <a:lnTo>
                      <a:pt x="158" y="85"/>
                    </a:lnTo>
                    <a:close/>
                    <a:moveTo>
                      <a:pt x="15" y="29"/>
                    </a:moveTo>
                    <a:cubicBezTo>
                      <a:pt x="33" y="37"/>
                      <a:pt x="33" y="37"/>
                      <a:pt x="33" y="37"/>
                    </a:cubicBezTo>
                    <a:cubicBezTo>
                      <a:pt x="158" y="80"/>
                      <a:pt x="158" y="80"/>
                      <a:pt x="158" y="80"/>
                    </a:cubicBezTo>
                    <a:cubicBezTo>
                      <a:pt x="200" y="18"/>
                      <a:pt x="200" y="18"/>
                      <a:pt x="200" y="1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53" y="61"/>
                      <a:pt x="153" y="61"/>
                      <a:pt x="153" y="61"/>
                    </a:cubicBezTo>
                    <a:cubicBezTo>
                      <a:pt x="153" y="62"/>
                      <a:pt x="152" y="62"/>
                      <a:pt x="151" y="6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9" y="22"/>
                      <a:pt x="9" y="22"/>
                      <a:pt x="9" y="22"/>
                    </a:cubicBezTo>
                    <a:lnTo>
                      <a:pt x="15" y="29"/>
                    </a:lnTo>
                    <a:close/>
                    <a:moveTo>
                      <a:pt x="185" y="4"/>
                    </a:moveTo>
                    <a:cubicBezTo>
                      <a:pt x="187" y="2"/>
                      <a:pt x="187" y="2"/>
                      <a:pt x="187" y="2"/>
                    </a:cubicBezTo>
                    <a:lnTo>
                      <a:pt x="185" y="4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" name="Freeform 1287"/>
              <p:cNvSpPr/>
              <p:nvPr/>
            </p:nvSpPr>
            <p:spPr bwMode="auto">
              <a:xfrm>
                <a:off x="6967569" y="2029559"/>
                <a:ext cx="1515034" cy="793736"/>
              </a:xfrm>
              <a:custGeom>
                <a:avLst/>
                <a:gdLst>
                  <a:gd name="T0" fmla="*/ 181 w 319"/>
                  <a:gd name="T1" fmla="*/ 100 h 167"/>
                  <a:gd name="T2" fmla="*/ 170 w 319"/>
                  <a:gd name="T3" fmla="*/ 112 h 167"/>
                  <a:gd name="T4" fmla="*/ 124 w 319"/>
                  <a:gd name="T5" fmla="*/ 117 h 167"/>
                  <a:gd name="T6" fmla="*/ 33 w 319"/>
                  <a:gd name="T7" fmla="*/ 73 h 167"/>
                  <a:gd name="T8" fmla="*/ 20 w 319"/>
                  <a:gd name="T9" fmla="*/ 31 h 167"/>
                  <a:gd name="T10" fmla="*/ 28 w 319"/>
                  <a:gd name="T11" fmla="*/ 14 h 167"/>
                  <a:gd name="T12" fmla="*/ 60 w 319"/>
                  <a:gd name="T13" fmla="*/ 2 h 167"/>
                  <a:gd name="T14" fmla="*/ 152 w 319"/>
                  <a:gd name="T15" fmla="*/ 32 h 167"/>
                  <a:gd name="T16" fmla="*/ 191 w 319"/>
                  <a:gd name="T17" fmla="*/ 77 h 167"/>
                  <a:gd name="T18" fmla="*/ 187 w 319"/>
                  <a:gd name="T19" fmla="*/ 87 h 167"/>
                  <a:gd name="T20" fmla="*/ 318 w 319"/>
                  <a:gd name="T21" fmla="*/ 149 h 167"/>
                  <a:gd name="T22" fmla="*/ 313 w 319"/>
                  <a:gd name="T23" fmla="*/ 167 h 167"/>
                  <a:gd name="T24" fmla="*/ 181 w 319"/>
                  <a:gd name="T25" fmla="*/ 10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9" h="167">
                    <a:moveTo>
                      <a:pt x="181" y="100"/>
                    </a:moveTo>
                    <a:cubicBezTo>
                      <a:pt x="181" y="100"/>
                      <a:pt x="179" y="108"/>
                      <a:pt x="170" y="112"/>
                    </a:cubicBezTo>
                    <a:cubicBezTo>
                      <a:pt x="161" y="117"/>
                      <a:pt x="140" y="119"/>
                      <a:pt x="124" y="117"/>
                    </a:cubicBezTo>
                    <a:cubicBezTo>
                      <a:pt x="107" y="114"/>
                      <a:pt x="67" y="104"/>
                      <a:pt x="33" y="73"/>
                    </a:cubicBezTo>
                    <a:cubicBezTo>
                      <a:pt x="0" y="43"/>
                      <a:pt x="20" y="32"/>
                      <a:pt x="20" y="31"/>
                    </a:cubicBezTo>
                    <a:cubicBezTo>
                      <a:pt x="19" y="30"/>
                      <a:pt x="28" y="14"/>
                      <a:pt x="28" y="14"/>
                    </a:cubicBezTo>
                    <a:cubicBezTo>
                      <a:pt x="28" y="14"/>
                      <a:pt x="34" y="0"/>
                      <a:pt x="60" y="2"/>
                    </a:cubicBezTo>
                    <a:cubicBezTo>
                      <a:pt x="87" y="3"/>
                      <a:pt x="129" y="16"/>
                      <a:pt x="152" y="32"/>
                    </a:cubicBezTo>
                    <a:cubicBezTo>
                      <a:pt x="174" y="48"/>
                      <a:pt x="194" y="66"/>
                      <a:pt x="191" y="77"/>
                    </a:cubicBezTo>
                    <a:cubicBezTo>
                      <a:pt x="187" y="88"/>
                      <a:pt x="187" y="87"/>
                      <a:pt x="187" y="87"/>
                    </a:cubicBezTo>
                    <a:cubicBezTo>
                      <a:pt x="318" y="149"/>
                      <a:pt x="318" y="149"/>
                      <a:pt x="318" y="149"/>
                    </a:cubicBezTo>
                    <a:cubicBezTo>
                      <a:pt x="318" y="149"/>
                      <a:pt x="319" y="162"/>
                      <a:pt x="313" y="167"/>
                    </a:cubicBezTo>
                    <a:lnTo>
                      <a:pt x="181" y="100"/>
                    </a:lnTo>
                    <a:close/>
                  </a:path>
                </a:pathLst>
              </a:custGeom>
              <a:solidFill>
                <a:srgbClr val="664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" name="Freeform 1288"/>
              <p:cNvSpPr>
                <a:spLocks noEditPoints="1"/>
              </p:cNvSpPr>
              <p:nvPr/>
            </p:nvSpPr>
            <p:spPr bwMode="auto">
              <a:xfrm>
                <a:off x="7063125" y="2034183"/>
                <a:ext cx="812231" cy="483948"/>
              </a:xfrm>
              <a:custGeom>
                <a:avLst/>
                <a:gdLst>
                  <a:gd name="T0" fmla="*/ 71 w 171"/>
                  <a:gd name="T1" fmla="*/ 89 h 102"/>
                  <a:gd name="T2" fmla="*/ 0 w 171"/>
                  <a:gd name="T3" fmla="*/ 25 h 102"/>
                  <a:gd name="T4" fmla="*/ 2 w 171"/>
                  <a:gd name="T5" fmla="*/ 17 h 102"/>
                  <a:gd name="T6" fmla="*/ 41 w 171"/>
                  <a:gd name="T7" fmla="*/ 0 h 102"/>
                  <a:gd name="T8" fmla="*/ 101 w 171"/>
                  <a:gd name="T9" fmla="*/ 13 h 102"/>
                  <a:gd name="T10" fmla="*/ 171 w 171"/>
                  <a:gd name="T11" fmla="*/ 77 h 102"/>
                  <a:gd name="T12" fmla="*/ 170 w 171"/>
                  <a:gd name="T13" fmla="*/ 85 h 102"/>
                  <a:gd name="T14" fmla="*/ 168 w 171"/>
                  <a:gd name="T15" fmla="*/ 84 h 102"/>
                  <a:gd name="T16" fmla="*/ 170 w 171"/>
                  <a:gd name="T17" fmla="*/ 85 h 102"/>
                  <a:gd name="T18" fmla="*/ 131 w 171"/>
                  <a:gd name="T19" fmla="*/ 102 h 102"/>
                  <a:gd name="T20" fmla="*/ 71 w 171"/>
                  <a:gd name="T21" fmla="*/ 89 h 102"/>
                  <a:gd name="T22" fmla="*/ 6 w 171"/>
                  <a:gd name="T23" fmla="*/ 19 h 102"/>
                  <a:gd name="T24" fmla="*/ 5 w 171"/>
                  <a:gd name="T25" fmla="*/ 25 h 102"/>
                  <a:gd name="T26" fmla="*/ 72 w 171"/>
                  <a:gd name="T27" fmla="*/ 84 h 102"/>
                  <a:gd name="T28" fmla="*/ 131 w 171"/>
                  <a:gd name="T29" fmla="*/ 97 h 102"/>
                  <a:gd name="T30" fmla="*/ 165 w 171"/>
                  <a:gd name="T31" fmla="*/ 83 h 102"/>
                  <a:gd name="T32" fmla="*/ 165 w 171"/>
                  <a:gd name="T33" fmla="*/ 83 h 102"/>
                  <a:gd name="T34" fmla="*/ 166 w 171"/>
                  <a:gd name="T35" fmla="*/ 77 h 102"/>
                  <a:gd name="T36" fmla="*/ 99 w 171"/>
                  <a:gd name="T37" fmla="*/ 18 h 102"/>
                  <a:gd name="T38" fmla="*/ 41 w 171"/>
                  <a:gd name="T39" fmla="*/ 5 h 102"/>
                  <a:gd name="T40" fmla="*/ 41 w 171"/>
                  <a:gd name="T41" fmla="*/ 5 h 102"/>
                  <a:gd name="T42" fmla="*/ 6 w 171"/>
                  <a:gd name="T43" fmla="*/ 1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1" h="102">
                    <a:moveTo>
                      <a:pt x="71" y="89"/>
                    </a:moveTo>
                    <a:cubicBezTo>
                      <a:pt x="30" y="72"/>
                      <a:pt x="1" y="46"/>
                      <a:pt x="0" y="25"/>
                    </a:cubicBezTo>
                    <a:cubicBezTo>
                      <a:pt x="0" y="22"/>
                      <a:pt x="1" y="20"/>
                      <a:pt x="2" y="17"/>
                    </a:cubicBezTo>
                    <a:cubicBezTo>
                      <a:pt x="7" y="5"/>
                      <a:pt x="22" y="0"/>
                      <a:pt x="41" y="0"/>
                    </a:cubicBezTo>
                    <a:cubicBezTo>
                      <a:pt x="58" y="0"/>
                      <a:pt x="79" y="4"/>
                      <a:pt x="101" y="13"/>
                    </a:cubicBezTo>
                    <a:cubicBezTo>
                      <a:pt x="142" y="30"/>
                      <a:pt x="171" y="55"/>
                      <a:pt x="171" y="77"/>
                    </a:cubicBezTo>
                    <a:cubicBezTo>
                      <a:pt x="171" y="80"/>
                      <a:pt x="171" y="82"/>
                      <a:pt x="170" y="85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70" y="85"/>
                      <a:pt x="170" y="85"/>
                      <a:pt x="170" y="85"/>
                    </a:cubicBezTo>
                    <a:cubicBezTo>
                      <a:pt x="165" y="97"/>
                      <a:pt x="150" y="102"/>
                      <a:pt x="131" y="102"/>
                    </a:cubicBezTo>
                    <a:cubicBezTo>
                      <a:pt x="113" y="102"/>
                      <a:pt x="92" y="97"/>
                      <a:pt x="71" y="89"/>
                    </a:cubicBezTo>
                    <a:close/>
                    <a:moveTo>
                      <a:pt x="6" y="19"/>
                    </a:moveTo>
                    <a:cubicBezTo>
                      <a:pt x="6" y="21"/>
                      <a:pt x="5" y="23"/>
                      <a:pt x="5" y="25"/>
                    </a:cubicBezTo>
                    <a:cubicBezTo>
                      <a:pt x="5" y="42"/>
                      <a:pt x="32" y="68"/>
                      <a:pt x="72" y="84"/>
                    </a:cubicBezTo>
                    <a:cubicBezTo>
                      <a:pt x="94" y="93"/>
                      <a:pt x="114" y="97"/>
                      <a:pt x="131" y="97"/>
                    </a:cubicBezTo>
                    <a:cubicBezTo>
                      <a:pt x="149" y="97"/>
                      <a:pt x="162" y="91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6" y="81"/>
                      <a:pt x="166" y="79"/>
                      <a:pt x="166" y="77"/>
                    </a:cubicBezTo>
                    <a:cubicBezTo>
                      <a:pt x="167" y="60"/>
                      <a:pt x="139" y="34"/>
                      <a:pt x="99" y="18"/>
                    </a:cubicBezTo>
                    <a:cubicBezTo>
                      <a:pt x="78" y="9"/>
                      <a:pt x="57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22" y="5"/>
                      <a:pt x="10" y="10"/>
                      <a:pt x="6" y="19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" name="Freeform 1289"/>
              <p:cNvSpPr/>
              <p:nvPr/>
            </p:nvSpPr>
            <p:spPr bwMode="auto">
              <a:xfrm>
                <a:off x="7063125" y="2118950"/>
                <a:ext cx="778324" cy="352943"/>
              </a:xfrm>
              <a:custGeom>
                <a:avLst/>
                <a:gdLst>
                  <a:gd name="T0" fmla="*/ 159 w 164"/>
                  <a:gd name="T1" fmla="*/ 73 h 74"/>
                  <a:gd name="T2" fmla="*/ 92 w 164"/>
                  <a:gd name="T3" fmla="*/ 18 h 74"/>
                  <a:gd name="T4" fmla="*/ 34 w 164"/>
                  <a:gd name="T5" fmla="*/ 5 h 74"/>
                  <a:gd name="T6" fmla="*/ 5 w 164"/>
                  <a:gd name="T7" fmla="*/ 13 h 74"/>
                  <a:gd name="T8" fmla="*/ 1 w 164"/>
                  <a:gd name="T9" fmla="*/ 12 h 74"/>
                  <a:gd name="T10" fmla="*/ 2 w 164"/>
                  <a:gd name="T11" fmla="*/ 9 h 74"/>
                  <a:gd name="T12" fmla="*/ 34 w 164"/>
                  <a:gd name="T13" fmla="*/ 0 h 74"/>
                  <a:gd name="T14" fmla="*/ 94 w 164"/>
                  <a:gd name="T15" fmla="*/ 13 h 74"/>
                  <a:gd name="T16" fmla="*/ 164 w 164"/>
                  <a:gd name="T17" fmla="*/ 71 h 74"/>
                  <a:gd name="T18" fmla="*/ 162 w 164"/>
                  <a:gd name="T19" fmla="*/ 74 h 74"/>
                  <a:gd name="T20" fmla="*/ 161 w 164"/>
                  <a:gd name="T21" fmla="*/ 74 h 74"/>
                  <a:gd name="T22" fmla="*/ 159 w 164"/>
                  <a:gd name="T23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74">
                    <a:moveTo>
                      <a:pt x="159" y="73"/>
                    </a:moveTo>
                    <a:cubicBezTo>
                      <a:pt x="155" y="56"/>
                      <a:pt x="129" y="32"/>
                      <a:pt x="92" y="18"/>
                    </a:cubicBezTo>
                    <a:cubicBezTo>
                      <a:pt x="71" y="9"/>
                      <a:pt x="51" y="5"/>
                      <a:pt x="34" y="5"/>
                    </a:cubicBezTo>
                    <a:cubicBezTo>
                      <a:pt x="21" y="5"/>
                      <a:pt x="11" y="8"/>
                      <a:pt x="5" y="13"/>
                    </a:cubicBezTo>
                    <a:cubicBezTo>
                      <a:pt x="4" y="14"/>
                      <a:pt x="2" y="13"/>
                      <a:pt x="1" y="12"/>
                    </a:cubicBezTo>
                    <a:cubicBezTo>
                      <a:pt x="0" y="11"/>
                      <a:pt x="1" y="10"/>
                      <a:pt x="2" y="9"/>
                    </a:cubicBezTo>
                    <a:cubicBezTo>
                      <a:pt x="9" y="3"/>
                      <a:pt x="20" y="0"/>
                      <a:pt x="34" y="0"/>
                    </a:cubicBezTo>
                    <a:cubicBezTo>
                      <a:pt x="51" y="0"/>
                      <a:pt x="73" y="5"/>
                      <a:pt x="94" y="13"/>
                    </a:cubicBezTo>
                    <a:cubicBezTo>
                      <a:pt x="131" y="28"/>
                      <a:pt x="159" y="51"/>
                      <a:pt x="164" y="71"/>
                    </a:cubicBezTo>
                    <a:cubicBezTo>
                      <a:pt x="164" y="73"/>
                      <a:pt x="163" y="74"/>
                      <a:pt x="162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0" y="74"/>
                      <a:pt x="159" y="74"/>
                      <a:pt x="159" y="7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" name="Freeform 1290"/>
              <p:cNvSpPr/>
              <p:nvPr/>
            </p:nvSpPr>
            <p:spPr bwMode="auto">
              <a:xfrm>
                <a:off x="7033842" y="2114327"/>
                <a:ext cx="836891" cy="490113"/>
              </a:xfrm>
              <a:custGeom>
                <a:avLst/>
                <a:gdLst>
                  <a:gd name="T0" fmla="*/ 70 w 176"/>
                  <a:gd name="T1" fmla="*/ 90 h 103"/>
                  <a:gd name="T2" fmla="*/ 0 w 176"/>
                  <a:gd name="T3" fmla="*/ 26 h 103"/>
                  <a:gd name="T4" fmla="*/ 1 w 176"/>
                  <a:gd name="T5" fmla="*/ 19 h 103"/>
                  <a:gd name="T6" fmla="*/ 7 w 176"/>
                  <a:gd name="T7" fmla="*/ 2 h 103"/>
                  <a:gd name="T8" fmla="*/ 7 w 176"/>
                  <a:gd name="T9" fmla="*/ 2 h 103"/>
                  <a:gd name="T10" fmla="*/ 10 w 176"/>
                  <a:gd name="T11" fmla="*/ 1 h 103"/>
                  <a:gd name="T12" fmla="*/ 11 w 176"/>
                  <a:gd name="T13" fmla="*/ 4 h 103"/>
                  <a:gd name="T14" fmla="*/ 6 w 176"/>
                  <a:gd name="T15" fmla="*/ 20 h 103"/>
                  <a:gd name="T16" fmla="*/ 5 w 176"/>
                  <a:gd name="T17" fmla="*/ 26 h 103"/>
                  <a:gd name="T18" fmla="*/ 72 w 176"/>
                  <a:gd name="T19" fmla="*/ 85 h 103"/>
                  <a:gd name="T20" fmla="*/ 130 w 176"/>
                  <a:gd name="T21" fmla="*/ 98 h 103"/>
                  <a:gd name="T22" fmla="*/ 165 w 176"/>
                  <a:gd name="T23" fmla="*/ 84 h 103"/>
                  <a:gd name="T24" fmla="*/ 171 w 176"/>
                  <a:gd name="T25" fmla="*/ 66 h 103"/>
                  <a:gd name="T26" fmla="*/ 174 w 176"/>
                  <a:gd name="T27" fmla="*/ 64 h 103"/>
                  <a:gd name="T28" fmla="*/ 176 w 176"/>
                  <a:gd name="T29" fmla="*/ 68 h 103"/>
                  <a:gd name="T30" fmla="*/ 169 w 176"/>
                  <a:gd name="T31" fmla="*/ 86 h 103"/>
                  <a:gd name="T32" fmla="*/ 130 w 176"/>
                  <a:gd name="T33" fmla="*/ 103 h 103"/>
                  <a:gd name="T34" fmla="*/ 70 w 176"/>
                  <a:gd name="T35" fmla="*/ 9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6" h="103">
                    <a:moveTo>
                      <a:pt x="70" y="90"/>
                    </a:moveTo>
                    <a:cubicBezTo>
                      <a:pt x="29" y="73"/>
                      <a:pt x="0" y="48"/>
                      <a:pt x="0" y="26"/>
                    </a:cubicBezTo>
                    <a:cubicBezTo>
                      <a:pt x="0" y="23"/>
                      <a:pt x="0" y="21"/>
                      <a:pt x="1" y="1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9" y="0"/>
                      <a:pt x="10" y="1"/>
                    </a:cubicBezTo>
                    <a:cubicBezTo>
                      <a:pt x="11" y="1"/>
                      <a:pt x="12" y="3"/>
                      <a:pt x="11" y="4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5" y="22"/>
                      <a:pt x="5" y="24"/>
                      <a:pt x="5" y="26"/>
                    </a:cubicBezTo>
                    <a:cubicBezTo>
                      <a:pt x="4" y="43"/>
                      <a:pt x="32" y="70"/>
                      <a:pt x="72" y="85"/>
                    </a:cubicBezTo>
                    <a:cubicBezTo>
                      <a:pt x="93" y="94"/>
                      <a:pt x="114" y="98"/>
                      <a:pt x="130" y="98"/>
                    </a:cubicBezTo>
                    <a:cubicBezTo>
                      <a:pt x="149" y="98"/>
                      <a:pt x="161" y="93"/>
                      <a:pt x="165" y="84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2" y="65"/>
                      <a:pt x="173" y="64"/>
                      <a:pt x="174" y="64"/>
                    </a:cubicBezTo>
                    <a:cubicBezTo>
                      <a:pt x="176" y="65"/>
                      <a:pt x="176" y="66"/>
                      <a:pt x="176" y="68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4" y="98"/>
                      <a:pt x="149" y="103"/>
                      <a:pt x="130" y="103"/>
                    </a:cubicBezTo>
                    <a:cubicBezTo>
                      <a:pt x="113" y="103"/>
                      <a:pt x="92" y="99"/>
                      <a:pt x="70" y="9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" name="Freeform 1291"/>
              <p:cNvSpPr/>
              <p:nvPr/>
            </p:nvSpPr>
            <p:spPr bwMode="auto">
              <a:xfrm>
                <a:off x="7827578" y="2437986"/>
                <a:ext cx="665813" cy="394556"/>
              </a:xfrm>
              <a:custGeom>
                <a:avLst/>
                <a:gdLst>
                  <a:gd name="T0" fmla="*/ 131 w 140"/>
                  <a:gd name="T1" fmla="*/ 83 h 83"/>
                  <a:gd name="T2" fmla="*/ 2 w 140"/>
                  <a:gd name="T3" fmla="*/ 15 h 83"/>
                  <a:gd name="T4" fmla="*/ 1 w 140"/>
                  <a:gd name="T5" fmla="*/ 12 h 83"/>
                  <a:gd name="T6" fmla="*/ 4 w 140"/>
                  <a:gd name="T7" fmla="*/ 11 h 83"/>
                  <a:gd name="T8" fmla="*/ 131 w 140"/>
                  <a:gd name="T9" fmla="*/ 77 h 83"/>
                  <a:gd name="T10" fmla="*/ 134 w 140"/>
                  <a:gd name="T11" fmla="*/ 69 h 83"/>
                  <a:gd name="T12" fmla="*/ 134 w 140"/>
                  <a:gd name="T13" fmla="*/ 65 h 83"/>
                  <a:gd name="T14" fmla="*/ 5 w 140"/>
                  <a:gd name="T15" fmla="*/ 5 h 83"/>
                  <a:gd name="T16" fmla="*/ 5 w 140"/>
                  <a:gd name="T17" fmla="*/ 5 h 83"/>
                  <a:gd name="T18" fmla="*/ 4 w 140"/>
                  <a:gd name="T19" fmla="*/ 1 h 83"/>
                  <a:gd name="T20" fmla="*/ 7 w 140"/>
                  <a:gd name="T21" fmla="*/ 0 h 83"/>
                  <a:gd name="T22" fmla="*/ 138 w 140"/>
                  <a:gd name="T23" fmla="*/ 61 h 83"/>
                  <a:gd name="T24" fmla="*/ 139 w 140"/>
                  <a:gd name="T25" fmla="*/ 63 h 83"/>
                  <a:gd name="T26" fmla="*/ 134 w 140"/>
                  <a:gd name="T27" fmla="*/ 82 h 83"/>
                  <a:gd name="T28" fmla="*/ 132 w 140"/>
                  <a:gd name="T29" fmla="*/ 83 h 83"/>
                  <a:gd name="T30" fmla="*/ 131 w 140"/>
                  <a:gd name="T3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0" h="83">
                    <a:moveTo>
                      <a:pt x="131" y="83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0" y="13"/>
                      <a:pt x="1" y="12"/>
                    </a:cubicBezTo>
                    <a:cubicBezTo>
                      <a:pt x="1" y="11"/>
                      <a:pt x="3" y="10"/>
                      <a:pt x="4" y="11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32" y="75"/>
                      <a:pt x="133" y="72"/>
                      <a:pt x="134" y="69"/>
                    </a:cubicBezTo>
                    <a:cubicBezTo>
                      <a:pt x="134" y="67"/>
                      <a:pt x="134" y="66"/>
                      <a:pt x="134" y="6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3" y="3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138" y="61"/>
                      <a:pt x="138" y="61"/>
                      <a:pt x="138" y="61"/>
                    </a:cubicBezTo>
                    <a:cubicBezTo>
                      <a:pt x="139" y="61"/>
                      <a:pt x="139" y="62"/>
                      <a:pt x="139" y="63"/>
                    </a:cubicBezTo>
                    <a:cubicBezTo>
                      <a:pt x="139" y="63"/>
                      <a:pt x="140" y="75"/>
                      <a:pt x="134" y="82"/>
                    </a:cubicBezTo>
                    <a:cubicBezTo>
                      <a:pt x="133" y="83"/>
                      <a:pt x="132" y="83"/>
                      <a:pt x="132" y="83"/>
                    </a:cubicBezTo>
                    <a:cubicBezTo>
                      <a:pt x="131" y="83"/>
                      <a:pt x="131" y="83"/>
                      <a:pt x="131" y="83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" name="Freeform 1292"/>
              <p:cNvSpPr/>
              <p:nvPr/>
            </p:nvSpPr>
            <p:spPr bwMode="auto">
              <a:xfrm>
                <a:off x="7332842" y="1833822"/>
                <a:ext cx="508608" cy="214232"/>
              </a:xfrm>
              <a:custGeom>
                <a:avLst/>
                <a:gdLst>
                  <a:gd name="T0" fmla="*/ 107 w 107"/>
                  <a:gd name="T1" fmla="*/ 23 h 45"/>
                  <a:gd name="T2" fmla="*/ 53 w 107"/>
                  <a:gd name="T3" fmla="*/ 45 h 45"/>
                  <a:gd name="T4" fmla="*/ 0 w 107"/>
                  <a:gd name="T5" fmla="*/ 22 h 45"/>
                  <a:gd name="T6" fmla="*/ 54 w 107"/>
                  <a:gd name="T7" fmla="*/ 0 h 45"/>
                  <a:gd name="T8" fmla="*/ 107 w 107"/>
                  <a:gd name="T9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45">
                    <a:moveTo>
                      <a:pt x="107" y="23"/>
                    </a:moveTo>
                    <a:cubicBezTo>
                      <a:pt x="106" y="35"/>
                      <a:pt x="83" y="45"/>
                      <a:pt x="53" y="45"/>
                    </a:cubicBezTo>
                    <a:cubicBezTo>
                      <a:pt x="24" y="44"/>
                      <a:pt x="0" y="34"/>
                      <a:pt x="0" y="22"/>
                    </a:cubicBezTo>
                    <a:cubicBezTo>
                      <a:pt x="0" y="10"/>
                      <a:pt x="24" y="0"/>
                      <a:pt x="54" y="0"/>
                    </a:cubicBezTo>
                    <a:cubicBezTo>
                      <a:pt x="83" y="0"/>
                      <a:pt x="107" y="11"/>
                      <a:pt x="107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" name="Freeform 1293"/>
              <p:cNvSpPr>
                <a:spLocks noEditPoints="1"/>
              </p:cNvSpPr>
              <p:nvPr/>
            </p:nvSpPr>
            <p:spPr bwMode="auto">
              <a:xfrm>
                <a:off x="7323594" y="1824575"/>
                <a:ext cx="527102" cy="232726"/>
              </a:xfrm>
              <a:custGeom>
                <a:avLst/>
                <a:gdLst>
                  <a:gd name="T0" fmla="*/ 55 w 111"/>
                  <a:gd name="T1" fmla="*/ 49 h 49"/>
                  <a:gd name="T2" fmla="*/ 17 w 111"/>
                  <a:gd name="T3" fmla="*/ 42 h 49"/>
                  <a:gd name="T4" fmla="*/ 0 w 111"/>
                  <a:gd name="T5" fmla="*/ 24 h 49"/>
                  <a:gd name="T6" fmla="*/ 0 w 111"/>
                  <a:gd name="T7" fmla="*/ 24 h 49"/>
                  <a:gd name="T8" fmla="*/ 0 w 111"/>
                  <a:gd name="T9" fmla="*/ 24 h 49"/>
                  <a:gd name="T10" fmla="*/ 17 w 111"/>
                  <a:gd name="T11" fmla="*/ 6 h 49"/>
                  <a:gd name="T12" fmla="*/ 54 w 111"/>
                  <a:gd name="T13" fmla="*/ 0 h 49"/>
                  <a:gd name="T14" fmla="*/ 56 w 111"/>
                  <a:gd name="T15" fmla="*/ 0 h 49"/>
                  <a:gd name="T16" fmla="*/ 94 w 111"/>
                  <a:gd name="T17" fmla="*/ 7 h 49"/>
                  <a:gd name="T18" fmla="*/ 111 w 111"/>
                  <a:gd name="T19" fmla="*/ 25 h 49"/>
                  <a:gd name="T20" fmla="*/ 111 w 111"/>
                  <a:gd name="T21" fmla="*/ 25 h 49"/>
                  <a:gd name="T22" fmla="*/ 111 w 111"/>
                  <a:gd name="T23" fmla="*/ 25 h 49"/>
                  <a:gd name="T24" fmla="*/ 111 w 111"/>
                  <a:gd name="T25" fmla="*/ 25 h 49"/>
                  <a:gd name="T26" fmla="*/ 111 w 111"/>
                  <a:gd name="T27" fmla="*/ 25 h 49"/>
                  <a:gd name="T28" fmla="*/ 94 w 111"/>
                  <a:gd name="T29" fmla="*/ 42 h 49"/>
                  <a:gd name="T30" fmla="*/ 56 w 111"/>
                  <a:gd name="T31" fmla="*/ 49 h 49"/>
                  <a:gd name="T32" fmla="*/ 55 w 111"/>
                  <a:gd name="T33" fmla="*/ 49 h 49"/>
                  <a:gd name="T34" fmla="*/ 5 w 111"/>
                  <a:gd name="T35" fmla="*/ 24 h 49"/>
                  <a:gd name="T36" fmla="*/ 19 w 111"/>
                  <a:gd name="T37" fmla="*/ 37 h 49"/>
                  <a:gd name="T38" fmla="*/ 55 w 111"/>
                  <a:gd name="T39" fmla="*/ 44 h 49"/>
                  <a:gd name="T40" fmla="*/ 56 w 111"/>
                  <a:gd name="T41" fmla="*/ 44 h 49"/>
                  <a:gd name="T42" fmla="*/ 92 w 111"/>
                  <a:gd name="T43" fmla="*/ 38 h 49"/>
                  <a:gd name="T44" fmla="*/ 106 w 111"/>
                  <a:gd name="T45" fmla="*/ 25 h 49"/>
                  <a:gd name="T46" fmla="*/ 106 w 111"/>
                  <a:gd name="T47" fmla="*/ 25 h 49"/>
                  <a:gd name="T48" fmla="*/ 106 w 111"/>
                  <a:gd name="T49" fmla="*/ 25 h 49"/>
                  <a:gd name="T50" fmla="*/ 92 w 111"/>
                  <a:gd name="T51" fmla="*/ 11 h 49"/>
                  <a:gd name="T52" fmla="*/ 56 w 111"/>
                  <a:gd name="T53" fmla="*/ 5 h 49"/>
                  <a:gd name="T54" fmla="*/ 54 w 111"/>
                  <a:gd name="T55" fmla="*/ 5 h 49"/>
                  <a:gd name="T56" fmla="*/ 18 w 111"/>
                  <a:gd name="T57" fmla="*/ 11 h 49"/>
                  <a:gd name="T58" fmla="*/ 5 w 111"/>
                  <a:gd name="T59" fmla="*/ 24 h 49"/>
                  <a:gd name="T60" fmla="*/ 5 w 111"/>
                  <a:gd name="T61" fmla="*/ 24 h 49"/>
                  <a:gd name="T62" fmla="*/ 109 w 111"/>
                  <a:gd name="T63" fmla="*/ 25 h 49"/>
                  <a:gd name="T64" fmla="*/ 109 w 111"/>
                  <a:gd name="T65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49">
                    <a:moveTo>
                      <a:pt x="55" y="49"/>
                    </a:moveTo>
                    <a:cubicBezTo>
                      <a:pt x="40" y="49"/>
                      <a:pt x="27" y="46"/>
                      <a:pt x="17" y="42"/>
                    </a:cubicBezTo>
                    <a:cubicBezTo>
                      <a:pt x="7" y="38"/>
                      <a:pt x="0" y="32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6"/>
                      <a:pt x="7" y="10"/>
                      <a:pt x="17" y="6"/>
                    </a:cubicBezTo>
                    <a:cubicBezTo>
                      <a:pt x="26" y="2"/>
                      <a:pt x="40" y="0"/>
                      <a:pt x="54" y="0"/>
                    </a:cubicBezTo>
                    <a:cubicBezTo>
                      <a:pt x="55" y="0"/>
                      <a:pt x="55" y="0"/>
                      <a:pt x="56" y="0"/>
                    </a:cubicBezTo>
                    <a:cubicBezTo>
                      <a:pt x="71" y="0"/>
                      <a:pt x="84" y="2"/>
                      <a:pt x="94" y="7"/>
                    </a:cubicBezTo>
                    <a:cubicBezTo>
                      <a:pt x="104" y="11"/>
                      <a:pt x="111" y="17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33"/>
                      <a:pt x="104" y="38"/>
                      <a:pt x="94" y="42"/>
                    </a:cubicBezTo>
                    <a:cubicBezTo>
                      <a:pt x="84" y="47"/>
                      <a:pt x="71" y="49"/>
                      <a:pt x="56" y="49"/>
                    </a:cubicBezTo>
                    <a:cubicBezTo>
                      <a:pt x="56" y="49"/>
                      <a:pt x="56" y="49"/>
                      <a:pt x="55" y="49"/>
                    </a:cubicBezTo>
                    <a:close/>
                    <a:moveTo>
                      <a:pt x="5" y="24"/>
                    </a:moveTo>
                    <a:cubicBezTo>
                      <a:pt x="4" y="28"/>
                      <a:pt x="9" y="33"/>
                      <a:pt x="19" y="37"/>
                    </a:cubicBezTo>
                    <a:cubicBezTo>
                      <a:pt x="28" y="41"/>
                      <a:pt x="41" y="44"/>
                      <a:pt x="55" y="4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70" y="44"/>
                      <a:pt x="83" y="42"/>
                      <a:pt x="92" y="38"/>
                    </a:cubicBezTo>
                    <a:cubicBezTo>
                      <a:pt x="101" y="34"/>
                      <a:pt x="106" y="29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0"/>
                      <a:pt x="101" y="15"/>
                      <a:pt x="92" y="11"/>
                    </a:cubicBezTo>
                    <a:cubicBezTo>
                      <a:pt x="83" y="7"/>
                      <a:pt x="70" y="5"/>
                      <a:pt x="56" y="5"/>
                    </a:cubicBezTo>
                    <a:cubicBezTo>
                      <a:pt x="55" y="5"/>
                      <a:pt x="55" y="5"/>
                      <a:pt x="54" y="5"/>
                    </a:cubicBezTo>
                    <a:cubicBezTo>
                      <a:pt x="40" y="5"/>
                      <a:pt x="27" y="7"/>
                      <a:pt x="18" y="11"/>
                    </a:cubicBezTo>
                    <a:cubicBezTo>
                      <a:pt x="9" y="15"/>
                      <a:pt x="5" y="20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lose/>
                    <a:moveTo>
                      <a:pt x="109" y="25"/>
                    </a:moveTo>
                    <a:cubicBezTo>
                      <a:pt x="109" y="25"/>
                      <a:pt x="109" y="25"/>
                      <a:pt x="109" y="2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" name="Freeform 1294"/>
              <p:cNvSpPr/>
              <p:nvPr/>
            </p:nvSpPr>
            <p:spPr bwMode="auto">
              <a:xfrm>
                <a:off x="7462305" y="1858482"/>
                <a:ext cx="198819" cy="100180"/>
              </a:xfrm>
              <a:custGeom>
                <a:avLst/>
                <a:gdLst>
                  <a:gd name="T0" fmla="*/ 42 w 42"/>
                  <a:gd name="T1" fmla="*/ 11 h 21"/>
                  <a:gd name="T2" fmla="*/ 21 w 42"/>
                  <a:gd name="T3" fmla="*/ 21 h 21"/>
                  <a:gd name="T4" fmla="*/ 0 w 42"/>
                  <a:gd name="T5" fmla="*/ 10 h 21"/>
                  <a:gd name="T6" fmla="*/ 21 w 42"/>
                  <a:gd name="T7" fmla="*/ 0 h 21"/>
                  <a:gd name="T8" fmla="*/ 42 w 4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1">
                    <a:moveTo>
                      <a:pt x="42" y="11"/>
                    </a:moveTo>
                    <a:cubicBezTo>
                      <a:pt x="42" y="17"/>
                      <a:pt x="32" y="21"/>
                      <a:pt x="21" y="21"/>
                    </a:cubicBezTo>
                    <a:cubicBezTo>
                      <a:pt x="9" y="21"/>
                      <a:pt x="0" y="16"/>
                      <a:pt x="0" y="10"/>
                    </a:cubicBezTo>
                    <a:cubicBezTo>
                      <a:pt x="0" y="5"/>
                      <a:pt x="9" y="0"/>
                      <a:pt x="21" y="0"/>
                    </a:cubicBezTo>
                    <a:cubicBezTo>
                      <a:pt x="33" y="0"/>
                      <a:pt x="42" y="5"/>
                      <a:pt x="42" y="11"/>
                    </a:cubicBezTo>
                    <a:close/>
                  </a:path>
                </a:pathLst>
              </a:custGeom>
              <a:solidFill>
                <a:srgbClr val="F9CC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" name="Freeform 1295"/>
              <p:cNvSpPr>
                <a:spLocks noEditPoints="1"/>
              </p:cNvSpPr>
              <p:nvPr/>
            </p:nvSpPr>
            <p:spPr bwMode="auto">
              <a:xfrm>
                <a:off x="7446893" y="1849234"/>
                <a:ext cx="223479" cy="123299"/>
              </a:xfrm>
              <a:custGeom>
                <a:avLst/>
                <a:gdLst>
                  <a:gd name="T0" fmla="*/ 24 w 47"/>
                  <a:gd name="T1" fmla="*/ 26 h 26"/>
                  <a:gd name="T2" fmla="*/ 8 w 47"/>
                  <a:gd name="T3" fmla="*/ 22 h 26"/>
                  <a:gd name="T4" fmla="*/ 0 w 47"/>
                  <a:gd name="T5" fmla="*/ 13 h 26"/>
                  <a:gd name="T6" fmla="*/ 0 w 47"/>
                  <a:gd name="T7" fmla="*/ 13 h 26"/>
                  <a:gd name="T8" fmla="*/ 0 w 47"/>
                  <a:gd name="T9" fmla="*/ 12 h 26"/>
                  <a:gd name="T10" fmla="*/ 0 w 47"/>
                  <a:gd name="T11" fmla="*/ 12 h 26"/>
                  <a:gd name="T12" fmla="*/ 8 w 47"/>
                  <a:gd name="T13" fmla="*/ 3 h 26"/>
                  <a:gd name="T14" fmla="*/ 24 w 47"/>
                  <a:gd name="T15" fmla="*/ 0 h 26"/>
                  <a:gd name="T16" fmla="*/ 24 w 47"/>
                  <a:gd name="T17" fmla="*/ 0 h 26"/>
                  <a:gd name="T18" fmla="*/ 40 w 47"/>
                  <a:gd name="T19" fmla="*/ 3 h 26"/>
                  <a:gd name="T20" fmla="*/ 47 w 47"/>
                  <a:gd name="T21" fmla="*/ 13 h 26"/>
                  <a:gd name="T22" fmla="*/ 47 w 47"/>
                  <a:gd name="T23" fmla="*/ 13 h 26"/>
                  <a:gd name="T24" fmla="*/ 47 w 47"/>
                  <a:gd name="T25" fmla="*/ 13 h 26"/>
                  <a:gd name="T26" fmla="*/ 40 w 47"/>
                  <a:gd name="T27" fmla="*/ 22 h 26"/>
                  <a:gd name="T28" fmla="*/ 24 w 47"/>
                  <a:gd name="T29" fmla="*/ 26 h 26"/>
                  <a:gd name="T30" fmla="*/ 10 w 47"/>
                  <a:gd name="T31" fmla="*/ 18 h 26"/>
                  <a:gd name="T32" fmla="*/ 24 w 47"/>
                  <a:gd name="T33" fmla="*/ 21 h 26"/>
                  <a:gd name="T34" fmla="*/ 24 w 47"/>
                  <a:gd name="T35" fmla="*/ 21 h 26"/>
                  <a:gd name="T36" fmla="*/ 38 w 47"/>
                  <a:gd name="T37" fmla="*/ 18 h 26"/>
                  <a:gd name="T38" fmla="*/ 42 w 47"/>
                  <a:gd name="T39" fmla="*/ 13 h 26"/>
                  <a:gd name="T40" fmla="*/ 42 w 47"/>
                  <a:gd name="T41" fmla="*/ 13 h 26"/>
                  <a:gd name="T42" fmla="*/ 42 w 47"/>
                  <a:gd name="T43" fmla="*/ 13 h 26"/>
                  <a:gd name="T44" fmla="*/ 38 w 47"/>
                  <a:gd name="T45" fmla="*/ 8 h 26"/>
                  <a:gd name="T46" fmla="*/ 24 w 47"/>
                  <a:gd name="T47" fmla="*/ 5 h 26"/>
                  <a:gd name="T48" fmla="*/ 24 w 47"/>
                  <a:gd name="T49" fmla="*/ 5 h 26"/>
                  <a:gd name="T50" fmla="*/ 10 w 47"/>
                  <a:gd name="T51" fmla="*/ 7 h 26"/>
                  <a:gd name="T52" fmla="*/ 5 w 47"/>
                  <a:gd name="T53" fmla="*/ 12 h 26"/>
                  <a:gd name="T54" fmla="*/ 5 w 47"/>
                  <a:gd name="T55" fmla="*/ 13 h 26"/>
                  <a:gd name="T56" fmla="*/ 10 w 47"/>
                  <a:gd name="T57" fmla="*/ 18 h 26"/>
                  <a:gd name="T58" fmla="*/ 45 w 47"/>
                  <a:gd name="T59" fmla="*/ 13 h 26"/>
                  <a:gd name="T60" fmla="*/ 47 w 47"/>
                  <a:gd name="T61" fmla="*/ 12 h 26"/>
                  <a:gd name="T62" fmla="*/ 45 w 47"/>
                  <a:gd name="T6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26">
                    <a:moveTo>
                      <a:pt x="24" y="26"/>
                    </a:moveTo>
                    <a:cubicBezTo>
                      <a:pt x="18" y="26"/>
                      <a:pt x="12" y="24"/>
                      <a:pt x="8" y="22"/>
                    </a:cubicBezTo>
                    <a:cubicBezTo>
                      <a:pt x="4" y="20"/>
                      <a:pt x="0" y="17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8"/>
                      <a:pt x="4" y="5"/>
                      <a:pt x="8" y="3"/>
                    </a:cubicBezTo>
                    <a:cubicBezTo>
                      <a:pt x="12" y="1"/>
                      <a:pt x="18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30" y="0"/>
                      <a:pt x="36" y="1"/>
                      <a:pt x="40" y="3"/>
                    </a:cubicBezTo>
                    <a:cubicBezTo>
                      <a:pt x="44" y="5"/>
                      <a:pt x="47" y="8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7"/>
                      <a:pt x="44" y="20"/>
                      <a:pt x="40" y="22"/>
                    </a:cubicBezTo>
                    <a:cubicBezTo>
                      <a:pt x="36" y="24"/>
                      <a:pt x="30" y="26"/>
                      <a:pt x="24" y="26"/>
                    </a:cubicBezTo>
                    <a:close/>
                    <a:moveTo>
                      <a:pt x="10" y="18"/>
                    </a:moveTo>
                    <a:cubicBezTo>
                      <a:pt x="13" y="19"/>
                      <a:pt x="18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0" y="21"/>
                      <a:pt x="34" y="20"/>
                      <a:pt x="38" y="18"/>
                    </a:cubicBezTo>
                    <a:cubicBezTo>
                      <a:pt x="41" y="16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3" y="11"/>
                      <a:pt x="41" y="9"/>
                      <a:pt x="38" y="8"/>
                    </a:cubicBezTo>
                    <a:cubicBezTo>
                      <a:pt x="34" y="6"/>
                      <a:pt x="29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18" y="5"/>
                      <a:pt x="13" y="6"/>
                      <a:pt x="10" y="7"/>
                    </a:cubicBezTo>
                    <a:cubicBezTo>
                      <a:pt x="7" y="9"/>
                      <a:pt x="5" y="11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7" y="16"/>
                      <a:pt x="10" y="18"/>
                    </a:cubicBezTo>
                    <a:close/>
                    <a:moveTo>
                      <a:pt x="45" y="13"/>
                    </a:moveTo>
                    <a:cubicBezTo>
                      <a:pt x="47" y="12"/>
                      <a:pt x="47" y="12"/>
                      <a:pt x="47" y="12"/>
                    </a:cubicBezTo>
                    <a:lnTo>
                      <a:pt x="45" y="13"/>
                    </a:ln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" name="Freeform 1296"/>
              <p:cNvSpPr/>
              <p:nvPr/>
            </p:nvSpPr>
            <p:spPr bwMode="auto">
              <a:xfrm>
                <a:off x="8112706" y="2595192"/>
                <a:ext cx="123299" cy="104804"/>
              </a:xfrm>
              <a:custGeom>
                <a:avLst/>
                <a:gdLst>
                  <a:gd name="T0" fmla="*/ 0 w 26"/>
                  <a:gd name="T1" fmla="*/ 11 h 22"/>
                  <a:gd name="T2" fmla="*/ 13 w 26"/>
                  <a:gd name="T3" fmla="*/ 0 h 22"/>
                  <a:gd name="T4" fmla="*/ 13 w 26"/>
                  <a:gd name="T5" fmla="*/ 20 h 22"/>
                  <a:gd name="T6" fmla="*/ 0 w 26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2">
                    <a:moveTo>
                      <a:pt x="0" y="11"/>
                    </a:moveTo>
                    <a:cubicBezTo>
                      <a:pt x="0" y="11"/>
                      <a:pt x="8" y="0"/>
                      <a:pt x="13" y="0"/>
                    </a:cubicBezTo>
                    <a:cubicBezTo>
                      <a:pt x="19" y="1"/>
                      <a:pt x="26" y="10"/>
                      <a:pt x="13" y="20"/>
                    </a:cubicBezTo>
                    <a:cubicBezTo>
                      <a:pt x="13" y="20"/>
                      <a:pt x="4" y="22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" name="Freeform 1297"/>
              <p:cNvSpPr>
                <a:spLocks noEditPoints="1"/>
              </p:cNvSpPr>
              <p:nvPr/>
            </p:nvSpPr>
            <p:spPr bwMode="auto">
              <a:xfrm>
                <a:off x="8103459" y="2585945"/>
                <a:ext cx="118675" cy="118675"/>
              </a:xfrm>
              <a:custGeom>
                <a:avLst/>
                <a:gdLst>
                  <a:gd name="T0" fmla="*/ 0 w 25"/>
                  <a:gd name="T1" fmla="*/ 14 h 25"/>
                  <a:gd name="T2" fmla="*/ 2 w 25"/>
                  <a:gd name="T3" fmla="*/ 13 h 25"/>
                  <a:gd name="T4" fmla="*/ 4 w 25"/>
                  <a:gd name="T5" fmla="*/ 15 h 25"/>
                  <a:gd name="T6" fmla="*/ 2 w 25"/>
                  <a:gd name="T7" fmla="*/ 13 h 25"/>
                  <a:gd name="T8" fmla="*/ 0 w 25"/>
                  <a:gd name="T9" fmla="*/ 14 h 25"/>
                  <a:gd name="T10" fmla="*/ 0 w 25"/>
                  <a:gd name="T11" fmla="*/ 12 h 25"/>
                  <a:gd name="T12" fmla="*/ 5 w 25"/>
                  <a:gd name="T13" fmla="*/ 6 h 25"/>
                  <a:gd name="T14" fmla="*/ 15 w 25"/>
                  <a:gd name="T15" fmla="*/ 0 h 25"/>
                  <a:gd name="T16" fmla="*/ 15 w 25"/>
                  <a:gd name="T17" fmla="*/ 0 h 25"/>
                  <a:gd name="T18" fmla="*/ 25 w 25"/>
                  <a:gd name="T19" fmla="*/ 10 h 25"/>
                  <a:gd name="T20" fmla="*/ 16 w 25"/>
                  <a:gd name="T21" fmla="*/ 24 h 25"/>
                  <a:gd name="T22" fmla="*/ 15 w 25"/>
                  <a:gd name="T23" fmla="*/ 25 h 25"/>
                  <a:gd name="T24" fmla="*/ 13 w 25"/>
                  <a:gd name="T25" fmla="*/ 25 h 25"/>
                  <a:gd name="T26" fmla="*/ 13 w 25"/>
                  <a:gd name="T27" fmla="*/ 25 h 25"/>
                  <a:gd name="T28" fmla="*/ 0 w 25"/>
                  <a:gd name="T29" fmla="*/ 14 h 25"/>
                  <a:gd name="T30" fmla="*/ 13 w 25"/>
                  <a:gd name="T31" fmla="*/ 20 h 25"/>
                  <a:gd name="T32" fmla="*/ 14 w 25"/>
                  <a:gd name="T33" fmla="*/ 20 h 25"/>
                  <a:gd name="T34" fmla="*/ 20 w 25"/>
                  <a:gd name="T35" fmla="*/ 10 h 25"/>
                  <a:gd name="T36" fmla="*/ 15 w 25"/>
                  <a:gd name="T37" fmla="*/ 5 h 25"/>
                  <a:gd name="T38" fmla="*/ 15 w 25"/>
                  <a:gd name="T39" fmla="*/ 5 h 25"/>
                  <a:gd name="T40" fmla="*/ 8 w 25"/>
                  <a:gd name="T41" fmla="*/ 9 h 25"/>
                  <a:gd name="T42" fmla="*/ 5 w 25"/>
                  <a:gd name="T43" fmla="*/ 14 h 25"/>
                  <a:gd name="T44" fmla="*/ 13 w 25"/>
                  <a:gd name="T45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25">
                    <a:moveTo>
                      <a:pt x="0" y="14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2" y="9"/>
                      <a:pt x="5" y="6"/>
                    </a:cubicBezTo>
                    <a:cubicBezTo>
                      <a:pt x="7" y="3"/>
                      <a:pt x="11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0" y="0"/>
                      <a:pt x="25" y="4"/>
                      <a:pt x="25" y="10"/>
                    </a:cubicBezTo>
                    <a:cubicBezTo>
                      <a:pt x="25" y="15"/>
                      <a:pt x="22" y="19"/>
                      <a:pt x="16" y="24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4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9" y="25"/>
                      <a:pt x="3" y="23"/>
                      <a:pt x="0" y="14"/>
                    </a:cubicBezTo>
                    <a:close/>
                    <a:moveTo>
                      <a:pt x="13" y="20"/>
                    </a:moveTo>
                    <a:cubicBezTo>
                      <a:pt x="14" y="20"/>
                      <a:pt x="14" y="20"/>
                      <a:pt x="14" y="20"/>
                    </a:cubicBezTo>
                    <a:cubicBezTo>
                      <a:pt x="19" y="16"/>
                      <a:pt x="20" y="13"/>
                      <a:pt x="20" y="10"/>
                    </a:cubicBezTo>
                    <a:cubicBezTo>
                      <a:pt x="20" y="7"/>
                      <a:pt x="17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4"/>
                      <a:pt x="11" y="7"/>
                      <a:pt x="8" y="9"/>
                    </a:cubicBezTo>
                    <a:cubicBezTo>
                      <a:pt x="7" y="11"/>
                      <a:pt x="6" y="13"/>
                      <a:pt x="5" y="14"/>
                    </a:cubicBezTo>
                    <a:cubicBezTo>
                      <a:pt x="8" y="19"/>
                      <a:pt x="11" y="20"/>
                      <a:pt x="13" y="20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pic>
          <p:nvPicPr>
            <p:cNvPr id="3477" name="图片 347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862061" y="5363535"/>
              <a:ext cx="998249" cy="830826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2264" name="组合 2263"/>
          <p:cNvGrpSpPr/>
          <p:nvPr/>
        </p:nvGrpSpPr>
        <p:grpSpPr>
          <a:xfrm>
            <a:off x="-25050" y="8780"/>
            <a:ext cx="12204000" cy="6876000"/>
            <a:chOff x="-6000" y="-117000"/>
            <a:chExt cx="12204000" cy="6876000"/>
          </a:xfrm>
        </p:grpSpPr>
        <p:sp>
          <p:nvSpPr>
            <p:cNvPr id="2265" name="Rectangle 648"/>
            <p:cNvSpPr>
              <a:spLocks noChangeArrowheads="1"/>
            </p:cNvSpPr>
            <p:nvPr/>
          </p:nvSpPr>
          <p:spPr bwMode="auto">
            <a:xfrm>
              <a:off x="238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6" name="Rectangle 649"/>
            <p:cNvSpPr>
              <a:spLocks noChangeArrowheads="1"/>
            </p:cNvSpPr>
            <p:nvPr/>
          </p:nvSpPr>
          <p:spPr bwMode="auto">
            <a:xfrm>
              <a:off x="-60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7" name="Freeform 650"/>
            <p:cNvSpPr>
              <a:spLocks noEditPoints="1"/>
            </p:cNvSpPr>
            <p:nvPr/>
          </p:nvSpPr>
          <p:spPr bwMode="auto">
            <a:xfrm>
              <a:off x="3209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8" name="Rectangle 651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9" name="Rectangle 652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70" name="Rectangle 653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71" name="Rectangle 654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89" name="Freeform 655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0" name="Freeform 656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1" name="Rectangle 657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2" name="Rectangle 658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3" name="Rectangle 659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4" name="Rectangle 660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5" name="Freeform 661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6" name="Freeform 662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7" name="Rectangle 663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8" name="Rectangle 664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9" name="Rectangle 665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0" name="Rectangle 666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1" name="Freeform 667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2" name="Freeform 668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3" name="Rectangle 669"/>
            <p:cNvSpPr>
              <a:spLocks noChangeArrowheads="1"/>
            </p:cNvSpPr>
            <p:nvPr/>
          </p:nvSpPr>
          <p:spPr bwMode="auto">
            <a:xfrm>
              <a:off x="19460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4" name="Rectangle 670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5" name="Rectangle 671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6" name="Freeform 672"/>
            <p:cNvSpPr>
              <a:spLocks noEditPoints="1"/>
            </p:cNvSpPr>
            <p:nvPr/>
          </p:nvSpPr>
          <p:spPr bwMode="auto">
            <a:xfrm>
              <a:off x="20285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7" name="Rectangle 673"/>
            <p:cNvSpPr>
              <a:spLocks noChangeArrowheads="1"/>
            </p:cNvSpPr>
            <p:nvPr/>
          </p:nvSpPr>
          <p:spPr bwMode="auto">
            <a:xfrm>
              <a:off x="2374494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8" name="Rectangle 674"/>
            <p:cNvSpPr>
              <a:spLocks noChangeArrowheads="1"/>
            </p:cNvSpPr>
            <p:nvPr/>
          </p:nvSpPr>
          <p:spPr bwMode="auto">
            <a:xfrm>
              <a:off x="21300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9" name="Freeform 675"/>
            <p:cNvSpPr>
              <a:spLocks noEditPoints="1"/>
            </p:cNvSpPr>
            <p:nvPr/>
          </p:nvSpPr>
          <p:spPr bwMode="auto">
            <a:xfrm>
              <a:off x="24554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0" name="Rectangle 676"/>
            <p:cNvSpPr>
              <a:spLocks noChangeArrowheads="1"/>
            </p:cNvSpPr>
            <p:nvPr/>
          </p:nvSpPr>
          <p:spPr bwMode="auto">
            <a:xfrm>
              <a:off x="2801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1" name="Rectangle 677"/>
            <p:cNvSpPr>
              <a:spLocks noChangeArrowheads="1"/>
            </p:cNvSpPr>
            <p:nvPr/>
          </p:nvSpPr>
          <p:spPr bwMode="auto">
            <a:xfrm>
              <a:off x="25569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2" name="Freeform 678"/>
            <p:cNvSpPr>
              <a:spLocks noEditPoints="1"/>
            </p:cNvSpPr>
            <p:nvPr/>
          </p:nvSpPr>
          <p:spPr bwMode="auto">
            <a:xfrm>
              <a:off x="28839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3" name="Rectangle 679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4" name="Rectangle 680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5" name="Rectangle 681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6" name="Rectangle 682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7" name="Freeform 683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8" name="Freeform 684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9" name="Rectangle 685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0" name="Rectangle 686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1" name="Rectangle 687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2" name="Rectangle 688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3" name="Freeform 689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4" name="Freeform 690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5" name="Rectangle 691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6" name="Rectangle 692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7" name="Rectangle 693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8" name="Rectangle 694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9" name="Freeform 695"/>
            <p:cNvSpPr>
              <a:spLocks noEditPoints="1"/>
            </p:cNvSpPr>
            <p:nvPr/>
          </p:nvSpPr>
          <p:spPr bwMode="auto">
            <a:xfrm>
              <a:off x="41646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0" name="Rectangle 696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1" name="Rectangle 697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2" name="Rectangle 698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3" name="Rectangle 699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4" name="Freeform 700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5" name="Freeform 701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6" name="Rectangle 702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7" name="Rectangle 703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8" name="Rectangle 704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9" name="Rectangle 705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0" name="Freeform 706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1" name="Freeform 707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2" name="Rectangle 708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3" name="Rectangle 709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4" name="Rectangle 710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5" name="Rectangle 711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6" name="Freeform 712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7" name="Freeform 713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8" name="Rectangle 714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9" name="Rectangle 715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0" name="Rectangle 716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1" name="Rectangle 717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2" name="Freeform 718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3" name="Freeform 719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4" name="Rectangle 720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5" name="Rectangle 721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6" name="Rectangle 722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7" name="Rectangle 723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8" name="Freeform 724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9" name="Freeform 725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0" name="Rectangle 726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1" name="Rectangle 727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2" name="Rectangle 728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3" name="Rectangle 729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4" name="Freeform 730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5" name="Freeform 731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6" name="Rectangle 732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7" name="Rectangle 733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8" name="Rectangle 734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9" name="Rectangle 735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0" name="Freeform 736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1" name="Freeform 737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2" name="Rectangle 738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3" name="Rectangle 739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4" name="Rectangle 740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5" name="Rectangle 741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6" name="Freeform 742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7" name="Freeform 743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8" name="Rectangle 744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9" name="Rectangle 745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0" name="Rectangle 746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1" name="Rectangle 747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2" name="Freeform 748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3" name="Freeform 749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4" name="Rectangle 750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5" name="Rectangle 751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6" name="Rectangle 752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7" name="Rectangle 753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8" name="Freeform 754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9" name="Freeform 755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0" name="Rectangle 756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1" name="Rectangle 757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2" name="Rectangle 758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3" name="Rectangle 759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4" name="Freeform 760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5" name="Freeform 761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6" name="Rectangle 762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7" name="Rectangle 763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8" name="Rectangle 764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9" name="Rectangle 765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0" name="Freeform 766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1" name="Freeform 767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2" name="Rectangle 768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3" name="Rectangle 769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4" name="Rectangle 770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5" name="Rectangle 771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6" name="Freeform 772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7" name="Freeform 773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8" name="Rectangle 774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9" name="Rectangle 775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0" name="Rectangle 776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1" name="Rectangle 777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2" name="Freeform 778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3" name="Freeform 779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4" name="Rectangle 780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5" name="Rectangle 781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6" name="Rectangle 782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7" name="Rectangle 783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8" name="Freeform 784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9" name="Freeform 785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0" name="Rectangle 786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1" name="Rectangle 787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2" name="Rectangle 788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3" name="Rectangle 789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4" name="Freeform 790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5" name="Freeform 791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6" name="Rectangle 792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7" name="Rectangle 793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8" name="Rectangle 794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9" name="Rectangle 795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0" name="Freeform 796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1" name="Freeform 797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2" name="Rectangle 798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3" name="Rectangle 799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4" name="Rectangle 800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5" name="Rectangle 801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6" name="Freeform 802"/>
            <p:cNvSpPr>
              <a:spLocks noEditPoints="1"/>
            </p:cNvSpPr>
            <p:nvPr/>
          </p:nvSpPr>
          <p:spPr bwMode="auto">
            <a:xfrm>
              <a:off x="118536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7" name="Rectangle 803"/>
            <p:cNvSpPr>
              <a:spLocks noChangeArrowheads="1"/>
            </p:cNvSpPr>
            <p:nvPr/>
          </p:nvSpPr>
          <p:spPr bwMode="auto">
            <a:xfrm>
              <a:off x="119536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zh-CN" altLang="en-US"/>
          </a:p>
        </p:txBody>
      </p:sp>
      <p:pic>
        <p:nvPicPr>
          <p:cNvPr id="4" name="内容占位符 3"/>
          <p:cNvPicPr>
            <a:picLocks noChangeAspect="1"/>
          </p:cNvPicPr>
          <p:nvPr>
            <p:ph idx="1"/>
          </p:nvPr>
        </p:nvPicPr>
        <p:blipFill>
          <a:blip r:embed="rId1">
            <a:clrChange>
              <a:clrFrom>
                <a:srgbClr val="FAF1E8">
                  <a:alpha val="100000"/>
                </a:srgbClr>
              </a:clrFrom>
              <a:clrTo>
                <a:srgbClr val="FAF1E8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5875" y="38735"/>
            <a:ext cx="12204065" cy="6804025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2264" name="组合 2263"/>
          <p:cNvGrpSpPr/>
          <p:nvPr/>
        </p:nvGrpSpPr>
        <p:grpSpPr>
          <a:xfrm>
            <a:off x="-25050" y="8780"/>
            <a:ext cx="12204000" cy="6876000"/>
            <a:chOff x="-6000" y="-117000"/>
            <a:chExt cx="12204000" cy="6876000"/>
          </a:xfrm>
        </p:grpSpPr>
        <p:sp>
          <p:nvSpPr>
            <p:cNvPr id="2265" name="Rectangle 648"/>
            <p:cNvSpPr>
              <a:spLocks noChangeArrowheads="1"/>
            </p:cNvSpPr>
            <p:nvPr/>
          </p:nvSpPr>
          <p:spPr bwMode="auto">
            <a:xfrm>
              <a:off x="238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6" name="Rectangle 649"/>
            <p:cNvSpPr>
              <a:spLocks noChangeArrowheads="1"/>
            </p:cNvSpPr>
            <p:nvPr/>
          </p:nvSpPr>
          <p:spPr bwMode="auto">
            <a:xfrm>
              <a:off x="-60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7" name="Freeform 650"/>
            <p:cNvSpPr>
              <a:spLocks noEditPoints="1"/>
            </p:cNvSpPr>
            <p:nvPr/>
          </p:nvSpPr>
          <p:spPr bwMode="auto">
            <a:xfrm>
              <a:off x="3209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8" name="Rectangle 651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69" name="Rectangle 652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70" name="Rectangle 653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71" name="Rectangle 654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89" name="Freeform 655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0" name="Freeform 656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1" name="Rectangle 657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2" name="Rectangle 658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3" name="Rectangle 659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4" name="Rectangle 660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5" name="Freeform 661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6" name="Freeform 662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7" name="Rectangle 663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8" name="Rectangle 664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99" name="Rectangle 665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0" name="Rectangle 666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1" name="Freeform 667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2" name="Freeform 668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3" name="Rectangle 669"/>
            <p:cNvSpPr>
              <a:spLocks noChangeArrowheads="1"/>
            </p:cNvSpPr>
            <p:nvPr/>
          </p:nvSpPr>
          <p:spPr bwMode="auto">
            <a:xfrm>
              <a:off x="19460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4" name="Rectangle 670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5" name="Rectangle 671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6" name="Freeform 672"/>
            <p:cNvSpPr>
              <a:spLocks noEditPoints="1"/>
            </p:cNvSpPr>
            <p:nvPr/>
          </p:nvSpPr>
          <p:spPr bwMode="auto">
            <a:xfrm>
              <a:off x="20285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7" name="Rectangle 673"/>
            <p:cNvSpPr>
              <a:spLocks noChangeArrowheads="1"/>
            </p:cNvSpPr>
            <p:nvPr/>
          </p:nvSpPr>
          <p:spPr bwMode="auto">
            <a:xfrm>
              <a:off x="2374494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8" name="Rectangle 674"/>
            <p:cNvSpPr>
              <a:spLocks noChangeArrowheads="1"/>
            </p:cNvSpPr>
            <p:nvPr/>
          </p:nvSpPr>
          <p:spPr bwMode="auto">
            <a:xfrm>
              <a:off x="21300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09" name="Freeform 675"/>
            <p:cNvSpPr>
              <a:spLocks noEditPoints="1"/>
            </p:cNvSpPr>
            <p:nvPr/>
          </p:nvSpPr>
          <p:spPr bwMode="auto">
            <a:xfrm>
              <a:off x="24554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0" name="Rectangle 676"/>
            <p:cNvSpPr>
              <a:spLocks noChangeArrowheads="1"/>
            </p:cNvSpPr>
            <p:nvPr/>
          </p:nvSpPr>
          <p:spPr bwMode="auto">
            <a:xfrm>
              <a:off x="2801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1" name="Rectangle 677"/>
            <p:cNvSpPr>
              <a:spLocks noChangeArrowheads="1"/>
            </p:cNvSpPr>
            <p:nvPr/>
          </p:nvSpPr>
          <p:spPr bwMode="auto">
            <a:xfrm>
              <a:off x="25569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2" name="Freeform 678"/>
            <p:cNvSpPr>
              <a:spLocks noEditPoints="1"/>
            </p:cNvSpPr>
            <p:nvPr/>
          </p:nvSpPr>
          <p:spPr bwMode="auto">
            <a:xfrm>
              <a:off x="28839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3" name="Rectangle 679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4" name="Rectangle 680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5" name="Rectangle 681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6" name="Rectangle 682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7" name="Freeform 683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8" name="Freeform 684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19" name="Rectangle 685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0" name="Rectangle 686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1" name="Rectangle 687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2" name="Rectangle 688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3" name="Freeform 689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4" name="Freeform 690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5" name="Rectangle 691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6" name="Rectangle 692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7" name="Rectangle 693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8" name="Rectangle 694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29" name="Freeform 695"/>
            <p:cNvSpPr>
              <a:spLocks noEditPoints="1"/>
            </p:cNvSpPr>
            <p:nvPr/>
          </p:nvSpPr>
          <p:spPr bwMode="auto">
            <a:xfrm>
              <a:off x="41646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0" name="Rectangle 696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1" name="Rectangle 697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2" name="Rectangle 698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3" name="Rectangle 699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4" name="Freeform 700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5" name="Freeform 701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6" name="Rectangle 702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7" name="Rectangle 703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8" name="Rectangle 704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39" name="Rectangle 705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0" name="Freeform 706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1" name="Freeform 707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2" name="Rectangle 708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3" name="Rectangle 709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4" name="Rectangle 710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5" name="Rectangle 711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6" name="Freeform 712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7" name="Freeform 713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8" name="Rectangle 714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49" name="Rectangle 715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0" name="Rectangle 716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1" name="Rectangle 717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2" name="Freeform 718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3" name="Freeform 719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4" name="Rectangle 720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5" name="Rectangle 721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6" name="Rectangle 722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7" name="Rectangle 723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8" name="Freeform 724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59" name="Freeform 725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0" name="Rectangle 726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1" name="Rectangle 727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2" name="Rectangle 728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3" name="Rectangle 729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4" name="Freeform 730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5" name="Freeform 731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6" name="Rectangle 732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7" name="Rectangle 733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8" name="Rectangle 734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69" name="Rectangle 735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0" name="Freeform 736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1" name="Freeform 737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2" name="Rectangle 738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3" name="Rectangle 739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4" name="Rectangle 740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5" name="Rectangle 741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6" name="Freeform 742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7" name="Freeform 743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8" name="Rectangle 744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79" name="Rectangle 745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0" name="Rectangle 746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1" name="Rectangle 747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2" name="Freeform 748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3" name="Freeform 749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4" name="Rectangle 750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5" name="Rectangle 751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6" name="Rectangle 752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7" name="Rectangle 753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8" name="Freeform 754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89" name="Freeform 755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0" name="Rectangle 756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1" name="Rectangle 757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2" name="Rectangle 758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3" name="Rectangle 759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4" name="Freeform 760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5" name="Freeform 761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6" name="Rectangle 762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7" name="Rectangle 763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8" name="Rectangle 764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99" name="Rectangle 765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0" name="Freeform 766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1" name="Freeform 767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2" name="Rectangle 768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3" name="Rectangle 769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4" name="Rectangle 770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5" name="Rectangle 771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6" name="Freeform 772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7" name="Freeform 773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8" name="Rectangle 774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09" name="Rectangle 775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0" name="Rectangle 776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1" name="Rectangle 777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2" name="Freeform 778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3" name="Freeform 779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4" name="Rectangle 780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5" name="Rectangle 781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6" name="Rectangle 782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7" name="Rectangle 783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8" name="Freeform 784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19" name="Freeform 785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0" name="Rectangle 786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1" name="Rectangle 787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2" name="Rectangle 788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3" name="Rectangle 789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4" name="Freeform 790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5" name="Freeform 791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6" name="Rectangle 792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7" name="Rectangle 793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8" name="Rectangle 794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29" name="Rectangle 795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0" name="Freeform 796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1" name="Freeform 797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2" name="Rectangle 798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3" name="Rectangle 799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4" name="Rectangle 800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5" name="Rectangle 801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6" name="Freeform 802"/>
            <p:cNvSpPr>
              <a:spLocks noEditPoints="1"/>
            </p:cNvSpPr>
            <p:nvPr/>
          </p:nvSpPr>
          <p:spPr bwMode="auto">
            <a:xfrm>
              <a:off x="118536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37" name="Rectangle 803"/>
            <p:cNvSpPr>
              <a:spLocks noChangeArrowheads="1"/>
            </p:cNvSpPr>
            <p:nvPr/>
          </p:nvSpPr>
          <p:spPr bwMode="auto">
            <a:xfrm>
              <a:off x="119536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p>
            <a:endParaRPr lang="zh-CN" altLang="en-US"/>
          </a:p>
        </p:txBody>
      </p:sp>
      <p:pic>
        <p:nvPicPr>
          <p:cNvPr id="4" name="图片 3" descr="10057745_175506567151_2"/>
          <p:cNvPicPr>
            <a:picLocks noChangeAspect="1"/>
          </p:cNvPicPr>
          <p:nvPr/>
        </p:nvPicPr>
        <p:blipFill>
          <a:blip r:embed="rId1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l="25665" t="23891" r="22375" b="8575"/>
          <a:stretch>
            <a:fillRect/>
          </a:stretch>
        </p:blipFill>
        <p:spPr>
          <a:xfrm>
            <a:off x="7977505" y="1653540"/>
            <a:ext cx="2466975" cy="4535805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p>
            <a:endParaRPr lang="zh-CN" altLang="en-US"/>
          </a:p>
        </p:txBody>
      </p:sp>
      <p:grpSp>
        <p:nvGrpSpPr>
          <p:cNvPr id="2264" name="组合 2263"/>
          <p:cNvGrpSpPr/>
          <p:nvPr/>
        </p:nvGrpSpPr>
        <p:grpSpPr>
          <a:xfrm>
            <a:off x="-25050" y="8780"/>
            <a:ext cx="12204000" cy="6876000"/>
            <a:chOff x="-6000" y="-117000"/>
            <a:chExt cx="12204000" cy="6876000"/>
          </a:xfrm>
        </p:grpSpPr>
        <p:sp>
          <p:nvSpPr>
            <p:cNvPr id="2265" name="Rectangle 648"/>
            <p:cNvSpPr>
              <a:spLocks noChangeArrowheads="1"/>
            </p:cNvSpPr>
            <p:nvPr/>
          </p:nvSpPr>
          <p:spPr bwMode="auto">
            <a:xfrm>
              <a:off x="238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2266" name="Rectangle 649"/>
            <p:cNvSpPr>
              <a:spLocks noChangeArrowheads="1"/>
            </p:cNvSpPr>
            <p:nvPr/>
          </p:nvSpPr>
          <p:spPr bwMode="auto">
            <a:xfrm>
              <a:off x="-60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2267" name="Freeform 650"/>
            <p:cNvSpPr>
              <a:spLocks noEditPoints="1"/>
            </p:cNvSpPr>
            <p:nvPr/>
          </p:nvSpPr>
          <p:spPr bwMode="auto">
            <a:xfrm>
              <a:off x="3209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2268" name="Rectangle 651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2269" name="Rectangle 652"/>
            <p:cNvSpPr>
              <a:spLocks noChangeArrowheads="1"/>
            </p:cNvSpPr>
            <p:nvPr/>
          </p:nvSpPr>
          <p:spPr bwMode="auto">
            <a:xfrm>
              <a:off x="6653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2270" name="Rectangle 653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2271" name="Rectangle 654"/>
            <p:cNvSpPr>
              <a:spLocks noChangeArrowheads="1"/>
            </p:cNvSpPr>
            <p:nvPr/>
          </p:nvSpPr>
          <p:spPr bwMode="auto">
            <a:xfrm>
              <a:off x="4209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689" name="Freeform 655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690" name="Freeform 656"/>
            <p:cNvSpPr>
              <a:spLocks noEditPoints="1"/>
            </p:cNvSpPr>
            <p:nvPr/>
          </p:nvSpPr>
          <p:spPr bwMode="auto">
            <a:xfrm>
              <a:off x="7478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691" name="Rectangle 657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692" name="Rectangle 658"/>
            <p:cNvSpPr>
              <a:spLocks noChangeArrowheads="1"/>
            </p:cNvSpPr>
            <p:nvPr/>
          </p:nvSpPr>
          <p:spPr bwMode="auto">
            <a:xfrm>
              <a:off x="10922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693" name="Rectangle 659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694" name="Rectangle 660"/>
            <p:cNvSpPr>
              <a:spLocks noChangeArrowheads="1"/>
            </p:cNvSpPr>
            <p:nvPr/>
          </p:nvSpPr>
          <p:spPr bwMode="auto">
            <a:xfrm>
              <a:off x="8478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695" name="Freeform 661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696" name="Freeform 662"/>
            <p:cNvSpPr>
              <a:spLocks noEditPoints="1"/>
            </p:cNvSpPr>
            <p:nvPr/>
          </p:nvSpPr>
          <p:spPr bwMode="auto">
            <a:xfrm>
              <a:off x="1174725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697" name="Rectangle 663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698" name="Rectangle 664"/>
            <p:cNvSpPr>
              <a:spLocks noChangeArrowheads="1"/>
            </p:cNvSpPr>
            <p:nvPr/>
          </p:nvSpPr>
          <p:spPr bwMode="auto">
            <a:xfrm>
              <a:off x="15191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699" name="Rectangle 665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00" name="Rectangle 666"/>
            <p:cNvSpPr>
              <a:spLocks noChangeArrowheads="1"/>
            </p:cNvSpPr>
            <p:nvPr/>
          </p:nvSpPr>
          <p:spPr bwMode="auto">
            <a:xfrm>
              <a:off x="12747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01" name="Freeform 667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02" name="Freeform 668"/>
            <p:cNvSpPr>
              <a:spLocks noEditPoints="1"/>
            </p:cNvSpPr>
            <p:nvPr/>
          </p:nvSpPr>
          <p:spPr bwMode="auto">
            <a:xfrm>
              <a:off x="16016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03" name="Rectangle 669"/>
            <p:cNvSpPr>
              <a:spLocks noChangeArrowheads="1"/>
            </p:cNvSpPr>
            <p:nvPr/>
          </p:nvSpPr>
          <p:spPr bwMode="auto">
            <a:xfrm>
              <a:off x="19460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04" name="Rectangle 670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05" name="Rectangle 671"/>
            <p:cNvSpPr>
              <a:spLocks noChangeArrowheads="1"/>
            </p:cNvSpPr>
            <p:nvPr/>
          </p:nvSpPr>
          <p:spPr bwMode="auto">
            <a:xfrm>
              <a:off x="17031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06" name="Freeform 672"/>
            <p:cNvSpPr>
              <a:spLocks noEditPoints="1"/>
            </p:cNvSpPr>
            <p:nvPr/>
          </p:nvSpPr>
          <p:spPr bwMode="auto">
            <a:xfrm>
              <a:off x="20285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07" name="Rectangle 673"/>
            <p:cNvSpPr>
              <a:spLocks noChangeArrowheads="1"/>
            </p:cNvSpPr>
            <p:nvPr/>
          </p:nvSpPr>
          <p:spPr bwMode="auto">
            <a:xfrm>
              <a:off x="2374494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08" name="Rectangle 674"/>
            <p:cNvSpPr>
              <a:spLocks noChangeArrowheads="1"/>
            </p:cNvSpPr>
            <p:nvPr/>
          </p:nvSpPr>
          <p:spPr bwMode="auto">
            <a:xfrm>
              <a:off x="21300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09" name="Freeform 675"/>
            <p:cNvSpPr>
              <a:spLocks noEditPoints="1"/>
            </p:cNvSpPr>
            <p:nvPr/>
          </p:nvSpPr>
          <p:spPr bwMode="auto">
            <a:xfrm>
              <a:off x="24554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10" name="Rectangle 676"/>
            <p:cNvSpPr>
              <a:spLocks noChangeArrowheads="1"/>
            </p:cNvSpPr>
            <p:nvPr/>
          </p:nvSpPr>
          <p:spPr bwMode="auto">
            <a:xfrm>
              <a:off x="28013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11" name="Rectangle 677"/>
            <p:cNvSpPr>
              <a:spLocks noChangeArrowheads="1"/>
            </p:cNvSpPr>
            <p:nvPr/>
          </p:nvSpPr>
          <p:spPr bwMode="auto">
            <a:xfrm>
              <a:off x="25569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12" name="Freeform 678"/>
            <p:cNvSpPr>
              <a:spLocks noEditPoints="1"/>
            </p:cNvSpPr>
            <p:nvPr/>
          </p:nvSpPr>
          <p:spPr bwMode="auto">
            <a:xfrm>
              <a:off x="28839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13" name="Rectangle 679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14" name="Rectangle 680"/>
            <p:cNvSpPr>
              <a:spLocks noChangeArrowheads="1"/>
            </p:cNvSpPr>
            <p:nvPr/>
          </p:nvSpPr>
          <p:spPr bwMode="auto">
            <a:xfrm>
              <a:off x="32282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15" name="Rectangle 681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16" name="Rectangle 682"/>
            <p:cNvSpPr>
              <a:spLocks noChangeArrowheads="1"/>
            </p:cNvSpPr>
            <p:nvPr/>
          </p:nvSpPr>
          <p:spPr bwMode="auto">
            <a:xfrm>
              <a:off x="29839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17" name="Freeform 683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18" name="Freeform 684"/>
            <p:cNvSpPr>
              <a:spLocks noEditPoints="1"/>
            </p:cNvSpPr>
            <p:nvPr/>
          </p:nvSpPr>
          <p:spPr bwMode="auto">
            <a:xfrm>
              <a:off x="33108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19" name="Rectangle 685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20" name="Rectangle 686"/>
            <p:cNvSpPr>
              <a:spLocks noChangeArrowheads="1"/>
            </p:cNvSpPr>
            <p:nvPr/>
          </p:nvSpPr>
          <p:spPr bwMode="auto">
            <a:xfrm>
              <a:off x="3655200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21" name="Rectangle 687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22" name="Rectangle 688"/>
            <p:cNvSpPr>
              <a:spLocks noChangeArrowheads="1"/>
            </p:cNvSpPr>
            <p:nvPr/>
          </p:nvSpPr>
          <p:spPr bwMode="auto">
            <a:xfrm>
              <a:off x="3410803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23" name="Freeform 689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24" name="Freeform 690"/>
            <p:cNvSpPr>
              <a:spLocks noEditPoints="1"/>
            </p:cNvSpPr>
            <p:nvPr/>
          </p:nvSpPr>
          <p:spPr bwMode="auto">
            <a:xfrm>
              <a:off x="3737724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25" name="Rectangle 691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26" name="Rectangle 692"/>
            <p:cNvSpPr>
              <a:spLocks noChangeArrowheads="1"/>
            </p:cNvSpPr>
            <p:nvPr/>
          </p:nvSpPr>
          <p:spPr bwMode="auto">
            <a:xfrm>
              <a:off x="40821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27" name="Rectangle 693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28" name="Rectangle 694"/>
            <p:cNvSpPr>
              <a:spLocks noChangeArrowheads="1"/>
            </p:cNvSpPr>
            <p:nvPr/>
          </p:nvSpPr>
          <p:spPr bwMode="auto">
            <a:xfrm>
              <a:off x="38377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29" name="Freeform 695"/>
            <p:cNvSpPr>
              <a:spLocks noEditPoints="1"/>
            </p:cNvSpPr>
            <p:nvPr/>
          </p:nvSpPr>
          <p:spPr bwMode="auto">
            <a:xfrm>
              <a:off x="41646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30" name="Rectangle 696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31" name="Rectangle 697"/>
            <p:cNvSpPr>
              <a:spLocks noChangeArrowheads="1"/>
            </p:cNvSpPr>
            <p:nvPr/>
          </p:nvSpPr>
          <p:spPr bwMode="auto">
            <a:xfrm>
              <a:off x="4509004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32" name="Rectangle 698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33" name="Rectangle 699"/>
            <p:cNvSpPr>
              <a:spLocks noChangeArrowheads="1"/>
            </p:cNvSpPr>
            <p:nvPr/>
          </p:nvSpPr>
          <p:spPr bwMode="auto">
            <a:xfrm>
              <a:off x="426460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34" name="Freeform 700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35" name="Freeform 701"/>
            <p:cNvSpPr>
              <a:spLocks noEditPoints="1"/>
            </p:cNvSpPr>
            <p:nvPr/>
          </p:nvSpPr>
          <p:spPr bwMode="auto">
            <a:xfrm>
              <a:off x="4591528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36" name="Rectangle 702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37" name="Rectangle 703"/>
            <p:cNvSpPr>
              <a:spLocks noChangeArrowheads="1"/>
            </p:cNvSpPr>
            <p:nvPr/>
          </p:nvSpPr>
          <p:spPr bwMode="auto">
            <a:xfrm>
              <a:off x="49359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38" name="Rectangle 704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39" name="Rectangle 705"/>
            <p:cNvSpPr>
              <a:spLocks noChangeArrowheads="1"/>
            </p:cNvSpPr>
            <p:nvPr/>
          </p:nvSpPr>
          <p:spPr bwMode="auto">
            <a:xfrm>
              <a:off x="4693096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40" name="Freeform 706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41" name="Freeform 707"/>
            <p:cNvSpPr>
              <a:spLocks noEditPoints="1"/>
            </p:cNvSpPr>
            <p:nvPr/>
          </p:nvSpPr>
          <p:spPr bwMode="auto">
            <a:xfrm>
              <a:off x="50184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42" name="Rectangle 708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43" name="Rectangle 709"/>
            <p:cNvSpPr>
              <a:spLocks noChangeArrowheads="1"/>
            </p:cNvSpPr>
            <p:nvPr/>
          </p:nvSpPr>
          <p:spPr bwMode="auto">
            <a:xfrm>
              <a:off x="53643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44" name="Rectangle 710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45" name="Rectangle 711"/>
            <p:cNvSpPr>
              <a:spLocks noChangeArrowheads="1"/>
            </p:cNvSpPr>
            <p:nvPr/>
          </p:nvSpPr>
          <p:spPr bwMode="auto">
            <a:xfrm>
              <a:off x="51199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46" name="Freeform 712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47" name="Freeform 713"/>
            <p:cNvSpPr>
              <a:spLocks noEditPoints="1"/>
            </p:cNvSpPr>
            <p:nvPr/>
          </p:nvSpPr>
          <p:spPr bwMode="auto">
            <a:xfrm>
              <a:off x="5445332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48" name="Rectangle 714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49" name="Rectangle 715"/>
            <p:cNvSpPr>
              <a:spLocks noChangeArrowheads="1"/>
            </p:cNvSpPr>
            <p:nvPr/>
          </p:nvSpPr>
          <p:spPr bwMode="auto">
            <a:xfrm>
              <a:off x="5791297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50" name="Rectangle 716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51" name="Rectangle 717"/>
            <p:cNvSpPr>
              <a:spLocks noChangeArrowheads="1"/>
            </p:cNvSpPr>
            <p:nvPr/>
          </p:nvSpPr>
          <p:spPr bwMode="auto">
            <a:xfrm>
              <a:off x="55469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52" name="Freeform 718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53" name="Freeform 719"/>
            <p:cNvSpPr>
              <a:spLocks noEditPoints="1"/>
            </p:cNvSpPr>
            <p:nvPr/>
          </p:nvSpPr>
          <p:spPr bwMode="auto">
            <a:xfrm>
              <a:off x="5873821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54" name="Rectangle 720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55" name="Rectangle 721"/>
            <p:cNvSpPr>
              <a:spLocks noChangeArrowheads="1"/>
            </p:cNvSpPr>
            <p:nvPr/>
          </p:nvSpPr>
          <p:spPr bwMode="auto">
            <a:xfrm>
              <a:off x="62181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56" name="Rectangle 722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57" name="Rectangle 723"/>
            <p:cNvSpPr>
              <a:spLocks noChangeArrowheads="1"/>
            </p:cNvSpPr>
            <p:nvPr/>
          </p:nvSpPr>
          <p:spPr bwMode="auto">
            <a:xfrm>
              <a:off x="59738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58" name="Freeform 724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59" name="Freeform 725"/>
            <p:cNvSpPr>
              <a:spLocks noEditPoints="1"/>
            </p:cNvSpPr>
            <p:nvPr/>
          </p:nvSpPr>
          <p:spPr bwMode="auto">
            <a:xfrm>
              <a:off x="6300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60" name="Rectangle 726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61" name="Rectangle 727"/>
            <p:cNvSpPr>
              <a:spLocks noChangeArrowheads="1"/>
            </p:cNvSpPr>
            <p:nvPr/>
          </p:nvSpPr>
          <p:spPr bwMode="auto">
            <a:xfrm>
              <a:off x="6645101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62" name="Rectangle 728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63" name="Rectangle 729"/>
            <p:cNvSpPr>
              <a:spLocks noChangeArrowheads="1"/>
            </p:cNvSpPr>
            <p:nvPr/>
          </p:nvSpPr>
          <p:spPr bwMode="auto">
            <a:xfrm>
              <a:off x="64007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64" name="Freeform 730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65" name="Freeform 731"/>
            <p:cNvSpPr>
              <a:spLocks noEditPoints="1"/>
            </p:cNvSpPr>
            <p:nvPr/>
          </p:nvSpPr>
          <p:spPr bwMode="auto">
            <a:xfrm>
              <a:off x="6727625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66" name="Rectangle 732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67" name="Rectangle 733"/>
            <p:cNvSpPr>
              <a:spLocks noChangeArrowheads="1"/>
            </p:cNvSpPr>
            <p:nvPr/>
          </p:nvSpPr>
          <p:spPr bwMode="auto">
            <a:xfrm>
              <a:off x="70720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68" name="Rectangle 734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69" name="Rectangle 735"/>
            <p:cNvSpPr>
              <a:spLocks noChangeArrowheads="1"/>
            </p:cNvSpPr>
            <p:nvPr/>
          </p:nvSpPr>
          <p:spPr bwMode="auto">
            <a:xfrm>
              <a:off x="6827605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70" name="Freeform 736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71" name="Freeform 737"/>
            <p:cNvSpPr>
              <a:spLocks noEditPoints="1"/>
            </p:cNvSpPr>
            <p:nvPr/>
          </p:nvSpPr>
          <p:spPr bwMode="auto">
            <a:xfrm>
              <a:off x="7154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72" name="Rectangle 738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73" name="Rectangle 739"/>
            <p:cNvSpPr>
              <a:spLocks noChangeArrowheads="1"/>
            </p:cNvSpPr>
            <p:nvPr/>
          </p:nvSpPr>
          <p:spPr bwMode="auto">
            <a:xfrm>
              <a:off x="7498905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74" name="Rectangle 740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75" name="Rectangle 741"/>
            <p:cNvSpPr>
              <a:spLocks noChangeArrowheads="1"/>
            </p:cNvSpPr>
            <p:nvPr/>
          </p:nvSpPr>
          <p:spPr bwMode="auto">
            <a:xfrm>
              <a:off x="7256094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76" name="Freeform 742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77" name="Freeform 743"/>
            <p:cNvSpPr>
              <a:spLocks noEditPoints="1"/>
            </p:cNvSpPr>
            <p:nvPr/>
          </p:nvSpPr>
          <p:spPr bwMode="auto">
            <a:xfrm>
              <a:off x="75814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78" name="Rectangle 744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79" name="Rectangle 745"/>
            <p:cNvSpPr>
              <a:spLocks noChangeArrowheads="1"/>
            </p:cNvSpPr>
            <p:nvPr/>
          </p:nvSpPr>
          <p:spPr bwMode="auto">
            <a:xfrm>
              <a:off x="7925807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80" name="Rectangle 746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81" name="Rectangle 747"/>
            <p:cNvSpPr>
              <a:spLocks noChangeArrowheads="1"/>
            </p:cNvSpPr>
            <p:nvPr/>
          </p:nvSpPr>
          <p:spPr bwMode="auto">
            <a:xfrm>
              <a:off x="7682997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82" name="Freeform 748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83" name="Freeform 749"/>
            <p:cNvSpPr>
              <a:spLocks noEditPoints="1"/>
            </p:cNvSpPr>
            <p:nvPr/>
          </p:nvSpPr>
          <p:spPr bwMode="auto">
            <a:xfrm>
              <a:off x="8008330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84" name="Rectangle 750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85" name="Rectangle 751"/>
            <p:cNvSpPr>
              <a:spLocks noChangeArrowheads="1"/>
            </p:cNvSpPr>
            <p:nvPr/>
          </p:nvSpPr>
          <p:spPr bwMode="auto">
            <a:xfrm>
              <a:off x="8354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86" name="Rectangle 752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87" name="Rectangle 753"/>
            <p:cNvSpPr>
              <a:spLocks noChangeArrowheads="1"/>
            </p:cNvSpPr>
            <p:nvPr/>
          </p:nvSpPr>
          <p:spPr bwMode="auto">
            <a:xfrm>
              <a:off x="8109898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88" name="Freeform 754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89" name="Freeform 755"/>
            <p:cNvSpPr>
              <a:spLocks noEditPoints="1"/>
            </p:cNvSpPr>
            <p:nvPr/>
          </p:nvSpPr>
          <p:spPr bwMode="auto">
            <a:xfrm>
              <a:off x="8436819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90" name="Rectangle 756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91" name="Rectangle 757"/>
            <p:cNvSpPr>
              <a:spLocks noChangeArrowheads="1"/>
            </p:cNvSpPr>
            <p:nvPr/>
          </p:nvSpPr>
          <p:spPr bwMode="auto">
            <a:xfrm>
              <a:off x="8781198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92" name="Rectangle 758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93" name="Rectangle 759"/>
            <p:cNvSpPr>
              <a:spLocks noChangeArrowheads="1"/>
            </p:cNvSpPr>
            <p:nvPr/>
          </p:nvSpPr>
          <p:spPr bwMode="auto">
            <a:xfrm>
              <a:off x="8536800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94" name="Freeform 760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95" name="Freeform 761"/>
            <p:cNvSpPr>
              <a:spLocks noEditPoints="1"/>
            </p:cNvSpPr>
            <p:nvPr/>
          </p:nvSpPr>
          <p:spPr bwMode="auto">
            <a:xfrm>
              <a:off x="88637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96" name="Rectangle 762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97" name="Rectangle 763"/>
            <p:cNvSpPr>
              <a:spLocks noChangeArrowheads="1"/>
            </p:cNvSpPr>
            <p:nvPr/>
          </p:nvSpPr>
          <p:spPr bwMode="auto">
            <a:xfrm>
              <a:off x="9208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98" name="Rectangle 764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799" name="Rectangle 765"/>
            <p:cNvSpPr>
              <a:spLocks noChangeArrowheads="1"/>
            </p:cNvSpPr>
            <p:nvPr/>
          </p:nvSpPr>
          <p:spPr bwMode="auto">
            <a:xfrm>
              <a:off x="8963702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00" name="Freeform 766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01" name="Freeform 767"/>
            <p:cNvSpPr>
              <a:spLocks noEditPoints="1"/>
            </p:cNvSpPr>
            <p:nvPr/>
          </p:nvSpPr>
          <p:spPr bwMode="auto">
            <a:xfrm>
              <a:off x="9290623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02" name="Rectangle 768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03" name="Rectangle 769"/>
            <p:cNvSpPr>
              <a:spLocks noChangeArrowheads="1"/>
            </p:cNvSpPr>
            <p:nvPr/>
          </p:nvSpPr>
          <p:spPr bwMode="auto">
            <a:xfrm>
              <a:off x="9635002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04" name="Rectangle 770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05" name="Rectangle 771"/>
            <p:cNvSpPr>
              <a:spLocks noChangeArrowheads="1"/>
            </p:cNvSpPr>
            <p:nvPr/>
          </p:nvSpPr>
          <p:spPr bwMode="auto">
            <a:xfrm>
              <a:off x="9390604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06" name="Freeform 772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07" name="Freeform 773"/>
            <p:cNvSpPr>
              <a:spLocks noEditPoints="1"/>
            </p:cNvSpPr>
            <p:nvPr/>
          </p:nvSpPr>
          <p:spPr bwMode="auto">
            <a:xfrm>
              <a:off x="9717526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08" name="Rectangle 774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09" name="Rectangle 775"/>
            <p:cNvSpPr>
              <a:spLocks noChangeArrowheads="1"/>
            </p:cNvSpPr>
            <p:nvPr/>
          </p:nvSpPr>
          <p:spPr bwMode="auto">
            <a:xfrm>
              <a:off x="10061903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10" name="Rectangle 776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11" name="Rectangle 777"/>
            <p:cNvSpPr>
              <a:spLocks noChangeArrowheads="1"/>
            </p:cNvSpPr>
            <p:nvPr/>
          </p:nvSpPr>
          <p:spPr bwMode="auto">
            <a:xfrm>
              <a:off x="9817506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12" name="Freeform 778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13" name="Freeform 779"/>
            <p:cNvSpPr>
              <a:spLocks noEditPoints="1"/>
            </p:cNvSpPr>
            <p:nvPr/>
          </p:nvSpPr>
          <p:spPr bwMode="auto">
            <a:xfrm>
              <a:off x="10144427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14" name="Rectangle 780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15" name="Rectangle 781"/>
            <p:cNvSpPr>
              <a:spLocks noChangeArrowheads="1"/>
            </p:cNvSpPr>
            <p:nvPr/>
          </p:nvSpPr>
          <p:spPr bwMode="auto">
            <a:xfrm>
              <a:off x="10488806" y="-117000"/>
              <a:ext cx="184092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16" name="Rectangle 782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17" name="Rectangle 783"/>
            <p:cNvSpPr>
              <a:spLocks noChangeArrowheads="1"/>
            </p:cNvSpPr>
            <p:nvPr/>
          </p:nvSpPr>
          <p:spPr bwMode="auto">
            <a:xfrm>
              <a:off x="10245995" y="-117000"/>
              <a:ext cx="242811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18" name="Freeform 784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19" name="Freeform 785"/>
            <p:cNvSpPr>
              <a:spLocks noEditPoints="1"/>
            </p:cNvSpPr>
            <p:nvPr/>
          </p:nvSpPr>
          <p:spPr bwMode="auto">
            <a:xfrm>
              <a:off x="10571329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20" name="Rectangle 786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21" name="Rectangle 787"/>
            <p:cNvSpPr>
              <a:spLocks noChangeArrowheads="1"/>
            </p:cNvSpPr>
            <p:nvPr/>
          </p:nvSpPr>
          <p:spPr bwMode="auto">
            <a:xfrm>
              <a:off x="10917295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22" name="Rectangle 788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23" name="Rectangle 789"/>
            <p:cNvSpPr>
              <a:spLocks noChangeArrowheads="1"/>
            </p:cNvSpPr>
            <p:nvPr/>
          </p:nvSpPr>
          <p:spPr bwMode="auto">
            <a:xfrm>
              <a:off x="10672897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24" name="Freeform 790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close/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close/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close/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close/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close/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close/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close/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close/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close/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close/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close/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close/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close/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close/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close/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close/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close/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close/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close/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close/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close/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close/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close/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close/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close/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close/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close/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close/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close/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close/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close/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close/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close/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close/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close/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close/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close/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close/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close/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close/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close/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close/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close/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close/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close/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close/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close/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close/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close/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close/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close/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close/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close/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close/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close/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close/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close/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close/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close/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close/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close/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close/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close/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close/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close/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close/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close/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close/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close/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close/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close/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close/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close/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close/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close/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close/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close/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close/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close/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close/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close/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close/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close/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close/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close/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close/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close/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close/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close/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close/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close/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close/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close/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close/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close/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close/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close/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close/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close/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close/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close/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close/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close/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close/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close/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close/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close/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close/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close/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close/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close/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close/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close/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close/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close/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close/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close/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close/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close/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close/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close/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close/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close/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close/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close/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25" name="Freeform 791"/>
            <p:cNvSpPr>
              <a:spLocks noEditPoints="1"/>
            </p:cNvSpPr>
            <p:nvPr/>
          </p:nvSpPr>
          <p:spPr bwMode="auto">
            <a:xfrm>
              <a:off x="10998231" y="-117000"/>
              <a:ext cx="19044" cy="6876000"/>
            </a:xfrm>
            <a:custGeom>
              <a:avLst/>
              <a:gdLst>
                <a:gd name="T0" fmla="*/ 12 w 12"/>
                <a:gd name="T1" fmla="*/ 62 h 7690"/>
                <a:gd name="T2" fmla="*/ 12 w 12"/>
                <a:gd name="T3" fmla="*/ 185 h 7690"/>
                <a:gd name="T4" fmla="*/ 12 w 12"/>
                <a:gd name="T5" fmla="*/ 308 h 7690"/>
                <a:gd name="T6" fmla="*/ 12 w 12"/>
                <a:gd name="T7" fmla="*/ 431 h 7690"/>
                <a:gd name="T8" fmla="*/ 12 w 12"/>
                <a:gd name="T9" fmla="*/ 554 h 7690"/>
                <a:gd name="T10" fmla="*/ 12 w 12"/>
                <a:gd name="T11" fmla="*/ 677 h 7690"/>
                <a:gd name="T12" fmla="*/ 12 w 12"/>
                <a:gd name="T13" fmla="*/ 800 h 7690"/>
                <a:gd name="T14" fmla="*/ 12 w 12"/>
                <a:gd name="T15" fmla="*/ 923 h 7690"/>
                <a:gd name="T16" fmla="*/ 12 w 12"/>
                <a:gd name="T17" fmla="*/ 1046 h 7690"/>
                <a:gd name="T18" fmla="*/ 12 w 12"/>
                <a:gd name="T19" fmla="*/ 1169 h 7690"/>
                <a:gd name="T20" fmla="*/ 12 w 12"/>
                <a:gd name="T21" fmla="*/ 1292 h 7690"/>
                <a:gd name="T22" fmla="*/ 12 w 12"/>
                <a:gd name="T23" fmla="*/ 1415 h 7690"/>
                <a:gd name="T24" fmla="*/ 12 w 12"/>
                <a:gd name="T25" fmla="*/ 1538 h 7690"/>
                <a:gd name="T26" fmla="*/ 12 w 12"/>
                <a:gd name="T27" fmla="*/ 1661 h 7690"/>
                <a:gd name="T28" fmla="*/ 12 w 12"/>
                <a:gd name="T29" fmla="*/ 1784 h 7690"/>
                <a:gd name="T30" fmla="*/ 12 w 12"/>
                <a:gd name="T31" fmla="*/ 1907 h 7690"/>
                <a:gd name="T32" fmla="*/ 12 w 12"/>
                <a:gd name="T33" fmla="*/ 2030 h 7690"/>
                <a:gd name="T34" fmla="*/ 12 w 12"/>
                <a:gd name="T35" fmla="*/ 2153 h 7690"/>
                <a:gd name="T36" fmla="*/ 12 w 12"/>
                <a:gd name="T37" fmla="*/ 2276 h 7690"/>
                <a:gd name="T38" fmla="*/ 12 w 12"/>
                <a:gd name="T39" fmla="*/ 2399 h 7690"/>
                <a:gd name="T40" fmla="*/ 12 w 12"/>
                <a:gd name="T41" fmla="*/ 2522 h 7690"/>
                <a:gd name="T42" fmla="*/ 12 w 12"/>
                <a:gd name="T43" fmla="*/ 2645 h 7690"/>
                <a:gd name="T44" fmla="*/ 12 w 12"/>
                <a:gd name="T45" fmla="*/ 2768 h 7690"/>
                <a:gd name="T46" fmla="*/ 12 w 12"/>
                <a:gd name="T47" fmla="*/ 2891 h 7690"/>
                <a:gd name="T48" fmla="*/ 12 w 12"/>
                <a:gd name="T49" fmla="*/ 3014 h 7690"/>
                <a:gd name="T50" fmla="*/ 12 w 12"/>
                <a:gd name="T51" fmla="*/ 3138 h 7690"/>
                <a:gd name="T52" fmla="*/ 12 w 12"/>
                <a:gd name="T53" fmla="*/ 3261 h 7690"/>
                <a:gd name="T54" fmla="*/ 12 w 12"/>
                <a:gd name="T55" fmla="*/ 3384 h 7690"/>
                <a:gd name="T56" fmla="*/ 12 w 12"/>
                <a:gd name="T57" fmla="*/ 3507 h 7690"/>
                <a:gd name="T58" fmla="*/ 12 w 12"/>
                <a:gd name="T59" fmla="*/ 3630 h 7690"/>
                <a:gd name="T60" fmla="*/ 12 w 12"/>
                <a:gd name="T61" fmla="*/ 3753 h 7690"/>
                <a:gd name="T62" fmla="*/ 12 w 12"/>
                <a:gd name="T63" fmla="*/ 3876 h 7690"/>
                <a:gd name="T64" fmla="*/ 12 w 12"/>
                <a:gd name="T65" fmla="*/ 3999 h 7690"/>
                <a:gd name="T66" fmla="*/ 12 w 12"/>
                <a:gd name="T67" fmla="*/ 4122 h 7690"/>
                <a:gd name="T68" fmla="*/ 12 w 12"/>
                <a:gd name="T69" fmla="*/ 4245 h 7690"/>
                <a:gd name="T70" fmla="*/ 12 w 12"/>
                <a:gd name="T71" fmla="*/ 4368 h 7690"/>
                <a:gd name="T72" fmla="*/ 12 w 12"/>
                <a:gd name="T73" fmla="*/ 4491 h 7690"/>
                <a:gd name="T74" fmla="*/ 12 w 12"/>
                <a:gd name="T75" fmla="*/ 4614 h 7690"/>
                <a:gd name="T76" fmla="*/ 12 w 12"/>
                <a:gd name="T77" fmla="*/ 4737 h 7690"/>
                <a:gd name="T78" fmla="*/ 12 w 12"/>
                <a:gd name="T79" fmla="*/ 4860 h 7690"/>
                <a:gd name="T80" fmla="*/ 12 w 12"/>
                <a:gd name="T81" fmla="*/ 4983 h 7690"/>
                <a:gd name="T82" fmla="*/ 12 w 12"/>
                <a:gd name="T83" fmla="*/ 5106 h 7690"/>
                <a:gd name="T84" fmla="*/ 12 w 12"/>
                <a:gd name="T85" fmla="*/ 5229 h 7690"/>
                <a:gd name="T86" fmla="*/ 12 w 12"/>
                <a:gd name="T87" fmla="*/ 5352 h 7690"/>
                <a:gd name="T88" fmla="*/ 12 w 12"/>
                <a:gd name="T89" fmla="*/ 5475 h 7690"/>
                <a:gd name="T90" fmla="*/ 12 w 12"/>
                <a:gd name="T91" fmla="*/ 5598 h 7690"/>
                <a:gd name="T92" fmla="*/ 12 w 12"/>
                <a:gd name="T93" fmla="*/ 5721 h 7690"/>
                <a:gd name="T94" fmla="*/ 12 w 12"/>
                <a:gd name="T95" fmla="*/ 5844 h 7690"/>
                <a:gd name="T96" fmla="*/ 12 w 12"/>
                <a:gd name="T97" fmla="*/ 5967 h 7690"/>
                <a:gd name="T98" fmla="*/ 12 w 12"/>
                <a:gd name="T99" fmla="*/ 6090 h 7690"/>
                <a:gd name="T100" fmla="*/ 12 w 12"/>
                <a:gd name="T101" fmla="*/ 6213 h 7690"/>
                <a:gd name="T102" fmla="*/ 12 w 12"/>
                <a:gd name="T103" fmla="*/ 6337 h 7690"/>
                <a:gd name="T104" fmla="*/ 12 w 12"/>
                <a:gd name="T105" fmla="*/ 6460 h 7690"/>
                <a:gd name="T106" fmla="*/ 12 w 12"/>
                <a:gd name="T107" fmla="*/ 6583 h 7690"/>
                <a:gd name="T108" fmla="*/ 12 w 12"/>
                <a:gd name="T109" fmla="*/ 6706 h 7690"/>
                <a:gd name="T110" fmla="*/ 12 w 12"/>
                <a:gd name="T111" fmla="*/ 6829 h 7690"/>
                <a:gd name="T112" fmla="*/ 12 w 12"/>
                <a:gd name="T113" fmla="*/ 6952 h 7690"/>
                <a:gd name="T114" fmla="*/ 12 w 12"/>
                <a:gd name="T115" fmla="*/ 7075 h 7690"/>
                <a:gd name="T116" fmla="*/ 12 w 12"/>
                <a:gd name="T117" fmla="*/ 7198 h 7690"/>
                <a:gd name="T118" fmla="*/ 12 w 12"/>
                <a:gd name="T119" fmla="*/ 7321 h 7690"/>
                <a:gd name="T120" fmla="*/ 12 w 12"/>
                <a:gd name="T121" fmla="*/ 7444 h 7690"/>
                <a:gd name="T122" fmla="*/ 12 w 12"/>
                <a:gd name="T123" fmla="*/ 7567 h 7690"/>
                <a:gd name="T124" fmla="*/ 12 w 12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769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moveTo>
                    <a:pt x="12" y="62"/>
                  </a:moveTo>
                  <a:lnTo>
                    <a:pt x="12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2" y="62"/>
                  </a:lnTo>
                  <a:moveTo>
                    <a:pt x="12" y="123"/>
                  </a:moveTo>
                  <a:lnTo>
                    <a:pt x="12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2" y="123"/>
                  </a:lnTo>
                  <a:moveTo>
                    <a:pt x="12" y="185"/>
                  </a:moveTo>
                  <a:lnTo>
                    <a:pt x="12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2" y="185"/>
                  </a:lnTo>
                  <a:moveTo>
                    <a:pt x="12" y="246"/>
                  </a:moveTo>
                  <a:lnTo>
                    <a:pt x="12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2" y="246"/>
                  </a:lnTo>
                  <a:moveTo>
                    <a:pt x="12" y="308"/>
                  </a:moveTo>
                  <a:lnTo>
                    <a:pt x="12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2" y="308"/>
                  </a:lnTo>
                  <a:moveTo>
                    <a:pt x="12" y="369"/>
                  </a:moveTo>
                  <a:lnTo>
                    <a:pt x="12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2" y="369"/>
                  </a:lnTo>
                  <a:moveTo>
                    <a:pt x="12" y="431"/>
                  </a:moveTo>
                  <a:lnTo>
                    <a:pt x="12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2" y="431"/>
                  </a:lnTo>
                  <a:moveTo>
                    <a:pt x="12" y="492"/>
                  </a:moveTo>
                  <a:lnTo>
                    <a:pt x="12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2" y="492"/>
                  </a:lnTo>
                  <a:moveTo>
                    <a:pt x="12" y="554"/>
                  </a:moveTo>
                  <a:lnTo>
                    <a:pt x="12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2" y="554"/>
                  </a:lnTo>
                  <a:moveTo>
                    <a:pt x="12" y="615"/>
                  </a:moveTo>
                  <a:lnTo>
                    <a:pt x="12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2" y="615"/>
                  </a:lnTo>
                  <a:moveTo>
                    <a:pt x="12" y="677"/>
                  </a:moveTo>
                  <a:lnTo>
                    <a:pt x="12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2" y="677"/>
                  </a:lnTo>
                  <a:moveTo>
                    <a:pt x="12" y="738"/>
                  </a:moveTo>
                  <a:lnTo>
                    <a:pt x="12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2" y="738"/>
                  </a:lnTo>
                  <a:moveTo>
                    <a:pt x="12" y="800"/>
                  </a:moveTo>
                  <a:lnTo>
                    <a:pt x="12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2" y="800"/>
                  </a:lnTo>
                  <a:moveTo>
                    <a:pt x="12" y="861"/>
                  </a:moveTo>
                  <a:lnTo>
                    <a:pt x="12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2" y="861"/>
                  </a:lnTo>
                  <a:moveTo>
                    <a:pt x="12" y="923"/>
                  </a:moveTo>
                  <a:lnTo>
                    <a:pt x="12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2" y="923"/>
                  </a:lnTo>
                  <a:moveTo>
                    <a:pt x="12" y="984"/>
                  </a:moveTo>
                  <a:lnTo>
                    <a:pt x="12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2" y="984"/>
                  </a:lnTo>
                  <a:moveTo>
                    <a:pt x="12" y="1046"/>
                  </a:moveTo>
                  <a:lnTo>
                    <a:pt x="12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2" y="1046"/>
                  </a:lnTo>
                  <a:moveTo>
                    <a:pt x="12" y="1107"/>
                  </a:moveTo>
                  <a:lnTo>
                    <a:pt x="12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2" y="1107"/>
                  </a:lnTo>
                  <a:moveTo>
                    <a:pt x="12" y="1169"/>
                  </a:moveTo>
                  <a:lnTo>
                    <a:pt x="12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2" y="1169"/>
                  </a:lnTo>
                  <a:moveTo>
                    <a:pt x="12" y="1230"/>
                  </a:moveTo>
                  <a:lnTo>
                    <a:pt x="12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2" y="1230"/>
                  </a:lnTo>
                  <a:moveTo>
                    <a:pt x="12" y="1292"/>
                  </a:moveTo>
                  <a:lnTo>
                    <a:pt x="12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2" y="1292"/>
                  </a:lnTo>
                  <a:moveTo>
                    <a:pt x="12" y="1353"/>
                  </a:moveTo>
                  <a:lnTo>
                    <a:pt x="12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2" y="1353"/>
                  </a:lnTo>
                  <a:moveTo>
                    <a:pt x="12" y="1415"/>
                  </a:moveTo>
                  <a:lnTo>
                    <a:pt x="12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2" y="1415"/>
                  </a:lnTo>
                  <a:moveTo>
                    <a:pt x="12" y="1476"/>
                  </a:moveTo>
                  <a:lnTo>
                    <a:pt x="12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2" y="1476"/>
                  </a:lnTo>
                  <a:moveTo>
                    <a:pt x="12" y="1538"/>
                  </a:moveTo>
                  <a:lnTo>
                    <a:pt x="12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2" y="1538"/>
                  </a:lnTo>
                  <a:moveTo>
                    <a:pt x="12" y="1600"/>
                  </a:moveTo>
                  <a:lnTo>
                    <a:pt x="12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2" y="1600"/>
                  </a:lnTo>
                  <a:moveTo>
                    <a:pt x="12" y="1661"/>
                  </a:moveTo>
                  <a:lnTo>
                    <a:pt x="12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2" y="1661"/>
                  </a:lnTo>
                  <a:moveTo>
                    <a:pt x="12" y="1723"/>
                  </a:moveTo>
                  <a:lnTo>
                    <a:pt x="12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2" y="1723"/>
                  </a:lnTo>
                  <a:moveTo>
                    <a:pt x="12" y="1784"/>
                  </a:moveTo>
                  <a:lnTo>
                    <a:pt x="12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2" y="1784"/>
                  </a:lnTo>
                  <a:moveTo>
                    <a:pt x="12" y="1846"/>
                  </a:moveTo>
                  <a:lnTo>
                    <a:pt x="12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2" y="1846"/>
                  </a:lnTo>
                  <a:moveTo>
                    <a:pt x="12" y="1907"/>
                  </a:moveTo>
                  <a:lnTo>
                    <a:pt x="12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2" y="1907"/>
                  </a:lnTo>
                  <a:moveTo>
                    <a:pt x="12" y="1969"/>
                  </a:moveTo>
                  <a:lnTo>
                    <a:pt x="12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2" y="1969"/>
                  </a:lnTo>
                  <a:moveTo>
                    <a:pt x="12" y="2030"/>
                  </a:moveTo>
                  <a:lnTo>
                    <a:pt x="12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2" y="2030"/>
                  </a:lnTo>
                  <a:moveTo>
                    <a:pt x="12" y="2092"/>
                  </a:moveTo>
                  <a:lnTo>
                    <a:pt x="12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2" y="2092"/>
                  </a:lnTo>
                  <a:moveTo>
                    <a:pt x="12" y="2153"/>
                  </a:moveTo>
                  <a:lnTo>
                    <a:pt x="12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2" y="2153"/>
                  </a:lnTo>
                  <a:moveTo>
                    <a:pt x="12" y="2215"/>
                  </a:moveTo>
                  <a:lnTo>
                    <a:pt x="12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2" y="2215"/>
                  </a:lnTo>
                  <a:moveTo>
                    <a:pt x="12" y="2276"/>
                  </a:moveTo>
                  <a:lnTo>
                    <a:pt x="12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2" y="2276"/>
                  </a:lnTo>
                  <a:moveTo>
                    <a:pt x="12" y="2338"/>
                  </a:moveTo>
                  <a:lnTo>
                    <a:pt x="12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2" y="2338"/>
                  </a:lnTo>
                  <a:moveTo>
                    <a:pt x="12" y="2399"/>
                  </a:moveTo>
                  <a:lnTo>
                    <a:pt x="12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2" y="2399"/>
                  </a:lnTo>
                  <a:moveTo>
                    <a:pt x="12" y="2461"/>
                  </a:moveTo>
                  <a:lnTo>
                    <a:pt x="12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2" y="2461"/>
                  </a:lnTo>
                  <a:moveTo>
                    <a:pt x="12" y="2522"/>
                  </a:moveTo>
                  <a:lnTo>
                    <a:pt x="12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2" y="2522"/>
                  </a:lnTo>
                  <a:moveTo>
                    <a:pt x="12" y="2584"/>
                  </a:moveTo>
                  <a:lnTo>
                    <a:pt x="12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2" y="2584"/>
                  </a:lnTo>
                  <a:moveTo>
                    <a:pt x="12" y="2645"/>
                  </a:moveTo>
                  <a:lnTo>
                    <a:pt x="12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2" y="2645"/>
                  </a:lnTo>
                  <a:moveTo>
                    <a:pt x="12" y="2707"/>
                  </a:moveTo>
                  <a:lnTo>
                    <a:pt x="12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2" y="2707"/>
                  </a:lnTo>
                  <a:moveTo>
                    <a:pt x="12" y="2768"/>
                  </a:moveTo>
                  <a:lnTo>
                    <a:pt x="12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2" y="2768"/>
                  </a:lnTo>
                  <a:moveTo>
                    <a:pt x="12" y="2830"/>
                  </a:moveTo>
                  <a:lnTo>
                    <a:pt x="12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2" y="2830"/>
                  </a:lnTo>
                  <a:moveTo>
                    <a:pt x="12" y="2891"/>
                  </a:moveTo>
                  <a:lnTo>
                    <a:pt x="12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2" y="2891"/>
                  </a:lnTo>
                  <a:moveTo>
                    <a:pt x="12" y="2953"/>
                  </a:moveTo>
                  <a:lnTo>
                    <a:pt x="12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2" y="2953"/>
                  </a:lnTo>
                  <a:moveTo>
                    <a:pt x="12" y="3014"/>
                  </a:moveTo>
                  <a:lnTo>
                    <a:pt x="12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2" y="3014"/>
                  </a:lnTo>
                  <a:moveTo>
                    <a:pt x="12" y="3076"/>
                  </a:moveTo>
                  <a:lnTo>
                    <a:pt x="12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2" y="3076"/>
                  </a:lnTo>
                  <a:moveTo>
                    <a:pt x="12" y="3138"/>
                  </a:moveTo>
                  <a:lnTo>
                    <a:pt x="12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2" y="3138"/>
                  </a:lnTo>
                  <a:moveTo>
                    <a:pt x="12" y="3199"/>
                  </a:moveTo>
                  <a:lnTo>
                    <a:pt x="12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2" y="3199"/>
                  </a:lnTo>
                  <a:moveTo>
                    <a:pt x="12" y="3261"/>
                  </a:moveTo>
                  <a:lnTo>
                    <a:pt x="12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2" y="3261"/>
                  </a:lnTo>
                  <a:moveTo>
                    <a:pt x="12" y="3322"/>
                  </a:moveTo>
                  <a:lnTo>
                    <a:pt x="12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2" y="3322"/>
                  </a:lnTo>
                  <a:moveTo>
                    <a:pt x="12" y="3384"/>
                  </a:moveTo>
                  <a:lnTo>
                    <a:pt x="12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2" y="3384"/>
                  </a:lnTo>
                  <a:moveTo>
                    <a:pt x="12" y="3445"/>
                  </a:moveTo>
                  <a:lnTo>
                    <a:pt x="12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2" y="3445"/>
                  </a:lnTo>
                  <a:moveTo>
                    <a:pt x="12" y="3507"/>
                  </a:moveTo>
                  <a:lnTo>
                    <a:pt x="12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2" y="3507"/>
                  </a:lnTo>
                  <a:moveTo>
                    <a:pt x="12" y="3568"/>
                  </a:moveTo>
                  <a:lnTo>
                    <a:pt x="12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2" y="3568"/>
                  </a:lnTo>
                  <a:moveTo>
                    <a:pt x="12" y="3630"/>
                  </a:moveTo>
                  <a:lnTo>
                    <a:pt x="12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2" y="3630"/>
                  </a:lnTo>
                  <a:moveTo>
                    <a:pt x="12" y="3691"/>
                  </a:moveTo>
                  <a:lnTo>
                    <a:pt x="12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2" y="3691"/>
                  </a:lnTo>
                  <a:moveTo>
                    <a:pt x="12" y="3753"/>
                  </a:moveTo>
                  <a:lnTo>
                    <a:pt x="12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2" y="3753"/>
                  </a:lnTo>
                  <a:moveTo>
                    <a:pt x="12" y="3814"/>
                  </a:moveTo>
                  <a:lnTo>
                    <a:pt x="12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2" y="3814"/>
                  </a:lnTo>
                  <a:moveTo>
                    <a:pt x="12" y="3876"/>
                  </a:moveTo>
                  <a:lnTo>
                    <a:pt x="12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2" y="3876"/>
                  </a:lnTo>
                  <a:moveTo>
                    <a:pt x="12" y="3937"/>
                  </a:moveTo>
                  <a:lnTo>
                    <a:pt x="12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2" y="3937"/>
                  </a:lnTo>
                  <a:moveTo>
                    <a:pt x="12" y="3999"/>
                  </a:moveTo>
                  <a:lnTo>
                    <a:pt x="12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2" y="3999"/>
                  </a:lnTo>
                  <a:moveTo>
                    <a:pt x="12" y="4060"/>
                  </a:moveTo>
                  <a:lnTo>
                    <a:pt x="12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2" y="4060"/>
                  </a:lnTo>
                  <a:moveTo>
                    <a:pt x="12" y="4122"/>
                  </a:moveTo>
                  <a:lnTo>
                    <a:pt x="12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2" y="4122"/>
                  </a:lnTo>
                  <a:moveTo>
                    <a:pt x="12" y="4183"/>
                  </a:moveTo>
                  <a:lnTo>
                    <a:pt x="12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2" y="4183"/>
                  </a:lnTo>
                  <a:moveTo>
                    <a:pt x="12" y="4245"/>
                  </a:moveTo>
                  <a:lnTo>
                    <a:pt x="12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2" y="4245"/>
                  </a:lnTo>
                  <a:moveTo>
                    <a:pt x="12" y="4306"/>
                  </a:moveTo>
                  <a:lnTo>
                    <a:pt x="12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2" y="4306"/>
                  </a:lnTo>
                  <a:moveTo>
                    <a:pt x="12" y="4368"/>
                  </a:moveTo>
                  <a:lnTo>
                    <a:pt x="12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2" y="4368"/>
                  </a:lnTo>
                  <a:moveTo>
                    <a:pt x="12" y="4429"/>
                  </a:moveTo>
                  <a:lnTo>
                    <a:pt x="12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2" y="4429"/>
                  </a:lnTo>
                  <a:moveTo>
                    <a:pt x="12" y="4491"/>
                  </a:moveTo>
                  <a:lnTo>
                    <a:pt x="12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2" y="4491"/>
                  </a:lnTo>
                  <a:moveTo>
                    <a:pt x="12" y="4552"/>
                  </a:moveTo>
                  <a:lnTo>
                    <a:pt x="12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2" y="4552"/>
                  </a:lnTo>
                  <a:moveTo>
                    <a:pt x="12" y="4614"/>
                  </a:moveTo>
                  <a:lnTo>
                    <a:pt x="12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2" y="4614"/>
                  </a:lnTo>
                  <a:moveTo>
                    <a:pt x="12" y="4676"/>
                  </a:moveTo>
                  <a:lnTo>
                    <a:pt x="12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2" y="4676"/>
                  </a:lnTo>
                  <a:moveTo>
                    <a:pt x="12" y="4737"/>
                  </a:moveTo>
                  <a:lnTo>
                    <a:pt x="12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2" y="4737"/>
                  </a:lnTo>
                  <a:moveTo>
                    <a:pt x="12" y="4799"/>
                  </a:moveTo>
                  <a:lnTo>
                    <a:pt x="12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2" y="4799"/>
                  </a:lnTo>
                  <a:moveTo>
                    <a:pt x="12" y="4860"/>
                  </a:moveTo>
                  <a:lnTo>
                    <a:pt x="12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2" y="4860"/>
                  </a:lnTo>
                  <a:moveTo>
                    <a:pt x="12" y="4922"/>
                  </a:moveTo>
                  <a:lnTo>
                    <a:pt x="12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2" y="4922"/>
                  </a:lnTo>
                  <a:moveTo>
                    <a:pt x="12" y="4983"/>
                  </a:moveTo>
                  <a:lnTo>
                    <a:pt x="12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2" y="4983"/>
                  </a:lnTo>
                  <a:moveTo>
                    <a:pt x="12" y="5045"/>
                  </a:moveTo>
                  <a:lnTo>
                    <a:pt x="12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2" y="5045"/>
                  </a:lnTo>
                  <a:moveTo>
                    <a:pt x="12" y="5106"/>
                  </a:moveTo>
                  <a:lnTo>
                    <a:pt x="12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2" y="5106"/>
                  </a:lnTo>
                  <a:moveTo>
                    <a:pt x="12" y="5168"/>
                  </a:moveTo>
                  <a:lnTo>
                    <a:pt x="12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2" y="5168"/>
                  </a:lnTo>
                  <a:moveTo>
                    <a:pt x="12" y="5229"/>
                  </a:moveTo>
                  <a:lnTo>
                    <a:pt x="12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2" y="5229"/>
                  </a:lnTo>
                  <a:moveTo>
                    <a:pt x="12" y="5291"/>
                  </a:moveTo>
                  <a:lnTo>
                    <a:pt x="12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2" y="5291"/>
                  </a:lnTo>
                  <a:moveTo>
                    <a:pt x="12" y="5352"/>
                  </a:moveTo>
                  <a:lnTo>
                    <a:pt x="12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2" y="5352"/>
                  </a:lnTo>
                  <a:moveTo>
                    <a:pt x="12" y="5414"/>
                  </a:moveTo>
                  <a:lnTo>
                    <a:pt x="12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2" y="5414"/>
                  </a:lnTo>
                  <a:moveTo>
                    <a:pt x="12" y="5475"/>
                  </a:moveTo>
                  <a:lnTo>
                    <a:pt x="12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2" y="5475"/>
                  </a:lnTo>
                  <a:moveTo>
                    <a:pt x="12" y="5537"/>
                  </a:moveTo>
                  <a:lnTo>
                    <a:pt x="12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2" y="5537"/>
                  </a:lnTo>
                  <a:moveTo>
                    <a:pt x="12" y="5598"/>
                  </a:moveTo>
                  <a:lnTo>
                    <a:pt x="12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2" y="5598"/>
                  </a:lnTo>
                  <a:moveTo>
                    <a:pt x="12" y="5660"/>
                  </a:moveTo>
                  <a:lnTo>
                    <a:pt x="12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2" y="5660"/>
                  </a:lnTo>
                  <a:moveTo>
                    <a:pt x="12" y="5721"/>
                  </a:moveTo>
                  <a:lnTo>
                    <a:pt x="12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2" y="5721"/>
                  </a:lnTo>
                  <a:moveTo>
                    <a:pt x="12" y="5783"/>
                  </a:moveTo>
                  <a:lnTo>
                    <a:pt x="12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2" y="5783"/>
                  </a:lnTo>
                  <a:moveTo>
                    <a:pt x="12" y="5844"/>
                  </a:moveTo>
                  <a:lnTo>
                    <a:pt x="12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2" y="5844"/>
                  </a:lnTo>
                  <a:moveTo>
                    <a:pt x="12" y="5906"/>
                  </a:moveTo>
                  <a:lnTo>
                    <a:pt x="12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2" y="5906"/>
                  </a:lnTo>
                  <a:moveTo>
                    <a:pt x="12" y="5967"/>
                  </a:moveTo>
                  <a:lnTo>
                    <a:pt x="12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2" y="5967"/>
                  </a:lnTo>
                  <a:moveTo>
                    <a:pt x="12" y="6029"/>
                  </a:moveTo>
                  <a:lnTo>
                    <a:pt x="12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2" y="6029"/>
                  </a:lnTo>
                  <a:moveTo>
                    <a:pt x="12" y="6090"/>
                  </a:moveTo>
                  <a:lnTo>
                    <a:pt x="12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2" y="6090"/>
                  </a:lnTo>
                  <a:moveTo>
                    <a:pt x="12" y="6152"/>
                  </a:moveTo>
                  <a:lnTo>
                    <a:pt x="12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2" y="6152"/>
                  </a:lnTo>
                  <a:moveTo>
                    <a:pt x="12" y="6213"/>
                  </a:moveTo>
                  <a:lnTo>
                    <a:pt x="12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2" y="6213"/>
                  </a:lnTo>
                  <a:moveTo>
                    <a:pt x="12" y="6275"/>
                  </a:moveTo>
                  <a:lnTo>
                    <a:pt x="12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2" y="6275"/>
                  </a:lnTo>
                  <a:moveTo>
                    <a:pt x="12" y="6337"/>
                  </a:moveTo>
                  <a:lnTo>
                    <a:pt x="12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2" y="6337"/>
                  </a:lnTo>
                  <a:moveTo>
                    <a:pt x="12" y="6398"/>
                  </a:moveTo>
                  <a:lnTo>
                    <a:pt x="12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2" y="6398"/>
                  </a:lnTo>
                  <a:moveTo>
                    <a:pt x="12" y="6460"/>
                  </a:moveTo>
                  <a:lnTo>
                    <a:pt x="12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2" y="6460"/>
                  </a:lnTo>
                  <a:moveTo>
                    <a:pt x="12" y="6521"/>
                  </a:moveTo>
                  <a:lnTo>
                    <a:pt x="12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2" y="6521"/>
                  </a:lnTo>
                  <a:moveTo>
                    <a:pt x="12" y="6583"/>
                  </a:moveTo>
                  <a:lnTo>
                    <a:pt x="12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2" y="6583"/>
                  </a:lnTo>
                  <a:moveTo>
                    <a:pt x="12" y="6644"/>
                  </a:moveTo>
                  <a:lnTo>
                    <a:pt x="12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2" y="6644"/>
                  </a:lnTo>
                  <a:moveTo>
                    <a:pt x="12" y="6706"/>
                  </a:moveTo>
                  <a:lnTo>
                    <a:pt x="12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2" y="6706"/>
                  </a:lnTo>
                  <a:moveTo>
                    <a:pt x="12" y="6767"/>
                  </a:moveTo>
                  <a:lnTo>
                    <a:pt x="12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2" y="6767"/>
                  </a:lnTo>
                  <a:moveTo>
                    <a:pt x="12" y="6829"/>
                  </a:moveTo>
                  <a:lnTo>
                    <a:pt x="12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2" y="6829"/>
                  </a:lnTo>
                  <a:moveTo>
                    <a:pt x="12" y="6890"/>
                  </a:moveTo>
                  <a:lnTo>
                    <a:pt x="12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2" y="6890"/>
                  </a:lnTo>
                  <a:moveTo>
                    <a:pt x="12" y="6952"/>
                  </a:moveTo>
                  <a:lnTo>
                    <a:pt x="12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2" y="6952"/>
                  </a:lnTo>
                  <a:moveTo>
                    <a:pt x="12" y="7013"/>
                  </a:moveTo>
                  <a:lnTo>
                    <a:pt x="12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2" y="7013"/>
                  </a:lnTo>
                  <a:moveTo>
                    <a:pt x="12" y="7075"/>
                  </a:moveTo>
                  <a:lnTo>
                    <a:pt x="12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2" y="7075"/>
                  </a:lnTo>
                  <a:moveTo>
                    <a:pt x="12" y="7136"/>
                  </a:moveTo>
                  <a:lnTo>
                    <a:pt x="12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2" y="7136"/>
                  </a:lnTo>
                  <a:moveTo>
                    <a:pt x="12" y="7198"/>
                  </a:moveTo>
                  <a:lnTo>
                    <a:pt x="12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2" y="7198"/>
                  </a:lnTo>
                  <a:moveTo>
                    <a:pt x="12" y="7259"/>
                  </a:moveTo>
                  <a:lnTo>
                    <a:pt x="12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2" y="7259"/>
                  </a:lnTo>
                  <a:moveTo>
                    <a:pt x="12" y="7321"/>
                  </a:moveTo>
                  <a:lnTo>
                    <a:pt x="12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2" y="7321"/>
                  </a:lnTo>
                  <a:moveTo>
                    <a:pt x="12" y="7382"/>
                  </a:moveTo>
                  <a:lnTo>
                    <a:pt x="12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2" y="7382"/>
                  </a:lnTo>
                  <a:moveTo>
                    <a:pt x="12" y="7444"/>
                  </a:moveTo>
                  <a:lnTo>
                    <a:pt x="12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2" y="7444"/>
                  </a:lnTo>
                  <a:moveTo>
                    <a:pt x="12" y="7505"/>
                  </a:moveTo>
                  <a:lnTo>
                    <a:pt x="12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2" y="7505"/>
                  </a:lnTo>
                  <a:moveTo>
                    <a:pt x="12" y="7567"/>
                  </a:moveTo>
                  <a:lnTo>
                    <a:pt x="12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2" y="7567"/>
                  </a:lnTo>
                  <a:moveTo>
                    <a:pt x="12" y="7628"/>
                  </a:moveTo>
                  <a:lnTo>
                    <a:pt x="12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2" y="7628"/>
                  </a:lnTo>
                  <a:moveTo>
                    <a:pt x="12" y="7690"/>
                  </a:moveTo>
                  <a:lnTo>
                    <a:pt x="12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2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26" name="Rectangle 792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27" name="Rectangle 793"/>
            <p:cNvSpPr>
              <a:spLocks noChangeArrowheads="1"/>
            </p:cNvSpPr>
            <p:nvPr/>
          </p:nvSpPr>
          <p:spPr bwMode="auto">
            <a:xfrm>
              <a:off x="11344196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28" name="Rectangle 794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29" name="Rectangle 795"/>
            <p:cNvSpPr>
              <a:spLocks noChangeArrowheads="1"/>
            </p:cNvSpPr>
            <p:nvPr/>
          </p:nvSpPr>
          <p:spPr bwMode="auto">
            <a:xfrm>
              <a:off x="11099799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30" name="Freeform 796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31" name="Freeform 797"/>
            <p:cNvSpPr>
              <a:spLocks noEditPoints="1"/>
            </p:cNvSpPr>
            <p:nvPr/>
          </p:nvSpPr>
          <p:spPr bwMode="auto">
            <a:xfrm>
              <a:off x="11426720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32" name="Rectangle 798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33" name="Rectangle 799"/>
            <p:cNvSpPr>
              <a:spLocks noChangeArrowheads="1"/>
            </p:cNvSpPr>
            <p:nvPr/>
          </p:nvSpPr>
          <p:spPr bwMode="auto">
            <a:xfrm>
              <a:off x="11771099" y="-117000"/>
              <a:ext cx="182505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34" name="Rectangle 800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35" name="Rectangle 801"/>
            <p:cNvSpPr>
              <a:spLocks noChangeArrowheads="1"/>
            </p:cNvSpPr>
            <p:nvPr/>
          </p:nvSpPr>
          <p:spPr bwMode="auto">
            <a:xfrm>
              <a:off x="11526701" y="-117000"/>
              <a:ext cx="244397" cy="687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36" name="Freeform 802"/>
            <p:cNvSpPr>
              <a:spLocks noEditPoints="1"/>
            </p:cNvSpPr>
            <p:nvPr/>
          </p:nvSpPr>
          <p:spPr bwMode="auto">
            <a:xfrm>
              <a:off x="11853622" y="-117000"/>
              <a:ext cx="17457" cy="6876000"/>
            </a:xfrm>
            <a:custGeom>
              <a:avLst/>
              <a:gdLst>
                <a:gd name="T0" fmla="*/ 11 w 11"/>
                <a:gd name="T1" fmla="*/ 62 h 7690"/>
                <a:gd name="T2" fmla="*/ 11 w 11"/>
                <a:gd name="T3" fmla="*/ 185 h 7690"/>
                <a:gd name="T4" fmla="*/ 11 w 11"/>
                <a:gd name="T5" fmla="*/ 308 h 7690"/>
                <a:gd name="T6" fmla="*/ 11 w 11"/>
                <a:gd name="T7" fmla="*/ 431 h 7690"/>
                <a:gd name="T8" fmla="*/ 11 w 11"/>
                <a:gd name="T9" fmla="*/ 554 h 7690"/>
                <a:gd name="T10" fmla="*/ 11 w 11"/>
                <a:gd name="T11" fmla="*/ 677 h 7690"/>
                <a:gd name="T12" fmla="*/ 11 w 11"/>
                <a:gd name="T13" fmla="*/ 800 h 7690"/>
                <a:gd name="T14" fmla="*/ 11 w 11"/>
                <a:gd name="T15" fmla="*/ 923 h 7690"/>
                <a:gd name="T16" fmla="*/ 11 w 11"/>
                <a:gd name="T17" fmla="*/ 1046 h 7690"/>
                <a:gd name="T18" fmla="*/ 11 w 11"/>
                <a:gd name="T19" fmla="*/ 1169 h 7690"/>
                <a:gd name="T20" fmla="*/ 11 w 11"/>
                <a:gd name="T21" fmla="*/ 1292 h 7690"/>
                <a:gd name="T22" fmla="*/ 11 w 11"/>
                <a:gd name="T23" fmla="*/ 1415 h 7690"/>
                <a:gd name="T24" fmla="*/ 11 w 11"/>
                <a:gd name="T25" fmla="*/ 1538 h 7690"/>
                <a:gd name="T26" fmla="*/ 11 w 11"/>
                <a:gd name="T27" fmla="*/ 1661 h 7690"/>
                <a:gd name="T28" fmla="*/ 11 w 11"/>
                <a:gd name="T29" fmla="*/ 1784 h 7690"/>
                <a:gd name="T30" fmla="*/ 11 w 11"/>
                <a:gd name="T31" fmla="*/ 1907 h 7690"/>
                <a:gd name="T32" fmla="*/ 11 w 11"/>
                <a:gd name="T33" fmla="*/ 2030 h 7690"/>
                <a:gd name="T34" fmla="*/ 11 w 11"/>
                <a:gd name="T35" fmla="*/ 2153 h 7690"/>
                <a:gd name="T36" fmla="*/ 11 w 11"/>
                <a:gd name="T37" fmla="*/ 2276 h 7690"/>
                <a:gd name="T38" fmla="*/ 11 w 11"/>
                <a:gd name="T39" fmla="*/ 2399 h 7690"/>
                <a:gd name="T40" fmla="*/ 11 w 11"/>
                <a:gd name="T41" fmla="*/ 2522 h 7690"/>
                <a:gd name="T42" fmla="*/ 11 w 11"/>
                <a:gd name="T43" fmla="*/ 2645 h 7690"/>
                <a:gd name="T44" fmla="*/ 11 w 11"/>
                <a:gd name="T45" fmla="*/ 2768 h 7690"/>
                <a:gd name="T46" fmla="*/ 11 w 11"/>
                <a:gd name="T47" fmla="*/ 2891 h 7690"/>
                <a:gd name="T48" fmla="*/ 11 w 11"/>
                <a:gd name="T49" fmla="*/ 3014 h 7690"/>
                <a:gd name="T50" fmla="*/ 11 w 11"/>
                <a:gd name="T51" fmla="*/ 3138 h 7690"/>
                <a:gd name="T52" fmla="*/ 11 w 11"/>
                <a:gd name="T53" fmla="*/ 3261 h 7690"/>
                <a:gd name="T54" fmla="*/ 11 w 11"/>
                <a:gd name="T55" fmla="*/ 3384 h 7690"/>
                <a:gd name="T56" fmla="*/ 11 w 11"/>
                <a:gd name="T57" fmla="*/ 3507 h 7690"/>
                <a:gd name="T58" fmla="*/ 11 w 11"/>
                <a:gd name="T59" fmla="*/ 3630 h 7690"/>
                <a:gd name="T60" fmla="*/ 11 w 11"/>
                <a:gd name="T61" fmla="*/ 3753 h 7690"/>
                <a:gd name="T62" fmla="*/ 11 w 11"/>
                <a:gd name="T63" fmla="*/ 3876 h 7690"/>
                <a:gd name="T64" fmla="*/ 11 w 11"/>
                <a:gd name="T65" fmla="*/ 3999 h 7690"/>
                <a:gd name="T66" fmla="*/ 11 w 11"/>
                <a:gd name="T67" fmla="*/ 4122 h 7690"/>
                <a:gd name="T68" fmla="*/ 11 w 11"/>
                <a:gd name="T69" fmla="*/ 4245 h 7690"/>
                <a:gd name="T70" fmla="*/ 11 w 11"/>
                <a:gd name="T71" fmla="*/ 4368 h 7690"/>
                <a:gd name="T72" fmla="*/ 11 w 11"/>
                <a:gd name="T73" fmla="*/ 4491 h 7690"/>
                <a:gd name="T74" fmla="*/ 11 w 11"/>
                <a:gd name="T75" fmla="*/ 4614 h 7690"/>
                <a:gd name="T76" fmla="*/ 11 w 11"/>
                <a:gd name="T77" fmla="*/ 4737 h 7690"/>
                <a:gd name="T78" fmla="*/ 11 w 11"/>
                <a:gd name="T79" fmla="*/ 4860 h 7690"/>
                <a:gd name="T80" fmla="*/ 11 w 11"/>
                <a:gd name="T81" fmla="*/ 4983 h 7690"/>
                <a:gd name="T82" fmla="*/ 11 w 11"/>
                <a:gd name="T83" fmla="*/ 5106 h 7690"/>
                <a:gd name="T84" fmla="*/ 11 w 11"/>
                <a:gd name="T85" fmla="*/ 5229 h 7690"/>
                <a:gd name="T86" fmla="*/ 11 w 11"/>
                <a:gd name="T87" fmla="*/ 5352 h 7690"/>
                <a:gd name="T88" fmla="*/ 11 w 11"/>
                <a:gd name="T89" fmla="*/ 5475 h 7690"/>
                <a:gd name="T90" fmla="*/ 11 w 11"/>
                <a:gd name="T91" fmla="*/ 5598 h 7690"/>
                <a:gd name="T92" fmla="*/ 11 w 11"/>
                <a:gd name="T93" fmla="*/ 5721 h 7690"/>
                <a:gd name="T94" fmla="*/ 11 w 11"/>
                <a:gd name="T95" fmla="*/ 5844 h 7690"/>
                <a:gd name="T96" fmla="*/ 11 w 11"/>
                <a:gd name="T97" fmla="*/ 5967 h 7690"/>
                <a:gd name="T98" fmla="*/ 11 w 11"/>
                <a:gd name="T99" fmla="*/ 6090 h 7690"/>
                <a:gd name="T100" fmla="*/ 11 w 11"/>
                <a:gd name="T101" fmla="*/ 6213 h 7690"/>
                <a:gd name="T102" fmla="*/ 11 w 11"/>
                <a:gd name="T103" fmla="*/ 6337 h 7690"/>
                <a:gd name="T104" fmla="*/ 11 w 11"/>
                <a:gd name="T105" fmla="*/ 6460 h 7690"/>
                <a:gd name="T106" fmla="*/ 11 w 11"/>
                <a:gd name="T107" fmla="*/ 6583 h 7690"/>
                <a:gd name="T108" fmla="*/ 11 w 11"/>
                <a:gd name="T109" fmla="*/ 6706 h 7690"/>
                <a:gd name="T110" fmla="*/ 11 w 11"/>
                <a:gd name="T111" fmla="*/ 6829 h 7690"/>
                <a:gd name="T112" fmla="*/ 11 w 11"/>
                <a:gd name="T113" fmla="*/ 6952 h 7690"/>
                <a:gd name="T114" fmla="*/ 11 w 11"/>
                <a:gd name="T115" fmla="*/ 7075 h 7690"/>
                <a:gd name="T116" fmla="*/ 11 w 11"/>
                <a:gd name="T117" fmla="*/ 7198 h 7690"/>
                <a:gd name="T118" fmla="*/ 11 w 11"/>
                <a:gd name="T119" fmla="*/ 7321 h 7690"/>
                <a:gd name="T120" fmla="*/ 11 w 11"/>
                <a:gd name="T121" fmla="*/ 7444 h 7690"/>
                <a:gd name="T122" fmla="*/ 11 w 11"/>
                <a:gd name="T123" fmla="*/ 7567 h 7690"/>
                <a:gd name="T124" fmla="*/ 11 w 11"/>
                <a:gd name="T125" fmla="*/ 7690 h 7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7690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close/>
                  <a:moveTo>
                    <a:pt x="11" y="62"/>
                  </a:moveTo>
                  <a:lnTo>
                    <a:pt x="11" y="31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11" y="62"/>
                  </a:lnTo>
                  <a:close/>
                  <a:moveTo>
                    <a:pt x="11" y="123"/>
                  </a:moveTo>
                  <a:lnTo>
                    <a:pt x="11" y="92"/>
                  </a:lnTo>
                  <a:lnTo>
                    <a:pt x="0" y="92"/>
                  </a:lnTo>
                  <a:lnTo>
                    <a:pt x="0" y="123"/>
                  </a:lnTo>
                  <a:lnTo>
                    <a:pt x="11" y="123"/>
                  </a:lnTo>
                  <a:close/>
                  <a:moveTo>
                    <a:pt x="11" y="185"/>
                  </a:moveTo>
                  <a:lnTo>
                    <a:pt x="11" y="154"/>
                  </a:lnTo>
                  <a:lnTo>
                    <a:pt x="0" y="154"/>
                  </a:lnTo>
                  <a:lnTo>
                    <a:pt x="0" y="185"/>
                  </a:lnTo>
                  <a:lnTo>
                    <a:pt x="11" y="185"/>
                  </a:lnTo>
                  <a:close/>
                  <a:moveTo>
                    <a:pt x="11" y="246"/>
                  </a:moveTo>
                  <a:lnTo>
                    <a:pt x="11" y="215"/>
                  </a:lnTo>
                  <a:lnTo>
                    <a:pt x="0" y="215"/>
                  </a:lnTo>
                  <a:lnTo>
                    <a:pt x="0" y="246"/>
                  </a:lnTo>
                  <a:lnTo>
                    <a:pt x="11" y="246"/>
                  </a:lnTo>
                  <a:close/>
                  <a:moveTo>
                    <a:pt x="11" y="308"/>
                  </a:moveTo>
                  <a:lnTo>
                    <a:pt x="11" y="277"/>
                  </a:lnTo>
                  <a:lnTo>
                    <a:pt x="0" y="277"/>
                  </a:lnTo>
                  <a:lnTo>
                    <a:pt x="0" y="308"/>
                  </a:lnTo>
                  <a:lnTo>
                    <a:pt x="11" y="308"/>
                  </a:lnTo>
                  <a:close/>
                  <a:moveTo>
                    <a:pt x="11" y="369"/>
                  </a:moveTo>
                  <a:lnTo>
                    <a:pt x="11" y="338"/>
                  </a:lnTo>
                  <a:lnTo>
                    <a:pt x="0" y="338"/>
                  </a:lnTo>
                  <a:lnTo>
                    <a:pt x="0" y="369"/>
                  </a:lnTo>
                  <a:lnTo>
                    <a:pt x="11" y="369"/>
                  </a:lnTo>
                  <a:close/>
                  <a:moveTo>
                    <a:pt x="11" y="431"/>
                  </a:moveTo>
                  <a:lnTo>
                    <a:pt x="11" y="400"/>
                  </a:lnTo>
                  <a:lnTo>
                    <a:pt x="0" y="400"/>
                  </a:lnTo>
                  <a:lnTo>
                    <a:pt x="0" y="431"/>
                  </a:lnTo>
                  <a:lnTo>
                    <a:pt x="11" y="431"/>
                  </a:lnTo>
                  <a:close/>
                  <a:moveTo>
                    <a:pt x="11" y="492"/>
                  </a:moveTo>
                  <a:lnTo>
                    <a:pt x="11" y="461"/>
                  </a:lnTo>
                  <a:lnTo>
                    <a:pt x="0" y="461"/>
                  </a:lnTo>
                  <a:lnTo>
                    <a:pt x="0" y="492"/>
                  </a:lnTo>
                  <a:lnTo>
                    <a:pt x="11" y="492"/>
                  </a:lnTo>
                  <a:close/>
                  <a:moveTo>
                    <a:pt x="11" y="554"/>
                  </a:moveTo>
                  <a:lnTo>
                    <a:pt x="11" y="523"/>
                  </a:lnTo>
                  <a:lnTo>
                    <a:pt x="0" y="523"/>
                  </a:lnTo>
                  <a:lnTo>
                    <a:pt x="0" y="554"/>
                  </a:lnTo>
                  <a:lnTo>
                    <a:pt x="11" y="554"/>
                  </a:lnTo>
                  <a:close/>
                  <a:moveTo>
                    <a:pt x="11" y="615"/>
                  </a:moveTo>
                  <a:lnTo>
                    <a:pt x="11" y="584"/>
                  </a:lnTo>
                  <a:lnTo>
                    <a:pt x="0" y="584"/>
                  </a:lnTo>
                  <a:lnTo>
                    <a:pt x="0" y="615"/>
                  </a:lnTo>
                  <a:lnTo>
                    <a:pt x="11" y="615"/>
                  </a:lnTo>
                  <a:close/>
                  <a:moveTo>
                    <a:pt x="11" y="677"/>
                  </a:moveTo>
                  <a:lnTo>
                    <a:pt x="11" y="646"/>
                  </a:lnTo>
                  <a:lnTo>
                    <a:pt x="0" y="646"/>
                  </a:lnTo>
                  <a:lnTo>
                    <a:pt x="0" y="677"/>
                  </a:lnTo>
                  <a:lnTo>
                    <a:pt x="11" y="677"/>
                  </a:lnTo>
                  <a:close/>
                  <a:moveTo>
                    <a:pt x="11" y="738"/>
                  </a:moveTo>
                  <a:lnTo>
                    <a:pt x="11" y="707"/>
                  </a:lnTo>
                  <a:lnTo>
                    <a:pt x="0" y="707"/>
                  </a:lnTo>
                  <a:lnTo>
                    <a:pt x="0" y="738"/>
                  </a:lnTo>
                  <a:lnTo>
                    <a:pt x="11" y="738"/>
                  </a:lnTo>
                  <a:close/>
                  <a:moveTo>
                    <a:pt x="11" y="800"/>
                  </a:moveTo>
                  <a:lnTo>
                    <a:pt x="11" y="769"/>
                  </a:lnTo>
                  <a:lnTo>
                    <a:pt x="0" y="769"/>
                  </a:lnTo>
                  <a:lnTo>
                    <a:pt x="0" y="800"/>
                  </a:lnTo>
                  <a:lnTo>
                    <a:pt x="11" y="800"/>
                  </a:lnTo>
                  <a:close/>
                  <a:moveTo>
                    <a:pt x="11" y="861"/>
                  </a:moveTo>
                  <a:lnTo>
                    <a:pt x="11" y="831"/>
                  </a:lnTo>
                  <a:lnTo>
                    <a:pt x="0" y="831"/>
                  </a:lnTo>
                  <a:lnTo>
                    <a:pt x="0" y="861"/>
                  </a:lnTo>
                  <a:lnTo>
                    <a:pt x="11" y="861"/>
                  </a:lnTo>
                  <a:close/>
                  <a:moveTo>
                    <a:pt x="11" y="923"/>
                  </a:moveTo>
                  <a:lnTo>
                    <a:pt x="11" y="892"/>
                  </a:lnTo>
                  <a:lnTo>
                    <a:pt x="0" y="892"/>
                  </a:lnTo>
                  <a:lnTo>
                    <a:pt x="0" y="923"/>
                  </a:lnTo>
                  <a:lnTo>
                    <a:pt x="11" y="923"/>
                  </a:lnTo>
                  <a:close/>
                  <a:moveTo>
                    <a:pt x="11" y="984"/>
                  </a:moveTo>
                  <a:lnTo>
                    <a:pt x="11" y="954"/>
                  </a:lnTo>
                  <a:lnTo>
                    <a:pt x="0" y="954"/>
                  </a:lnTo>
                  <a:lnTo>
                    <a:pt x="0" y="984"/>
                  </a:lnTo>
                  <a:lnTo>
                    <a:pt x="11" y="984"/>
                  </a:lnTo>
                  <a:close/>
                  <a:moveTo>
                    <a:pt x="11" y="1046"/>
                  </a:moveTo>
                  <a:lnTo>
                    <a:pt x="11" y="1015"/>
                  </a:lnTo>
                  <a:lnTo>
                    <a:pt x="0" y="1015"/>
                  </a:lnTo>
                  <a:lnTo>
                    <a:pt x="0" y="1046"/>
                  </a:lnTo>
                  <a:lnTo>
                    <a:pt x="11" y="1046"/>
                  </a:lnTo>
                  <a:close/>
                  <a:moveTo>
                    <a:pt x="11" y="1107"/>
                  </a:moveTo>
                  <a:lnTo>
                    <a:pt x="11" y="1077"/>
                  </a:lnTo>
                  <a:lnTo>
                    <a:pt x="0" y="1077"/>
                  </a:lnTo>
                  <a:lnTo>
                    <a:pt x="0" y="1107"/>
                  </a:lnTo>
                  <a:lnTo>
                    <a:pt x="11" y="1107"/>
                  </a:lnTo>
                  <a:close/>
                  <a:moveTo>
                    <a:pt x="11" y="1169"/>
                  </a:moveTo>
                  <a:lnTo>
                    <a:pt x="11" y="1138"/>
                  </a:lnTo>
                  <a:lnTo>
                    <a:pt x="0" y="1138"/>
                  </a:lnTo>
                  <a:lnTo>
                    <a:pt x="0" y="1169"/>
                  </a:lnTo>
                  <a:lnTo>
                    <a:pt x="11" y="1169"/>
                  </a:lnTo>
                  <a:close/>
                  <a:moveTo>
                    <a:pt x="11" y="1230"/>
                  </a:moveTo>
                  <a:lnTo>
                    <a:pt x="11" y="1200"/>
                  </a:lnTo>
                  <a:lnTo>
                    <a:pt x="0" y="1200"/>
                  </a:lnTo>
                  <a:lnTo>
                    <a:pt x="0" y="1230"/>
                  </a:lnTo>
                  <a:lnTo>
                    <a:pt x="11" y="1230"/>
                  </a:lnTo>
                  <a:close/>
                  <a:moveTo>
                    <a:pt x="11" y="1292"/>
                  </a:moveTo>
                  <a:lnTo>
                    <a:pt x="11" y="1261"/>
                  </a:lnTo>
                  <a:lnTo>
                    <a:pt x="0" y="1261"/>
                  </a:lnTo>
                  <a:lnTo>
                    <a:pt x="0" y="1292"/>
                  </a:lnTo>
                  <a:lnTo>
                    <a:pt x="11" y="1292"/>
                  </a:lnTo>
                  <a:close/>
                  <a:moveTo>
                    <a:pt x="11" y="1353"/>
                  </a:moveTo>
                  <a:lnTo>
                    <a:pt x="11" y="1323"/>
                  </a:lnTo>
                  <a:lnTo>
                    <a:pt x="0" y="1323"/>
                  </a:lnTo>
                  <a:lnTo>
                    <a:pt x="0" y="1353"/>
                  </a:lnTo>
                  <a:lnTo>
                    <a:pt x="11" y="1353"/>
                  </a:lnTo>
                  <a:close/>
                  <a:moveTo>
                    <a:pt x="11" y="1415"/>
                  </a:moveTo>
                  <a:lnTo>
                    <a:pt x="11" y="1384"/>
                  </a:lnTo>
                  <a:lnTo>
                    <a:pt x="0" y="1384"/>
                  </a:lnTo>
                  <a:lnTo>
                    <a:pt x="0" y="1415"/>
                  </a:lnTo>
                  <a:lnTo>
                    <a:pt x="11" y="1415"/>
                  </a:lnTo>
                  <a:close/>
                  <a:moveTo>
                    <a:pt x="11" y="1476"/>
                  </a:moveTo>
                  <a:lnTo>
                    <a:pt x="11" y="1446"/>
                  </a:lnTo>
                  <a:lnTo>
                    <a:pt x="0" y="1446"/>
                  </a:lnTo>
                  <a:lnTo>
                    <a:pt x="0" y="1476"/>
                  </a:lnTo>
                  <a:lnTo>
                    <a:pt x="11" y="1476"/>
                  </a:lnTo>
                  <a:close/>
                  <a:moveTo>
                    <a:pt x="11" y="1538"/>
                  </a:moveTo>
                  <a:lnTo>
                    <a:pt x="11" y="1507"/>
                  </a:lnTo>
                  <a:lnTo>
                    <a:pt x="0" y="1507"/>
                  </a:lnTo>
                  <a:lnTo>
                    <a:pt x="0" y="1538"/>
                  </a:lnTo>
                  <a:lnTo>
                    <a:pt x="11" y="1538"/>
                  </a:lnTo>
                  <a:close/>
                  <a:moveTo>
                    <a:pt x="11" y="1600"/>
                  </a:moveTo>
                  <a:lnTo>
                    <a:pt x="11" y="1569"/>
                  </a:lnTo>
                  <a:lnTo>
                    <a:pt x="0" y="1569"/>
                  </a:lnTo>
                  <a:lnTo>
                    <a:pt x="0" y="1600"/>
                  </a:lnTo>
                  <a:lnTo>
                    <a:pt x="11" y="1600"/>
                  </a:lnTo>
                  <a:close/>
                  <a:moveTo>
                    <a:pt x="11" y="1661"/>
                  </a:moveTo>
                  <a:lnTo>
                    <a:pt x="11" y="1630"/>
                  </a:lnTo>
                  <a:lnTo>
                    <a:pt x="0" y="1630"/>
                  </a:lnTo>
                  <a:lnTo>
                    <a:pt x="0" y="1661"/>
                  </a:lnTo>
                  <a:lnTo>
                    <a:pt x="11" y="1661"/>
                  </a:lnTo>
                  <a:close/>
                  <a:moveTo>
                    <a:pt x="11" y="1723"/>
                  </a:moveTo>
                  <a:lnTo>
                    <a:pt x="11" y="1692"/>
                  </a:lnTo>
                  <a:lnTo>
                    <a:pt x="0" y="1692"/>
                  </a:lnTo>
                  <a:lnTo>
                    <a:pt x="0" y="1723"/>
                  </a:lnTo>
                  <a:lnTo>
                    <a:pt x="11" y="1723"/>
                  </a:lnTo>
                  <a:close/>
                  <a:moveTo>
                    <a:pt x="11" y="1784"/>
                  </a:moveTo>
                  <a:lnTo>
                    <a:pt x="11" y="1753"/>
                  </a:lnTo>
                  <a:lnTo>
                    <a:pt x="0" y="1753"/>
                  </a:lnTo>
                  <a:lnTo>
                    <a:pt x="0" y="1784"/>
                  </a:lnTo>
                  <a:lnTo>
                    <a:pt x="11" y="1784"/>
                  </a:lnTo>
                  <a:close/>
                  <a:moveTo>
                    <a:pt x="11" y="1846"/>
                  </a:moveTo>
                  <a:lnTo>
                    <a:pt x="11" y="1815"/>
                  </a:lnTo>
                  <a:lnTo>
                    <a:pt x="0" y="1815"/>
                  </a:lnTo>
                  <a:lnTo>
                    <a:pt x="0" y="1846"/>
                  </a:lnTo>
                  <a:lnTo>
                    <a:pt x="11" y="1846"/>
                  </a:lnTo>
                  <a:close/>
                  <a:moveTo>
                    <a:pt x="11" y="1907"/>
                  </a:moveTo>
                  <a:lnTo>
                    <a:pt x="11" y="1876"/>
                  </a:lnTo>
                  <a:lnTo>
                    <a:pt x="0" y="1876"/>
                  </a:lnTo>
                  <a:lnTo>
                    <a:pt x="0" y="1907"/>
                  </a:lnTo>
                  <a:lnTo>
                    <a:pt x="11" y="1907"/>
                  </a:lnTo>
                  <a:close/>
                  <a:moveTo>
                    <a:pt x="11" y="1969"/>
                  </a:moveTo>
                  <a:lnTo>
                    <a:pt x="11" y="1938"/>
                  </a:lnTo>
                  <a:lnTo>
                    <a:pt x="0" y="1938"/>
                  </a:lnTo>
                  <a:lnTo>
                    <a:pt x="0" y="1969"/>
                  </a:lnTo>
                  <a:lnTo>
                    <a:pt x="11" y="1969"/>
                  </a:lnTo>
                  <a:close/>
                  <a:moveTo>
                    <a:pt x="11" y="2030"/>
                  </a:moveTo>
                  <a:lnTo>
                    <a:pt x="11" y="1999"/>
                  </a:lnTo>
                  <a:lnTo>
                    <a:pt x="0" y="1999"/>
                  </a:lnTo>
                  <a:lnTo>
                    <a:pt x="0" y="2030"/>
                  </a:lnTo>
                  <a:lnTo>
                    <a:pt x="11" y="2030"/>
                  </a:lnTo>
                  <a:close/>
                  <a:moveTo>
                    <a:pt x="11" y="2092"/>
                  </a:moveTo>
                  <a:lnTo>
                    <a:pt x="11" y="2061"/>
                  </a:lnTo>
                  <a:lnTo>
                    <a:pt x="0" y="2061"/>
                  </a:lnTo>
                  <a:lnTo>
                    <a:pt x="0" y="2092"/>
                  </a:lnTo>
                  <a:lnTo>
                    <a:pt x="11" y="2092"/>
                  </a:lnTo>
                  <a:close/>
                  <a:moveTo>
                    <a:pt x="11" y="2153"/>
                  </a:moveTo>
                  <a:lnTo>
                    <a:pt x="11" y="2122"/>
                  </a:lnTo>
                  <a:lnTo>
                    <a:pt x="0" y="2122"/>
                  </a:lnTo>
                  <a:lnTo>
                    <a:pt x="0" y="2153"/>
                  </a:lnTo>
                  <a:lnTo>
                    <a:pt x="11" y="2153"/>
                  </a:lnTo>
                  <a:close/>
                  <a:moveTo>
                    <a:pt x="11" y="2215"/>
                  </a:moveTo>
                  <a:lnTo>
                    <a:pt x="11" y="2184"/>
                  </a:lnTo>
                  <a:lnTo>
                    <a:pt x="0" y="2184"/>
                  </a:lnTo>
                  <a:lnTo>
                    <a:pt x="0" y="2215"/>
                  </a:lnTo>
                  <a:lnTo>
                    <a:pt x="11" y="2215"/>
                  </a:lnTo>
                  <a:close/>
                  <a:moveTo>
                    <a:pt x="11" y="2276"/>
                  </a:moveTo>
                  <a:lnTo>
                    <a:pt x="11" y="2245"/>
                  </a:lnTo>
                  <a:lnTo>
                    <a:pt x="0" y="2245"/>
                  </a:lnTo>
                  <a:lnTo>
                    <a:pt x="0" y="2276"/>
                  </a:lnTo>
                  <a:lnTo>
                    <a:pt x="11" y="2276"/>
                  </a:lnTo>
                  <a:close/>
                  <a:moveTo>
                    <a:pt x="11" y="2338"/>
                  </a:moveTo>
                  <a:lnTo>
                    <a:pt x="11" y="2307"/>
                  </a:lnTo>
                  <a:lnTo>
                    <a:pt x="0" y="2307"/>
                  </a:lnTo>
                  <a:lnTo>
                    <a:pt x="0" y="2338"/>
                  </a:lnTo>
                  <a:lnTo>
                    <a:pt x="11" y="2338"/>
                  </a:lnTo>
                  <a:close/>
                  <a:moveTo>
                    <a:pt x="11" y="2399"/>
                  </a:moveTo>
                  <a:lnTo>
                    <a:pt x="11" y="2369"/>
                  </a:lnTo>
                  <a:lnTo>
                    <a:pt x="0" y="2369"/>
                  </a:lnTo>
                  <a:lnTo>
                    <a:pt x="0" y="2399"/>
                  </a:lnTo>
                  <a:lnTo>
                    <a:pt x="11" y="2399"/>
                  </a:lnTo>
                  <a:close/>
                  <a:moveTo>
                    <a:pt x="11" y="2461"/>
                  </a:moveTo>
                  <a:lnTo>
                    <a:pt x="11" y="2430"/>
                  </a:lnTo>
                  <a:lnTo>
                    <a:pt x="0" y="2430"/>
                  </a:lnTo>
                  <a:lnTo>
                    <a:pt x="0" y="2461"/>
                  </a:lnTo>
                  <a:lnTo>
                    <a:pt x="11" y="2461"/>
                  </a:lnTo>
                  <a:close/>
                  <a:moveTo>
                    <a:pt x="11" y="2522"/>
                  </a:moveTo>
                  <a:lnTo>
                    <a:pt x="11" y="2492"/>
                  </a:lnTo>
                  <a:lnTo>
                    <a:pt x="0" y="2492"/>
                  </a:lnTo>
                  <a:lnTo>
                    <a:pt x="0" y="2522"/>
                  </a:lnTo>
                  <a:lnTo>
                    <a:pt x="11" y="2522"/>
                  </a:lnTo>
                  <a:close/>
                  <a:moveTo>
                    <a:pt x="11" y="2584"/>
                  </a:moveTo>
                  <a:lnTo>
                    <a:pt x="11" y="2553"/>
                  </a:lnTo>
                  <a:lnTo>
                    <a:pt x="0" y="2553"/>
                  </a:lnTo>
                  <a:lnTo>
                    <a:pt x="0" y="2584"/>
                  </a:lnTo>
                  <a:lnTo>
                    <a:pt x="11" y="2584"/>
                  </a:lnTo>
                  <a:close/>
                  <a:moveTo>
                    <a:pt x="11" y="2645"/>
                  </a:moveTo>
                  <a:lnTo>
                    <a:pt x="11" y="2615"/>
                  </a:lnTo>
                  <a:lnTo>
                    <a:pt x="0" y="2615"/>
                  </a:lnTo>
                  <a:lnTo>
                    <a:pt x="0" y="2645"/>
                  </a:lnTo>
                  <a:lnTo>
                    <a:pt x="11" y="2645"/>
                  </a:lnTo>
                  <a:close/>
                  <a:moveTo>
                    <a:pt x="11" y="2707"/>
                  </a:moveTo>
                  <a:lnTo>
                    <a:pt x="11" y="2676"/>
                  </a:lnTo>
                  <a:lnTo>
                    <a:pt x="0" y="2676"/>
                  </a:lnTo>
                  <a:lnTo>
                    <a:pt x="0" y="2707"/>
                  </a:lnTo>
                  <a:lnTo>
                    <a:pt x="11" y="2707"/>
                  </a:lnTo>
                  <a:close/>
                  <a:moveTo>
                    <a:pt x="11" y="2768"/>
                  </a:moveTo>
                  <a:lnTo>
                    <a:pt x="11" y="2738"/>
                  </a:lnTo>
                  <a:lnTo>
                    <a:pt x="0" y="2738"/>
                  </a:lnTo>
                  <a:lnTo>
                    <a:pt x="0" y="2768"/>
                  </a:lnTo>
                  <a:lnTo>
                    <a:pt x="11" y="2768"/>
                  </a:lnTo>
                  <a:close/>
                  <a:moveTo>
                    <a:pt x="11" y="2830"/>
                  </a:moveTo>
                  <a:lnTo>
                    <a:pt x="11" y="2799"/>
                  </a:lnTo>
                  <a:lnTo>
                    <a:pt x="0" y="2799"/>
                  </a:lnTo>
                  <a:lnTo>
                    <a:pt x="0" y="2830"/>
                  </a:lnTo>
                  <a:lnTo>
                    <a:pt x="11" y="2830"/>
                  </a:lnTo>
                  <a:close/>
                  <a:moveTo>
                    <a:pt x="11" y="2891"/>
                  </a:moveTo>
                  <a:lnTo>
                    <a:pt x="11" y="2861"/>
                  </a:lnTo>
                  <a:lnTo>
                    <a:pt x="0" y="2861"/>
                  </a:lnTo>
                  <a:lnTo>
                    <a:pt x="0" y="2891"/>
                  </a:lnTo>
                  <a:lnTo>
                    <a:pt x="11" y="2891"/>
                  </a:lnTo>
                  <a:close/>
                  <a:moveTo>
                    <a:pt x="11" y="2953"/>
                  </a:moveTo>
                  <a:lnTo>
                    <a:pt x="11" y="2922"/>
                  </a:lnTo>
                  <a:lnTo>
                    <a:pt x="0" y="2922"/>
                  </a:lnTo>
                  <a:lnTo>
                    <a:pt x="0" y="2953"/>
                  </a:lnTo>
                  <a:lnTo>
                    <a:pt x="11" y="2953"/>
                  </a:lnTo>
                  <a:close/>
                  <a:moveTo>
                    <a:pt x="11" y="3014"/>
                  </a:moveTo>
                  <a:lnTo>
                    <a:pt x="11" y="2984"/>
                  </a:lnTo>
                  <a:lnTo>
                    <a:pt x="0" y="2984"/>
                  </a:lnTo>
                  <a:lnTo>
                    <a:pt x="0" y="3014"/>
                  </a:lnTo>
                  <a:lnTo>
                    <a:pt x="11" y="3014"/>
                  </a:lnTo>
                  <a:close/>
                  <a:moveTo>
                    <a:pt x="11" y="3076"/>
                  </a:moveTo>
                  <a:lnTo>
                    <a:pt x="11" y="3045"/>
                  </a:lnTo>
                  <a:lnTo>
                    <a:pt x="0" y="3045"/>
                  </a:lnTo>
                  <a:lnTo>
                    <a:pt x="0" y="3076"/>
                  </a:lnTo>
                  <a:lnTo>
                    <a:pt x="11" y="3076"/>
                  </a:lnTo>
                  <a:close/>
                  <a:moveTo>
                    <a:pt x="11" y="3138"/>
                  </a:moveTo>
                  <a:lnTo>
                    <a:pt x="11" y="3107"/>
                  </a:lnTo>
                  <a:lnTo>
                    <a:pt x="0" y="3107"/>
                  </a:lnTo>
                  <a:lnTo>
                    <a:pt x="0" y="3138"/>
                  </a:lnTo>
                  <a:lnTo>
                    <a:pt x="11" y="3138"/>
                  </a:lnTo>
                  <a:close/>
                  <a:moveTo>
                    <a:pt x="11" y="3199"/>
                  </a:moveTo>
                  <a:lnTo>
                    <a:pt x="11" y="3168"/>
                  </a:lnTo>
                  <a:lnTo>
                    <a:pt x="0" y="3168"/>
                  </a:lnTo>
                  <a:lnTo>
                    <a:pt x="0" y="3199"/>
                  </a:lnTo>
                  <a:lnTo>
                    <a:pt x="11" y="3199"/>
                  </a:lnTo>
                  <a:close/>
                  <a:moveTo>
                    <a:pt x="11" y="3261"/>
                  </a:moveTo>
                  <a:lnTo>
                    <a:pt x="11" y="3230"/>
                  </a:lnTo>
                  <a:lnTo>
                    <a:pt x="0" y="3230"/>
                  </a:lnTo>
                  <a:lnTo>
                    <a:pt x="0" y="3261"/>
                  </a:lnTo>
                  <a:lnTo>
                    <a:pt x="11" y="3261"/>
                  </a:lnTo>
                  <a:close/>
                  <a:moveTo>
                    <a:pt x="11" y="3322"/>
                  </a:moveTo>
                  <a:lnTo>
                    <a:pt x="11" y="3291"/>
                  </a:lnTo>
                  <a:lnTo>
                    <a:pt x="0" y="3291"/>
                  </a:lnTo>
                  <a:lnTo>
                    <a:pt x="0" y="3322"/>
                  </a:lnTo>
                  <a:lnTo>
                    <a:pt x="11" y="3322"/>
                  </a:lnTo>
                  <a:close/>
                  <a:moveTo>
                    <a:pt x="11" y="3384"/>
                  </a:moveTo>
                  <a:lnTo>
                    <a:pt x="11" y="3353"/>
                  </a:lnTo>
                  <a:lnTo>
                    <a:pt x="0" y="3353"/>
                  </a:lnTo>
                  <a:lnTo>
                    <a:pt x="0" y="3384"/>
                  </a:lnTo>
                  <a:lnTo>
                    <a:pt x="11" y="3384"/>
                  </a:lnTo>
                  <a:close/>
                  <a:moveTo>
                    <a:pt x="11" y="3445"/>
                  </a:moveTo>
                  <a:lnTo>
                    <a:pt x="11" y="3414"/>
                  </a:lnTo>
                  <a:lnTo>
                    <a:pt x="0" y="3414"/>
                  </a:lnTo>
                  <a:lnTo>
                    <a:pt x="0" y="3445"/>
                  </a:lnTo>
                  <a:lnTo>
                    <a:pt x="11" y="3445"/>
                  </a:lnTo>
                  <a:close/>
                  <a:moveTo>
                    <a:pt x="11" y="3507"/>
                  </a:moveTo>
                  <a:lnTo>
                    <a:pt x="11" y="3476"/>
                  </a:lnTo>
                  <a:lnTo>
                    <a:pt x="0" y="3476"/>
                  </a:lnTo>
                  <a:lnTo>
                    <a:pt x="0" y="3507"/>
                  </a:lnTo>
                  <a:lnTo>
                    <a:pt x="11" y="3507"/>
                  </a:lnTo>
                  <a:close/>
                  <a:moveTo>
                    <a:pt x="11" y="3568"/>
                  </a:moveTo>
                  <a:lnTo>
                    <a:pt x="11" y="3537"/>
                  </a:lnTo>
                  <a:lnTo>
                    <a:pt x="0" y="3537"/>
                  </a:lnTo>
                  <a:lnTo>
                    <a:pt x="0" y="3568"/>
                  </a:lnTo>
                  <a:lnTo>
                    <a:pt x="11" y="3568"/>
                  </a:lnTo>
                  <a:close/>
                  <a:moveTo>
                    <a:pt x="11" y="3630"/>
                  </a:moveTo>
                  <a:lnTo>
                    <a:pt x="11" y="3599"/>
                  </a:lnTo>
                  <a:lnTo>
                    <a:pt x="0" y="3599"/>
                  </a:lnTo>
                  <a:lnTo>
                    <a:pt x="0" y="3630"/>
                  </a:lnTo>
                  <a:lnTo>
                    <a:pt x="11" y="3630"/>
                  </a:lnTo>
                  <a:close/>
                  <a:moveTo>
                    <a:pt x="11" y="3691"/>
                  </a:moveTo>
                  <a:lnTo>
                    <a:pt x="11" y="3660"/>
                  </a:lnTo>
                  <a:lnTo>
                    <a:pt x="0" y="3660"/>
                  </a:lnTo>
                  <a:lnTo>
                    <a:pt x="0" y="3691"/>
                  </a:lnTo>
                  <a:lnTo>
                    <a:pt x="11" y="3691"/>
                  </a:lnTo>
                  <a:close/>
                  <a:moveTo>
                    <a:pt x="11" y="3753"/>
                  </a:moveTo>
                  <a:lnTo>
                    <a:pt x="11" y="3722"/>
                  </a:lnTo>
                  <a:lnTo>
                    <a:pt x="0" y="3722"/>
                  </a:lnTo>
                  <a:lnTo>
                    <a:pt x="0" y="3753"/>
                  </a:lnTo>
                  <a:lnTo>
                    <a:pt x="11" y="3753"/>
                  </a:lnTo>
                  <a:close/>
                  <a:moveTo>
                    <a:pt x="11" y="3814"/>
                  </a:moveTo>
                  <a:lnTo>
                    <a:pt x="11" y="3783"/>
                  </a:lnTo>
                  <a:lnTo>
                    <a:pt x="0" y="3783"/>
                  </a:lnTo>
                  <a:lnTo>
                    <a:pt x="0" y="3814"/>
                  </a:lnTo>
                  <a:lnTo>
                    <a:pt x="11" y="3814"/>
                  </a:lnTo>
                  <a:close/>
                  <a:moveTo>
                    <a:pt x="11" y="3876"/>
                  </a:moveTo>
                  <a:lnTo>
                    <a:pt x="11" y="3845"/>
                  </a:lnTo>
                  <a:lnTo>
                    <a:pt x="0" y="3845"/>
                  </a:lnTo>
                  <a:lnTo>
                    <a:pt x="0" y="3876"/>
                  </a:lnTo>
                  <a:lnTo>
                    <a:pt x="11" y="3876"/>
                  </a:lnTo>
                  <a:close/>
                  <a:moveTo>
                    <a:pt x="11" y="3937"/>
                  </a:moveTo>
                  <a:lnTo>
                    <a:pt x="11" y="3907"/>
                  </a:lnTo>
                  <a:lnTo>
                    <a:pt x="0" y="3907"/>
                  </a:lnTo>
                  <a:lnTo>
                    <a:pt x="0" y="3937"/>
                  </a:lnTo>
                  <a:lnTo>
                    <a:pt x="11" y="3937"/>
                  </a:lnTo>
                  <a:close/>
                  <a:moveTo>
                    <a:pt x="11" y="3999"/>
                  </a:moveTo>
                  <a:lnTo>
                    <a:pt x="11" y="3968"/>
                  </a:lnTo>
                  <a:lnTo>
                    <a:pt x="0" y="3968"/>
                  </a:lnTo>
                  <a:lnTo>
                    <a:pt x="0" y="3999"/>
                  </a:lnTo>
                  <a:lnTo>
                    <a:pt x="11" y="3999"/>
                  </a:lnTo>
                  <a:close/>
                  <a:moveTo>
                    <a:pt x="11" y="4060"/>
                  </a:moveTo>
                  <a:lnTo>
                    <a:pt x="11" y="4030"/>
                  </a:lnTo>
                  <a:lnTo>
                    <a:pt x="0" y="4030"/>
                  </a:lnTo>
                  <a:lnTo>
                    <a:pt x="0" y="4060"/>
                  </a:lnTo>
                  <a:lnTo>
                    <a:pt x="11" y="4060"/>
                  </a:lnTo>
                  <a:close/>
                  <a:moveTo>
                    <a:pt x="11" y="4122"/>
                  </a:moveTo>
                  <a:lnTo>
                    <a:pt x="11" y="4091"/>
                  </a:lnTo>
                  <a:lnTo>
                    <a:pt x="0" y="4091"/>
                  </a:lnTo>
                  <a:lnTo>
                    <a:pt x="0" y="4122"/>
                  </a:lnTo>
                  <a:lnTo>
                    <a:pt x="11" y="4122"/>
                  </a:lnTo>
                  <a:close/>
                  <a:moveTo>
                    <a:pt x="11" y="4183"/>
                  </a:moveTo>
                  <a:lnTo>
                    <a:pt x="11" y="4153"/>
                  </a:lnTo>
                  <a:lnTo>
                    <a:pt x="0" y="4153"/>
                  </a:lnTo>
                  <a:lnTo>
                    <a:pt x="0" y="4183"/>
                  </a:lnTo>
                  <a:lnTo>
                    <a:pt x="11" y="4183"/>
                  </a:lnTo>
                  <a:close/>
                  <a:moveTo>
                    <a:pt x="11" y="4245"/>
                  </a:moveTo>
                  <a:lnTo>
                    <a:pt x="11" y="4214"/>
                  </a:lnTo>
                  <a:lnTo>
                    <a:pt x="0" y="4214"/>
                  </a:lnTo>
                  <a:lnTo>
                    <a:pt x="0" y="4245"/>
                  </a:lnTo>
                  <a:lnTo>
                    <a:pt x="11" y="4245"/>
                  </a:lnTo>
                  <a:close/>
                  <a:moveTo>
                    <a:pt x="11" y="4306"/>
                  </a:moveTo>
                  <a:lnTo>
                    <a:pt x="11" y="4276"/>
                  </a:lnTo>
                  <a:lnTo>
                    <a:pt x="0" y="4276"/>
                  </a:lnTo>
                  <a:lnTo>
                    <a:pt x="0" y="4306"/>
                  </a:lnTo>
                  <a:lnTo>
                    <a:pt x="11" y="4306"/>
                  </a:lnTo>
                  <a:close/>
                  <a:moveTo>
                    <a:pt x="11" y="4368"/>
                  </a:moveTo>
                  <a:lnTo>
                    <a:pt x="11" y="4337"/>
                  </a:lnTo>
                  <a:lnTo>
                    <a:pt x="0" y="4337"/>
                  </a:lnTo>
                  <a:lnTo>
                    <a:pt x="0" y="4368"/>
                  </a:lnTo>
                  <a:lnTo>
                    <a:pt x="11" y="4368"/>
                  </a:lnTo>
                  <a:close/>
                  <a:moveTo>
                    <a:pt x="11" y="4429"/>
                  </a:moveTo>
                  <a:lnTo>
                    <a:pt x="11" y="4399"/>
                  </a:lnTo>
                  <a:lnTo>
                    <a:pt x="0" y="4399"/>
                  </a:lnTo>
                  <a:lnTo>
                    <a:pt x="0" y="4429"/>
                  </a:lnTo>
                  <a:lnTo>
                    <a:pt x="11" y="4429"/>
                  </a:lnTo>
                  <a:close/>
                  <a:moveTo>
                    <a:pt x="11" y="4491"/>
                  </a:moveTo>
                  <a:lnTo>
                    <a:pt x="11" y="4460"/>
                  </a:lnTo>
                  <a:lnTo>
                    <a:pt x="0" y="4460"/>
                  </a:lnTo>
                  <a:lnTo>
                    <a:pt x="0" y="4491"/>
                  </a:lnTo>
                  <a:lnTo>
                    <a:pt x="11" y="4491"/>
                  </a:lnTo>
                  <a:close/>
                  <a:moveTo>
                    <a:pt x="11" y="4552"/>
                  </a:moveTo>
                  <a:lnTo>
                    <a:pt x="11" y="4522"/>
                  </a:lnTo>
                  <a:lnTo>
                    <a:pt x="0" y="4522"/>
                  </a:lnTo>
                  <a:lnTo>
                    <a:pt x="0" y="4552"/>
                  </a:lnTo>
                  <a:lnTo>
                    <a:pt x="11" y="4552"/>
                  </a:lnTo>
                  <a:close/>
                  <a:moveTo>
                    <a:pt x="11" y="4614"/>
                  </a:moveTo>
                  <a:lnTo>
                    <a:pt x="11" y="4583"/>
                  </a:lnTo>
                  <a:lnTo>
                    <a:pt x="0" y="4583"/>
                  </a:lnTo>
                  <a:lnTo>
                    <a:pt x="0" y="4614"/>
                  </a:lnTo>
                  <a:lnTo>
                    <a:pt x="11" y="4614"/>
                  </a:lnTo>
                  <a:close/>
                  <a:moveTo>
                    <a:pt x="11" y="4676"/>
                  </a:moveTo>
                  <a:lnTo>
                    <a:pt x="11" y="4645"/>
                  </a:lnTo>
                  <a:lnTo>
                    <a:pt x="0" y="4645"/>
                  </a:lnTo>
                  <a:lnTo>
                    <a:pt x="0" y="4676"/>
                  </a:lnTo>
                  <a:lnTo>
                    <a:pt x="11" y="4676"/>
                  </a:lnTo>
                  <a:close/>
                  <a:moveTo>
                    <a:pt x="11" y="4737"/>
                  </a:moveTo>
                  <a:lnTo>
                    <a:pt x="11" y="4706"/>
                  </a:lnTo>
                  <a:lnTo>
                    <a:pt x="0" y="4706"/>
                  </a:lnTo>
                  <a:lnTo>
                    <a:pt x="0" y="4737"/>
                  </a:lnTo>
                  <a:lnTo>
                    <a:pt x="11" y="4737"/>
                  </a:lnTo>
                  <a:close/>
                  <a:moveTo>
                    <a:pt x="11" y="4799"/>
                  </a:moveTo>
                  <a:lnTo>
                    <a:pt x="11" y="4768"/>
                  </a:lnTo>
                  <a:lnTo>
                    <a:pt x="0" y="4768"/>
                  </a:lnTo>
                  <a:lnTo>
                    <a:pt x="0" y="4799"/>
                  </a:lnTo>
                  <a:lnTo>
                    <a:pt x="11" y="4799"/>
                  </a:lnTo>
                  <a:close/>
                  <a:moveTo>
                    <a:pt x="11" y="4860"/>
                  </a:moveTo>
                  <a:lnTo>
                    <a:pt x="11" y="4829"/>
                  </a:lnTo>
                  <a:lnTo>
                    <a:pt x="0" y="4829"/>
                  </a:lnTo>
                  <a:lnTo>
                    <a:pt x="0" y="4860"/>
                  </a:lnTo>
                  <a:lnTo>
                    <a:pt x="11" y="4860"/>
                  </a:lnTo>
                  <a:close/>
                  <a:moveTo>
                    <a:pt x="11" y="4922"/>
                  </a:moveTo>
                  <a:lnTo>
                    <a:pt x="11" y="4891"/>
                  </a:lnTo>
                  <a:lnTo>
                    <a:pt x="0" y="4891"/>
                  </a:lnTo>
                  <a:lnTo>
                    <a:pt x="0" y="4922"/>
                  </a:lnTo>
                  <a:lnTo>
                    <a:pt x="11" y="4922"/>
                  </a:lnTo>
                  <a:close/>
                  <a:moveTo>
                    <a:pt x="11" y="4983"/>
                  </a:moveTo>
                  <a:lnTo>
                    <a:pt x="11" y="4952"/>
                  </a:lnTo>
                  <a:lnTo>
                    <a:pt x="0" y="4952"/>
                  </a:lnTo>
                  <a:lnTo>
                    <a:pt x="0" y="4983"/>
                  </a:lnTo>
                  <a:lnTo>
                    <a:pt x="11" y="4983"/>
                  </a:lnTo>
                  <a:close/>
                  <a:moveTo>
                    <a:pt x="11" y="5045"/>
                  </a:moveTo>
                  <a:lnTo>
                    <a:pt x="11" y="5014"/>
                  </a:lnTo>
                  <a:lnTo>
                    <a:pt x="0" y="5014"/>
                  </a:lnTo>
                  <a:lnTo>
                    <a:pt x="0" y="5045"/>
                  </a:lnTo>
                  <a:lnTo>
                    <a:pt x="11" y="5045"/>
                  </a:lnTo>
                  <a:close/>
                  <a:moveTo>
                    <a:pt x="11" y="5106"/>
                  </a:moveTo>
                  <a:lnTo>
                    <a:pt x="11" y="5075"/>
                  </a:lnTo>
                  <a:lnTo>
                    <a:pt x="0" y="5075"/>
                  </a:lnTo>
                  <a:lnTo>
                    <a:pt x="0" y="5106"/>
                  </a:lnTo>
                  <a:lnTo>
                    <a:pt x="11" y="5106"/>
                  </a:lnTo>
                  <a:close/>
                  <a:moveTo>
                    <a:pt x="11" y="5168"/>
                  </a:moveTo>
                  <a:lnTo>
                    <a:pt x="11" y="5137"/>
                  </a:lnTo>
                  <a:lnTo>
                    <a:pt x="0" y="5137"/>
                  </a:lnTo>
                  <a:lnTo>
                    <a:pt x="0" y="5168"/>
                  </a:lnTo>
                  <a:lnTo>
                    <a:pt x="11" y="5168"/>
                  </a:lnTo>
                  <a:close/>
                  <a:moveTo>
                    <a:pt x="11" y="5229"/>
                  </a:moveTo>
                  <a:lnTo>
                    <a:pt x="11" y="5198"/>
                  </a:lnTo>
                  <a:lnTo>
                    <a:pt x="0" y="5198"/>
                  </a:lnTo>
                  <a:lnTo>
                    <a:pt x="0" y="5229"/>
                  </a:lnTo>
                  <a:lnTo>
                    <a:pt x="11" y="5229"/>
                  </a:lnTo>
                  <a:close/>
                  <a:moveTo>
                    <a:pt x="11" y="5291"/>
                  </a:moveTo>
                  <a:lnTo>
                    <a:pt x="11" y="5260"/>
                  </a:lnTo>
                  <a:lnTo>
                    <a:pt x="0" y="5260"/>
                  </a:lnTo>
                  <a:lnTo>
                    <a:pt x="0" y="5291"/>
                  </a:lnTo>
                  <a:lnTo>
                    <a:pt x="11" y="5291"/>
                  </a:lnTo>
                  <a:close/>
                  <a:moveTo>
                    <a:pt x="11" y="5352"/>
                  </a:moveTo>
                  <a:lnTo>
                    <a:pt x="11" y="5321"/>
                  </a:lnTo>
                  <a:lnTo>
                    <a:pt x="0" y="5321"/>
                  </a:lnTo>
                  <a:lnTo>
                    <a:pt x="0" y="5352"/>
                  </a:lnTo>
                  <a:lnTo>
                    <a:pt x="11" y="5352"/>
                  </a:lnTo>
                  <a:close/>
                  <a:moveTo>
                    <a:pt x="11" y="5414"/>
                  </a:moveTo>
                  <a:lnTo>
                    <a:pt x="11" y="5383"/>
                  </a:lnTo>
                  <a:lnTo>
                    <a:pt x="0" y="5383"/>
                  </a:lnTo>
                  <a:lnTo>
                    <a:pt x="0" y="5414"/>
                  </a:lnTo>
                  <a:lnTo>
                    <a:pt x="11" y="5414"/>
                  </a:lnTo>
                  <a:close/>
                  <a:moveTo>
                    <a:pt x="11" y="5475"/>
                  </a:moveTo>
                  <a:lnTo>
                    <a:pt x="11" y="5444"/>
                  </a:lnTo>
                  <a:lnTo>
                    <a:pt x="0" y="5444"/>
                  </a:lnTo>
                  <a:lnTo>
                    <a:pt x="0" y="5475"/>
                  </a:lnTo>
                  <a:lnTo>
                    <a:pt x="11" y="5475"/>
                  </a:lnTo>
                  <a:close/>
                  <a:moveTo>
                    <a:pt x="11" y="5537"/>
                  </a:moveTo>
                  <a:lnTo>
                    <a:pt x="11" y="5506"/>
                  </a:lnTo>
                  <a:lnTo>
                    <a:pt x="0" y="5506"/>
                  </a:lnTo>
                  <a:lnTo>
                    <a:pt x="0" y="5537"/>
                  </a:lnTo>
                  <a:lnTo>
                    <a:pt x="11" y="5537"/>
                  </a:lnTo>
                  <a:close/>
                  <a:moveTo>
                    <a:pt x="11" y="5598"/>
                  </a:moveTo>
                  <a:lnTo>
                    <a:pt x="11" y="5568"/>
                  </a:lnTo>
                  <a:lnTo>
                    <a:pt x="0" y="5568"/>
                  </a:lnTo>
                  <a:lnTo>
                    <a:pt x="0" y="5598"/>
                  </a:lnTo>
                  <a:lnTo>
                    <a:pt x="11" y="5598"/>
                  </a:lnTo>
                  <a:close/>
                  <a:moveTo>
                    <a:pt x="11" y="5660"/>
                  </a:moveTo>
                  <a:lnTo>
                    <a:pt x="11" y="5629"/>
                  </a:lnTo>
                  <a:lnTo>
                    <a:pt x="0" y="5629"/>
                  </a:lnTo>
                  <a:lnTo>
                    <a:pt x="0" y="5660"/>
                  </a:lnTo>
                  <a:lnTo>
                    <a:pt x="11" y="5660"/>
                  </a:lnTo>
                  <a:close/>
                  <a:moveTo>
                    <a:pt x="11" y="5721"/>
                  </a:moveTo>
                  <a:lnTo>
                    <a:pt x="11" y="5691"/>
                  </a:lnTo>
                  <a:lnTo>
                    <a:pt x="0" y="5691"/>
                  </a:lnTo>
                  <a:lnTo>
                    <a:pt x="0" y="5721"/>
                  </a:lnTo>
                  <a:lnTo>
                    <a:pt x="11" y="5721"/>
                  </a:lnTo>
                  <a:close/>
                  <a:moveTo>
                    <a:pt x="11" y="5783"/>
                  </a:moveTo>
                  <a:lnTo>
                    <a:pt x="11" y="5752"/>
                  </a:lnTo>
                  <a:lnTo>
                    <a:pt x="0" y="5752"/>
                  </a:lnTo>
                  <a:lnTo>
                    <a:pt x="0" y="5783"/>
                  </a:lnTo>
                  <a:lnTo>
                    <a:pt x="11" y="5783"/>
                  </a:lnTo>
                  <a:close/>
                  <a:moveTo>
                    <a:pt x="11" y="5844"/>
                  </a:moveTo>
                  <a:lnTo>
                    <a:pt x="11" y="5814"/>
                  </a:lnTo>
                  <a:lnTo>
                    <a:pt x="0" y="5814"/>
                  </a:lnTo>
                  <a:lnTo>
                    <a:pt x="0" y="5844"/>
                  </a:lnTo>
                  <a:lnTo>
                    <a:pt x="11" y="5844"/>
                  </a:lnTo>
                  <a:close/>
                  <a:moveTo>
                    <a:pt x="11" y="5906"/>
                  </a:moveTo>
                  <a:lnTo>
                    <a:pt x="11" y="5875"/>
                  </a:lnTo>
                  <a:lnTo>
                    <a:pt x="0" y="5875"/>
                  </a:lnTo>
                  <a:lnTo>
                    <a:pt x="0" y="5906"/>
                  </a:lnTo>
                  <a:lnTo>
                    <a:pt x="11" y="5906"/>
                  </a:lnTo>
                  <a:close/>
                  <a:moveTo>
                    <a:pt x="11" y="5967"/>
                  </a:moveTo>
                  <a:lnTo>
                    <a:pt x="11" y="5937"/>
                  </a:lnTo>
                  <a:lnTo>
                    <a:pt x="0" y="5937"/>
                  </a:lnTo>
                  <a:lnTo>
                    <a:pt x="0" y="5967"/>
                  </a:lnTo>
                  <a:lnTo>
                    <a:pt x="11" y="5967"/>
                  </a:lnTo>
                  <a:close/>
                  <a:moveTo>
                    <a:pt x="11" y="6029"/>
                  </a:moveTo>
                  <a:lnTo>
                    <a:pt x="11" y="5998"/>
                  </a:lnTo>
                  <a:lnTo>
                    <a:pt x="0" y="5998"/>
                  </a:lnTo>
                  <a:lnTo>
                    <a:pt x="0" y="6029"/>
                  </a:lnTo>
                  <a:lnTo>
                    <a:pt x="11" y="6029"/>
                  </a:lnTo>
                  <a:close/>
                  <a:moveTo>
                    <a:pt x="11" y="6090"/>
                  </a:moveTo>
                  <a:lnTo>
                    <a:pt x="11" y="6060"/>
                  </a:lnTo>
                  <a:lnTo>
                    <a:pt x="0" y="6060"/>
                  </a:lnTo>
                  <a:lnTo>
                    <a:pt x="0" y="6090"/>
                  </a:lnTo>
                  <a:lnTo>
                    <a:pt x="11" y="6090"/>
                  </a:lnTo>
                  <a:close/>
                  <a:moveTo>
                    <a:pt x="11" y="6152"/>
                  </a:moveTo>
                  <a:lnTo>
                    <a:pt x="11" y="6121"/>
                  </a:lnTo>
                  <a:lnTo>
                    <a:pt x="0" y="6121"/>
                  </a:lnTo>
                  <a:lnTo>
                    <a:pt x="0" y="6152"/>
                  </a:lnTo>
                  <a:lnTo>
                    <a:pt x="11" y="6152"/>
                  </a:lnTo>
                  <a:close/>
                  <a:moveTo>
                    <a:pt x="11" y="6213"/>
                  </a:moveTo>
                  <a:lnTo>
                    <a:pt x="11" y="6183"/>
                  </a:lnTo>
                  <a:lnTo>
                    <a:pt x="0" y="6183"/>
                  </a:lnTo>
                  <a:lnTo>
                    <a:pt x="0" y="6213"/>
                  </a:lnTo>
                  <a:lnTo>
                    <a:pt x="11" y="6213"/>
                  </a:lnTo>
                  <a:close/>
                  <a:moveTo>
                    <a:pt x="11" y="6275"/>
                  </a:moveTo>
                  <a:lnTo>
                    <a:pt x="11" y="6244"/>
                  </a:lnTo>
                  <a:lnTo>
                    <a:pt x="0" y="6244"/>
                  </a:lnTo>
                  <a:lnTo>
                    <a:pt x="0" y="6275"/>
                  </a:lnTo>
                  <a:lnTo>
                    <a:pt x="11" y="6275"/>
                  </a:lnTo>
                  <a:close/>
                  <a:moveTo>
                    <a:pt x="11" y="6337"/>
                  </a:moveTo>
                  <a:lnTo>
                    <a:pt x="11" y="6306"/>
                  </a:lnTo>
                  <a:lnTo>
                    <a:pt x="0" y="6306"/>
                  </a:lnTo>
                  <a:lnTo>
                    <a:pt x="0" y="6337"/>
                  </a:lnTo>
                  <a:lnTo>
                    <a:pt x="11" y="6337"/>
                  </a:lnTo>
                  <a:close/>
                  <a:moveTo>
                    <a:pt x="11" y="6398"/>
                  </a:moveTo>
                  <a:lnTo>
                    <a:pt x="11" y="6367"/>
                  </a:lnTo>
                  <a:lnTo>
                    <a:pt x="0" y="6367"/>
                  </a:lnTo>
                  <a:lnTo>
                    <a:pt x="0" y="6398"/>
                  </a:lnTo>
                  <a:lnTo>
                    <a:pt x="11" y="6398"/>
                  </a:lnTo>
                  <a:close/>
                  <a:moveTo>
                    <a:pt x="11" y="6460"/>
                  </a:moveTo>
                  <a:lnTo>
                    <a:pt x="11" y="6429"/>
                  </a:lnTo>
                  <a:lnTo>
                    <a:pt x="0" y="6429"/>
                  </a:lnTo>
                  <a:lnTo>
                    <a:pt x="0" y="6460"/>
                  </a:lnTo>
                  <a:lnTo>
                    <a:pt x="11" y="6460"/>
                  </a:lnTo>
                  <a:close/>
                  <a:moveTo>
                    <a:pt x="11" y="6521"/>
                  </a:moveTo>
                  <a:lnTo>
                    <a:pt x="11" y="6490"/>
                  </a:lnTo>
                  <a:lnTo>
                    <a:pt x="0" y="6490"/>
                  </a:lnTo>
                  <a:lnTo>
                    <a:pt x="0" y="6521"/>
                  </a:lnTo>
                  <a:lnTo>
                    <a:pt x="11" y="6521"/>
                  </a:lnTo>
                  <a:close/>
                  <a:moveTo>
                    <a:pt x="11" y="6583"/>
                  </a:moveTo>
                  <a:lnTo>
                    <a:pt x="11" y="6552"/>
                  </a:lnTo>
                  <a:lnTo>
                    <a:pt x="0" y="6552"/>
                  </a:lnTo>
                  <a:lnTo>
                    <a:pt x="0" y="6583"/>
                  </a:lnTo>
                  <a:lnTo>
                    <a:pt x="11" y="6583"/>
                  </a:lnTo>
                  <a:close/>
                  <a:moveTo>
                    <a:pt x="11" y="6644"/>
                  </a:moveTo>
                  <a:lnTo>
                    <a:pt x="11" y="6613"/>
                  </a:lnTo>
                  <a:lnTo>
                    <a:pt x="0" y="6613"/>
                  </a:lnTo>
                  <a:lnTo>
                    <a:pt x="0" y="6644"/>
                  </a:lnTo>
                  <a:lnTo>
                    <a:pt x="11" y="6644"/>
                  </a:lnTo>
                  <a:close/>
                  <a:moveTo>
                    <a:pt x="11" y="6706"/>
                  </a:moveTo>
                  <a:lnTo>
                    <a:pt x="11" y="6675"/>
                  </a:lnTo>
                  <a:lnTo>
                    <a:pt x="0" y="6675"/>
                  </a:lnTo>
                  <a:lnTo>
                    <a:pt x="0" y="6706"/>
                  </a:lnTo>
                  <a:lnTo>
                    <a:pt x="11" y="6706"/>
                  </a:lnTo>
                  <a:close/>
                  <a:moveTo>
                    <a:pt x="11" y="6767"/>
                  </a:moveTo>
                  <a:lnTo>
                    <a:pt x="11" y="6736"/>
                  </a:lnTo>
                  <a:lnTo>
                    <a:pt x="0" y="6736"/>
                  </a:lnTo>
                  <a:lnTo>
                    <a:pt x="0" y="6767"/>
                  </a:lnTo>
                  <a:lnTo>
                    <a:pt x="11" y="6767"/>
                  </a:lnTo>
                  <a:close/>
                  <a:moveTo>
                    <a:pt x="11" y="6829"/>
                  </a:moveTo>
                  <a:lnTo>
                    <a:pt x="11" y="6798"/>
                  </a:lnTo>
                  <a:lnTo>
                    <a:pt x="0" y="6798"/>
                  </a:lnTo>
                  <a:lnTo>
                    <a:pt x="0" y="6829"/>
                  </a:lnTo>
                  <a:lnTo>
                    <a:pt x="11" y="6829"/>
                  </a:lnTo>
                  <a:close/>
                  <a:moveTo>
                    <a:pt x="11" y="6890"/>
                  </a:moveTo>
                  <a:lnTo>
                    <a:pt x="11" y="6859"/>
                  </a:lnTo>
                  <a:lnTo>
                    <a:pt x="0" y="6859"/>
                  </a:lnTo>
                  <a:lnTo>
                    <a:pt x="0" y="6890"/>
                  </a:lnTo>
                  <a:lnTo>
                    <a:pt x="11" y="6890"/>
                  </a:lnTo>
                  <a:close/>
                  <a:moveTo>
                    <a:pt x="11" y="6952"/>
                  </a:moveTo>
                  <a:lnTo>
                    <a:pt x="11" y="6921"/>
                  </a:lnTo>
                  <a:lnTo>
                    <a:pt x="0" y="6921"/>
                  </a:lnTo>
                  <a:lnTo>
                    <a:pt x="0" y="6952"/>
                  </a:lnTo>
                  <a:lnTo>
                    <a:pt x="11" y="6952"/>
                  </a:lnTo>
                  <a:close/>
                  <a:moveTo>
                    <a:pt x="11" y="7013"/>
                  </a:moveTo>
                  <a:lnTo>
                    <a:pt x="11" y="6982"/>
                  </a:lnTo>
                  <a:lnTo>
                    <a:pt x="0" y="6982"/>
                  </a:lnTo>
                  <a:lnTo>
                    <a:pt x="0" y="7013"/>
                  </a:lnTo>
                  <a:lnTo>
                    <a:pt x="11" y="7013"/>
                  </a:lnTo>
                  <a:close/>
                  <a:moveTo>
                    <a:pt x="11" y="7075"/>
                  </a:moveTo>
                  <a:lnTo>
                    <a:pt x="11" y="7044"/>
                  </a:lnTo>
                  <a:lnTo>
                    <a:pt x="0" y="7044"/>
                  </a:lnTo>
                  <a:lnTo>
                    <a:pt x="0" y="7075"/>
                  </a:lnTo>
                  <a:lnTo>
                    <a:pt x="11" y="7075"/>
                  </a:lnTo>
                  <a:close/>
                  <a:moveTo>
                    <a:pt x="11" y="7136"/>
                  </a:moveTo>
                  <a:lnTo>
                    <a:pt x="11" y="7106"/>
                  </a:lnTo>
                  <a:lnTo>
                    <a:pt x="0" y="7106"/>
                  </a:lnTo>
                  <a:lnTo>
                    <a:pt x="0" y="7136"/>
                  </a:lnTo>
                  <a:lnTo>
                    <a:pt x="11" y="7136"/>
                  </a:lnTo>
                  <a:close/>
                  <a:moveTo>
                    <a:pt x="11" y="7198"/>
                  </a:moveTo>
                  <a:lnTo>
                    <a:pt x="11" y="7167"/>
                  </a:lnTo>
                  <a:lnTo>
                    <a:pt x="0" y="7167"/>
                  </a:lnTo>
                  <a:lnTo>
                    <a:pt x="0" y="7198"/>
                  </a:lnTo>
                  <a:lnTo>
                    <a:pt x="11" y="7198"/>
                  </a:lnTo>
                  <a:close/>
                  <a:moveTo>
                    <a:pt x="11" y="7259"/>
                  </a:moveTo>
                  <a:lnTo>
                    <a:pt x="11" y="7229"/>
                  </a:lnTo>
                  <a:lnTo>
                    <a:pt x="0" y="7229"/>
                  </a:lnTo>
                  <a:lnTo>
                    <a:pt x="0" y="7259"/>
                  </a:lnTo>
                  <a:lnTo>
                    <a:pt x="11" y="7259"/>
                  </a:lnTo>
                  <a:close/>
                  <a:moveTo>
                    <a:pt x="11" y="7321"/>
                  </a:moveTo>
                  <a:lnTo>
                    <a:pt x="11" y="7290"/>
                  </a:lnTo>
                  <a:lnTo>
                    <a:pt x="0" y="7290"/>
                  </a:lnTo>
                  <a:lnTo>
                    <a:pt x="0" y="7321"/>
                  </a:lnTo>
                  <a:lnTo>
                    <a:pt x="11" y="7321"/>
                  </a:lnTo>
                  <a:close/>
                  <a:moveTo>
                    <a:pt x="11" y="7382"/>
                  </a:moveTo>
                  <a:lnTo>
                    <a:pt x="11" y="7352"/>
                  </a:lnTo>
                  <a:lnTo>
                    <a:pt x="0" y="7352"/>
                  </a:lnTo>
                  <a:lnTo>
                    <a:pt x="0" y="7382"/>
                  </a:lnTo>
                  <a:lnTo>
                    <a:pt x="11" y="7382"/>
                  </a:lnTo>
                  <a:close/>
                  <a:moveTo>
                    <a:pt x="11" y="7444"/>
                  </a:moveTo>
                  <a:lnTo>
                    <a:pt x="11" y="7413"/>
                  </a:lnTo>
                  <a:lnTo>
                    <a:pt x="0" y="7413"/>
                  </a:lnTo>
                  <a:lnTo>
                    <a:pt x="0" y="7444"/>
                  </a:lnTo>
                  <a:lnTo>
                    <a:pt x="11" y="7444"/>
                  </a:lnTo>
                  <a:close/>
                  <a:moveTo>
                    <a:pt x="11" y="7505"/>
                  </a:moveTo>
                  <a:lnTo>
                    <a:pt x="11" y="7475"/>
                  </a:lnTo>
                  <a:lnTo>
                    <a:pt x="0" y="7475"/>
                  </a:lnTo>
                  <a:lnTo>
                    <a:pt x="0" y="7505"/>
                  </a:lnTo>
                  <a:lnTo>
                    <a:pt x="11" y="7505"/>
                  </a:lnTo>
                  <a:close/>
                  <a:moveTo>
                    <a:pt x="11" y="7567"/>
                  </a:moveTo>
                  <a:lnTo>
                    <a:pt x="11" y="7536"/>
                  </a:lnTo>
                  <a:lnTo>
                    <a:pt x="0" y="7536"/>
                  </a:lnTo>
                  <a:lnTo>
                    <a:pt x="0" y="7567"/>
                  </a:lnTo>
                  <a:lnTo>
                    <a:pt x="11" y="7567"/>
                  </a:lnTo>
                  <a:close/>
                  <a:moveTo>
                    <a:pt x="11" y="7628"/>
                  </a:moveTo>
                  <a:lnTo>
                    <a:pt x="11" y="7598"/>
                  </a:lnTo>
                  <a:lnTo>
                    <a:pt x="0" y="7598"/>
                  </a:lnTo>
                  <a:lnTo>
                    <a:pt x="0" y="7628"/>
                  </a:lnTo>
                  <a:lnTo>
                    <a:pt x="11" y="7628"/>
                  </a:lnTo>
                  <a:close/>
                  <a:moveTo>
                    <a:pt x="11" y="7690"/>
                  </a:moveTo>
                  <a:lnTo>
                    <a:pt x="11" y="7659"/>
                  </a:lnTo>
                  <a:lnTo>
                    <a:pt x="0" y="7659"/>
                  </a:lnTo>
                  <a:lnTo>
                    <a:pt x="0" y="7690"/>
                  </a:lnTo>
                  <a:lnTo>
                    <a:pt x="11" y="7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  <p:sp>
          <p:nvSpPr>
            <p:cNvPr id="3837" name="Rectangle 803"/>
            <p:cNvSpPr>
              <a:spLocks noChangeArrowheads="1"/>
            </p:cNvSpPr>
            <p:nvPr/>
          </p:nvSpPr>
          <p:spPr bwMode="auto">
            <a:xfrm>
              <a:off x="11953603" y="-117000"/>
              <a:ext cx="244397" cy="6876000"/>
            </a:xfrm>
            <a:prstGeom prst="rect">
              <a:avLst/>
            </a:prstGeom>
            <a:solidFill>
              <a:srgbClr val="F2E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 sz="1600"/>
            </a:p>
          </p:txBody>
        </p:sp>
      </p:grpSp>
      <p:sp>
        <p:nvSpPr>
          <p:cNvPr id="4" name="文本框 3"/>
          <p:cNvSpPr txBox="1"/>
          <p:nvPr/>
        </p:nvSpPr>
        <p:spPr>
          <a:xfrm>
            <a:off x="3674745" y="3302000"/>
            <a:ext cx="7681595" cy="156718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9600"/>
              <a:t>thank you!</a:t>
            </a:r>
            <a:endParaRPr lang="en-US" altLang="zh-CN" sz="9600"/>
          </a:p>
        </p:txBody>
      </p:sp>
    </p:spTree>
  </p:cSld>
  <p:clrMapOvr>
    <a:masterClrMapping/>
  </p:clrMapOvr>
</p:sld>
</file>

<file path=ppt/tags/tag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diagram160126_3*i*0"/>
  <p:tag name="KSO_WM_TEMPLATE_CATEGORY" val="diagram"/>
  <p:tag name="KSO_WM_TEMPLATE_INDEX" val="160126"/>
  <p:tag name="KSO_WM_UNIT_INDEX" val="0"/>
</p:tagLst>
</file>

<file path=ppt/tags/tag2.xml><?xml version="1.0" encoding="utf-8"?>
<p:tagLst xmlns:p="http://schemas.openxmlformats.org/presentationml/2006/main">
  <p:tag name="KSO_WM_TAG_VERSION" val="1.0"/>
  <p:tag name="KSO_WM_BEAUTIFY_FLAG" val="#wm#"/>
  <p:tag name="KSO_WM_TEMPLATE_CATEGORY" val="diagram"/>
  <p:tag name="KSO_WM_TEMPLATE_INDEX" val="160126"/>
  <p:tag name="KSO_WM_UNIT_TYPE" val="l_i"/>
  <p:tag name="KSO_WM_UNIT_INDEX" val="1_1"/>
  <p:tag name="KSO_WM_UNIT_ID" val="diagram160126_3*l_i*1_1"/>
  <p:tag name="KSO_WM_UNIT_CLEAR" val="1"/>
  <p:tag name="KSO_WM_UNIT_LAYERLEVEL" val="1_1"/>
  <p:tag name="KSO_WM_DIAGRAM_GROUP_CODE" val="l1-1"/>
</p:tagLst>
</file>

<file path=ppt/tags/tag3.xml><?xml version="1.0" encoding="utf-8"?>
<p:tagLst xmlns:p="http://schemas.openxmlformats.org/presentationml/2006/main">
  <p:tag name="KSO_WM_TAG_VERSION" val="1.0"/>
  <p:tag name="KSO_WM_BEAUTIFY_FLAG" val="#wm#"/>
  <p:tag name="KSO_WM_TEMPLATE_CATEGORY" val="diagram"/>
  <p:tag name="KSO_WM_TEMPLATE_INDEX" val="160126"/>
  <p:tag name="KSO_WM_UNIT_TYPE" val="l_i"/>
  <p:tag name="KSO_WM_UNIT_INDEX" val="1_2"/>
  <p:tag name="KSO_WM_UNIT_ID" val="diagram160126_3*l_i*1_2"/>
  <p:tag name="KSO_WM_UNIT_CLEAR" val="1"/>
  <p:tag name="KSO_WM_UNIT_LAYERLEVEL" val="1_1"/>
  <p:tag name="KSO_WM_DIAGRAM_GROUP_CODE" val="l1-1"/>
</p:tagLst>
</file>

<file path=ppt/tags/tag4.xml><?xml version="1.0" encoding="utf-8"?>
<p:tagLst xmlns:p="http://schemas.openxmlformats.org/presentationml/2006/main">
  <p:tag name="KSO_WM_TAG_VERSION" val="1.0"/>
  <p:tag name="KSO_WM_BEAUTIFY_FLAG" val="#wm#"/>
  <p:tag name="KSO_WM_TEMPLATE_CATEGORY" val="diagram"/>
  <p:tag name="KSO_WM_TEMPLATE_INDEX" val="160126"/>
  <p:tag name="KSO_WM_UNIT_TYPE" val="l_h_f"/>
  <p:tag name="KSO_WM_UNIT_INDEX" val="1_1_1"/>
  <p:tag name="KSO_WM_UNIT_ID" val="diagram160126_3*l_h_f*1_1_1"/>
  <p:tag name="KSO_WM_UNIT_CLEAR" val="1"/>
  <p:tag name="KSO_WM_UNIT_LAYERLEVEL" val="1_1_1"/>
  <p:tag name="KSO_WM_UNIT_VALUE" val="23"/>
  <p:tag name="KSO_WM_UNIT_HIGHLIGHT" val="0"/>
  <p:tag name="KSO_WM_UNIT_COMPATIBLE" val="0"/>
  <p:tag name="KSO_WM_UNIT_PRESET_TEXT_INDEX" val="4"/>
  <p:tag name="KSO_WM_UNIT_PRESET_TEXT_LEN" val="26"/>
  <p:tag name="KSO_WM_DIAGRAM_GROUP_CODE" val="l1-1"/>
</p:tagLst>
</file>

<file path=ppt/theme/theme1.xml><?xml version="1.0" encoding="utf-8"?>
<a:theme xmlns:a="http://schemas.openxmlformats.org/drawingml/2006/main" name="Office 主题">
  <a:themeElements>
    <a:clrScheme name="Austin">
      <a:dk1>
        <a:sysClr val="windowText" lastClr="000000"/>
      </a:dk1>
      <a:lt1>
        <a:sysClr val="window" lastClr="FFFFFF"/>
      </a:lt1>
      <a:dk2>
        <a:srgbClr val="3E3D2D"/>
      </a:dk2>
      <a:lt2>
        <a:srgbClr val="CAF278"/>
      </a:lt2>
      <a:accent1>
        <a:srgbClr val="94C600"/>
      </a:accent1>
      <a:accent2>
        <a:srgbClr val="71685A"/>
      </a:accent2>
      <a:accent3>
        <a:srgbClr val="FF6700"/>
      </a:accent3>
      <a:accent4>
        <a:srgbClr val="909465"/>
      </a:accent4>
      <a:accent5>
        <a:srgbClr val="956B43"/>
      </a:accent5>
      <a:accent6>
        <a:srgbClr val="FEA022"/>
      </a:accent6>
      <a:hlink>
        <a:srgbClr val="E68200"/>
      </a:hlink>
      <a:folHlink>
        <a:srgbClr val="FFA94A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53</Words>
  <Application>WPS 演示</Application>
  <PresentationFormat>自定义</PresentationFormat>
  <Paragraphs>26</Paragraphs>
  <Slides>6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6</vt:i4>
      </vt:variant>
    </vt:vector>
  </HeadingPairs>
  <TitlesOfParts>
    <vt:vector size="7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Sky123.Org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微软用户</dc:creator>
  <cp:lastModifiedBy>Administrator</cp:lastModifiedBy>
  <cp:revision>4</cp:revision>
  <dcterms:created xsi:type="dcterms:W3CDTF">2014-09-24T03:30:00Z</dcterms:created>
  <dcterms:modified xsi:type="dcterms:W3CDTF">2016-03-25T08:19:04Z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2052-10.1.0.5559</vt:lpwstr>
  </property>
</Properties>
</file>